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heme/theme2.xml" ContentType="application/vnd.openxmlformats-officedocument.theme+xml"/>
  <Override PartName="/ppt/theme/themeOverride1.xml" ContentType="application/vnd.openxmlformats-officedocument.themeOverride+xml"/>
  <Override PartName="/ppt/tags/tag139.xml" ContentType="application/vnd.openxmlformats-officedocument.presentationml.tags+xml"/>
  <Override PartName="/ppt/tags/tag140.xml" ContentType="application/vnd.openxmlformats-officedocument.presentationml.tags+xml"/>
  <Override PartName="/ppt/theme/themeOverride2.xml" ContentType="application/vnd.openxmlformats-officedocument.themeOverr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heme/themeOverride3.xml" ContentType="application/vnd.openxmlformats-officedocument.themeOverr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heme/themeOverride4.xml" ContentType="application/vnd.openxmlformats-officedocument.themeOverr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heme/themeOverride5.xml" ContentType="application/vnd.openxmlformats-officedocument.themeOverride+xml"/>
  <Override PartName="/ppt/tags/tag158.xml" ContentType="application/vnd.openxmlformats-officedocument.presentationml.tags+xml"/>
  <Override PartName="/ppt/theme/themeOverride6.xml" ContentType="application/vnd.openxmlformats-officedocument.themeOverr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heme/themeOverride7.xml" ContentType="application/vnd.openxmlformats-officedocument.themeOverr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1.xml" ContentType="application/vnd.openxmlformats-officedocument.presentationml.notesSlide+xml"/>
  <Override PartName="/ppt/theme/themeOverride8.xml" ContentType="application/vnd.openxmlformats-officedocument.themeOverrid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heme/themeOverride9.xml" ContentType="application/vnd.openxmlformats-officedocument.themeOverride+xml"/>
  <Override PartName="/ppt/tags/tag173.xml" ContentType="application/vnd.openxmlformats-officedocument.presentationml.tags+xml"/>
  <Override PartName="/ppt/tags/tag174.xml" ContentType="application/vnd.openxmlformats-officedocument.presentationml.tags+xml"/>
  <Override PartName="/ppt/notesSlides/notesSlide2.xml" ContentType="application/vnd.openxmlformats-officedocument.presentationml.notesSlide+xml"/>
  <Override PartName="/ppt/theme/themeOverride10.xml" ContentType="application/vnd.openxmlformats-officedocument.themeOverr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heme/themeOverride11.xml" ContentType="application/vnd.openxmlformats-officedocument.themeOverr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heme/themeOverride12.xml" ContentType="application/vnd.openxmlformats-officedocument.themeOverride+xml"/>
  <Override PartName="/ppt/tags/tag182.xml" ContentType="application/vnd.openxmlformats-officedocument.presentationml.tags+xml"/>
  <Override PartName="/ppt/tags/tag18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16"/>
  </p:notesMasterIdLst>
  <p:sldIdLst>
    <p:sldId id="256" r:id="rId2"/>
    <p:sldId id="321" r:id="rId3"/>
    <p:sldId id="336" r:id="rId4"/>
    <p:sldId id="320" r:id="rId5"/>
    <p:sldId id="319" r:id="rId6"/>
    <p:sldId id="318" r:id="rId7"/>
    <p:sldId id="258" r:id="rId8"/>
    <p:sldId id="335" r:id="rId9"/>
    <p:sldId id="299" r:id="rId10"/>
    <p:sldId id="294" r:id="rId11"/>
    <p:sldId id="295" r:id="rId12"/>
    <p:sldId id="296" r:id="rId13"/>
    <p:sldId id="300" r:id="rId14"/>
    <p:sldId id="280" r:id="rId15"/>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DED"/>
    <a:srgbClr val="BFBFBF"/>
    <a:srgbClr val="2020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27" autoAdjust="0"/>
  </p:normalViewPr>
  <p:slideViewPr>
    <p:cSldViewPr snapToGrid="0">
      <p:cViewPr varScale="1">
        <p:scale>
          <a:sx n="80" d="100"/>
          <a:sy n="80" d="100"/>
        </p:scale>
        <p:origin x="739" y="67"/>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2025/10/4</a:t>
            </a:fld>
            <a:endParaRPr lang="zh-CN" altLang="en-US"/>
          </a:p>
        </p:txBody>
      </p:sp>
      <p:sp>
        <p:nvSpPr>
          <p:cNvPr id="4" name="幻灯片图像占位符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35830" y="5512523"/>
            <a:ext cx="5886637" cy="4510246"/>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t>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42888" y="1431925"/>
            <a:ext cx="6872287" cy="3865563"/>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4.xml"/><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image" Target="../media/image1.png"/><Relationship Id="rId5" Type="http://schemas.openxmlformats.org/officeDocument/2006/relationships/tags" Target="../tags/tag11.xml"/><Relationship Id="rId10" Type="http://schemas.openxmlformats.org/officeDocument/2006/relationships/slideMaster" Target="../slideMasters/slideMaster1.xml"/><Relationship Id="rId4" Type="http://schemas.openxmlformats.org/officeDocument/2006/relationships/tags" Target="../tags/tag10.xml"/><Relationship Id="rId9" Type="http://schemas.openxmlformats.org/officeDocument/2006/relationships/tags" Target="../tags/tag15.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77.xml"/><Relationship Id="rId3" Type="http://schemas.openxmlformats.org/officeDocument/2006/relationships/tags" Target="../tags/tag72.xml"/><Relationship Id="rId7" Type="http://schemas.openxmlformats.org/officeDocument/2006/relationships/tags" Target="../tags/tag76.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9"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80.xml"/><Relationship Id="rId7" Type="http://schemas.openxmlformats.org/officeDocument/2006/relationships/slideMaster" Target="../slideMasters/slideMaster1.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slideMaster" Target="../slideMasters/slideMaster1.xml"/><Relationship Id="rId5" Type="http://schemas.openxmlformats.org/officeDocument/2006/relationships/tags" Target="../tags/tag88.xml"/><Relationship Id="rId4" Type="http://schemas.openxmlformats.org/officeDocument/2006/relationships/tags" Target="../tags/tag87.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6.xml"/><Relationship Id="rId3" Type="http://schemas.openxmlformats.org/officeDocument/2006/relationships/tags" Target="../tags/tag91.xml"/><Relationship Id="rId7" Type="http://schemas.openxmlformats.org/officeDocument/2006/relationships/tags" Target="../tags/tag95.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5" Type="http://schemas.openxmlformats.org/officeDocument/2006/relationships/tags" Target="../tags/tag93.xml"/><Relationship Id="rId10" Type="http://schemas.openxmlformats.org/officeDocument/2006/relationships/slideMaster" Target="../slideMasters/slideMaster1.xml"/><Relationship Id="rId4" Type="http://schemas.openxmlformats.org/officeDocument/2006/relationships/tags" Target="../tags/tag92.xml"/><Relationship Id="rId9" Type="http://schemas.openxmlformats.org/officeDocument/2006/relationships/tags" Target="../tags/tag97.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05.xml"/><Relationship Id="rId3" Type="http://schemas.openxmlformats.org/officeDocument/2006/relationships/tags" Target="../tags/tag100.xml"/><Relationship Id="rId7" Type="http://schemas.openxmlformats.org/officeDocument/2006/relationships/tags" Target="../tags/tag104.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9"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13.xml"/><Relationship Id="rId3" Type="http://schemas.openxmlformats.org/officeDocument/2006/relationships/tags" Target="../tags/tag108.xml"/><Relationship Id="rId7" Type="http://schemas.openxmlformats.org/officeDocument/2006/relationships/tags" Target="../tags/tag112.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9"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21.xml"/><Relationship Id="rId3" Type="http://schemas.openxmlformats.org/officeDocument/2006/relationships/tags" Target="../tags/tag116.xml"/><Relationship Id="rId7" Type="http://schemas.openxmlformats.org/officeDocument/2006/relationships/tags" Target="../tags/tag120.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9"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129.xml"/><Relationship Id="rId3" Type="http://schemas.openxmlformats.org/officeDocument/2006/relationships/tags" Target="../tags/tag124.xml"/><Relationship Id="rId7" Type="http://schemas.openxmlformats.org/officeDocument/2006/relationships/tags" Target="../tags/tag128.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tags" Target="../tags/tag127.xml"/><Relationship Id="rId11" Type="http://schemas.openxmlformats.org/officeDocument/2006/relationships/slideMaster" Target="../slideMasters/slideMaster1.xml"/><Relationship Id="rId5" Type="http://schemas.openxmlformats.org/officeDocument/2006/relationships/tags" Target="../tags/tag126.xml"/><Relationship Id="rId10" Type="http://schemas.openxmlformats.org/officeDocument/2006/relationships/tags" Target="../tags/tag131.xml"/><Relationship Id="rId4" Type="http://schemas.openxmlformats.org/officeDocument/2006/relationships/tags" Target="../tags/tag125.xml"/><Relationship Id="rId9" Type="http://schemas.openxmlformats.org/officeDocument/2006/relationships/tags" Target="../tags/tag130.xml"/></Relationships>
</file>

<file path=ppt/slideLayouts/_rels/slideLayout1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34.xml"/><Relationship Id="rId7" Type="http://schemas.openxmlformats.org/officeDocument/2006/relationships/tags" Target="../tags/tag138.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tags" Target="../tags/tag137.xml"/><Relationship Id="rId5" Type="http://schemas.openxmlformats.org/officeDocument/2006/relationships/tags" Target="../tags/tag136.xml"/><Relationship Id="rId4" Type="http://schemas.openxmlformats.org/officeDocument/2006/relationships/tags" Target="../tags/tag13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29.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10" Type="http://schemas.openxmlformats.org/officeDocument/2006/relationships/image" Target="../media/image1.png"/><Relationship Id="rId4" Type="http://schemas.openxmlformats.org/officeDocument/2006/relationships/tags" Target="../tags/tag25.xml"/><Relationship Id="rId9"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4.xml"/><Relationship Id="rId3" Type="http://schemas.openxmlformats.org/officeDocument/2006/relationships/tags" Target="../tags/tag39.xml"/><Relationship Id="rId7" Type="http://schemas.openxmlformats.org/officeDocument/2006/relationships/tags" Target="../tags/tag43.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5" Type="http://schemas.openxmlformats.org/officeDocument/2006/relationships/tags" Target="../tags/tag41.xml"/><Relationship Id="rId10" Type="http://schemas.openxmlformats.org/officeDocument/2006/relationships/slideMaster" Target="../slideMasters/slideMaster1.xml"/><Relationship Id="rId4" Type="http://schemas.openxmlformats.org/officeDocument/2006/relationships/tags" Target="../tags/tag40.xml"/><Relationship Id="rId9" Type="http://schemas.openxmlformats.org/officeDocument/2006/relationships/tags" Target="../tags/tag45.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1.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slideMaster" Target="../slideMasters/slideMaster1.xml"/><Relationship Id="rId5" Type="http://schemas.openxmlformats.org/officeDocument/2006/relationships/tags" Target="../tags/tag50.xml"/><Relationship Id="rId4" Type="http://schemas.openxmlformats.org/officeDocument/2006/relationships/tags" Target="../tags/tag4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6.xml"/><Relationship Id="rId7" Type="http://schemas.openxmlformats.org/officeDocument/2006/relationships/tags" Target="../tags/tag60.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68.xml"/><Relationship Id="rId3" Type="http://schemas.openxmlformats.org/officeDocument/2006/relationships/tags" Target="../tags/tag63.xml"/><Relationship Id="rId7" Type="http://schemas.openxmlformats.org/officeDocument/2006/relationships/tags" Target="../tags/tag67.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5" Type="http://schemas.openxmlformats.org/officeDocument/2006/relationships/tags" Target="../tags/tag65.xml"/><Relationship Id="rId10" Type="http://schemas.openxmlformats.org/officeDocument/2006/relationships/slideMaster" Target="../slideMasters/slideMaster1.xml"/><Relationship Id="rId4" Type="http://schemas.openxmlformats.org/officeDocument/2006/relationships/tags" Target="../tags/tag64.xml"/><Relationship Id="rId9" Type="http://schemas.openxmlformats.org/officeDocument/2006/relationships/tags" Target="../tags/tag6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pic>
        <p:nvPicPr>
          <p:cNvPr id="12" name="图片 11"/>
          <p:cNvPicPr>
            <a:picLocks noChangeAspect="1"/>
          </p:cNvPicPr>
          <p:nvPr userDrawn="1">
            <p:custDataLst>
              <p:tags r:id="rId1"/>
            </p:custDataLst>
          </p:nvPr>
        </p:nvPicPr>
        <p:blipFill rotWithShape="1">
          <a:blip r:embed="rId11" cstate="print">
            <a:extLst>
              <a:ext uri="{28A0092B-C50C-407E-A947-70E740481C1C}">
                <a14:useLocalDpi xmlns:a14="http://schemas.microsoft.com/office/drawing/2010/main" val="0"/>
              </a:ext>
            </a:extLst>
          </a:blip>
          <a:srcRect t="717"/>
          <a:stretch>
            <a:fillRect/>
          </a:stretch>
        </p:blipFill>
        <p:spPr>
          <a:xfrm flipH="1">
            <a:off x="0" y="0"/>
            <a:ext cx="12192000" cy="6858000"/>
          </a:xfrm>
          <a:prstGeom prst="rect">
            <a:avLst/>
          </a:prstGeom>
        </p:spPr>
      </p:pic>
      <p:sp>
        <p:nvSpPr>
          <p:cNvPr id="2" name="标题 1"/>
          <p:cNvSpPr>
            <a:spLocks noGrp="1"/>
          </p:cNvSpPr>
          <p:nvPr>
            <p:ph type="ctrTitle" hasCustomPrompt="1"/>
            <p:custDataLst>
              <p:tags r:id="rId2"/>
            </p:custDataLst>
          </p:nvPr>
        </p:nvSpPr>
        <p:spPr>
          <a:xfrm>
            <a:off x="1240038" y="1386555"/>
            <a:ext cx="6978649" cy="1277606"/>
          </a:xfrm>
        </p:spPr>
        <p:txBody>
          <a:bodyPr lIns="36000" tIns="46800" rIns="90000" bIns="46800" anchor="b" anchorCtr="0">
            <a:normAutofit/>
          </a:bodyPr>
          <a:lstStyle>
            <a:lvl1pPr algn="l">
              <a:defRPr sz="6000" spc="600" baseline="0">
                <a:solidFill>
                  <a:schemeClr val="tx1">
                    <a:lumMod val="85000"/>
                    <a:lumOff val="15000"/>
                  </a:schemeClr>
                </a:solidFill>
                <a:ea typeface="汉仪旗黑-85S" panose="00020600040101010101" pitchFamily="18" charset="-122"/>
              </a:defRPr>
            </a:lvl1pPr>
          </a:lstStyle>
          <a:p>
            <a:r>
              <a:rPr lang="zh-CN" altLang="en-US" dirty="0"/>
              <a:t>单击此处编辑标题</a:t>
            </a:r>
          </a:p>
        </p:txBody>
      </p:sp>
      <p:sp>
        <p:nvSpPr>
          <p:cNvPr id="3" name="副标题 2"/>
          <p:cNvSpPr>
            <a:spLocks noGrp="1"/>
          </p:cNvSpPr>
          <p:nvPr>
            <p:ph type="subTitle" idx="1" hasCustomPrompt="1"/>
            <p:custDataLst>
              <p:tags r:id="rId3"/>
            </p:custDataLst>
          </p:nvPr>
        </p:nvSpPr>
        <p:spPr>
          <a:xfrm>
            <a:off x="1240038" y="2877671"/>
            <a:ext cx="6978649" cy="426720"/>
          </a:xfrm>
        </p:spPr>
        <p:txBody>
          <a:bodyPr lIns="90000" tIns="46800" rIns="90000" bIns="46800">
            <a:normAutofit/>
          </a:bodyPr>
          <a:lstStyle>
            <a:lvl1pPr marL="0" indent="0" algn="l" eaLnBrk="1" fontAlgn="auto" latinLnBrk="0" hangingPunct="1">
              <a:lnSpc>
                <a:spcPct val="100000"/>
              </a:lnSpc>
              <a:buNone/>
              <a:defRPr sz="2400" u="none" strike="noStrike" kern="1200" cap="none" spc="200" normalizeH="0" baseline="0">
                <a:solidFill>
                  <a:schemeClr val="tx1">
                    <a:lumMod val="85000"/>
                    <a:lumOff val="1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t>2025/10/4</a:t>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cxnSp>
        <p:nvCxnSpPr>
          <p:cNvPr id="11" name="直接连接符 10"/>
          <p:cNvCxnSpPr/>
          <p:nvPr userDrawn="1">
            <p:custDataLst>
              <p:tags r:id="rId7"/>
            </p:custDataLst>
          </p:nvPr>
        </p:nvCxnSpPr>
        <p:spPr>
          <a:xfrm flipV="1">
            <a:off x="1346082" y="2725727"/>
            <a:ext cx="4248000" cy="317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文本占位符 4"/>
          <p:cNvSpPr>
            <a:spLocks noGrp="1"/>
          </p:cNvSpPr>
          <p:nvPr>
            <p:ph type="body" sz="quarter" idx="13" hasCustomPrompt="1"/>
            <p:custDataLst>
              <p:tags r:id="rId8"/>
            </p:custDataLst>
          </p:nvPr>
        </p:nvSpPr>
        <p:spPr>
          <a:xfrm>
            <a:off x="1240082" y="3392450"/>
            <a:ext cx="1620514" cy="395287"/>
          </a:xfrm>
        </p:spPr>
        <p:txBody>
          <a:bodyPr lIns="90000" tIns="46800" rIns="90000" bIns="46800" anchor="ctr" anchorCtr="0">
            <a:normAutofit/>
          </a:bodyPr>
          <a:lstStyle>
            <a:lvl1pPr marL="0" indent="0">
              <a:buNone/>
              <a:defRPr sz="1800">
                <a:solidFill>
                  <a:schemeClr val="tx1">
                    <a:lumMod val="85000"/>
                    <a:lumOff val="15000"/>
                  </a:schemeClr>
                </a:solidFill>
              </a:defRPr>
            </a:lvl1pPr>
          </a:lstStyle>
          <a:p>
            <a:pPr lvl="0"/>
            <a:r>
              <a:rPr lang="zh-CN" altLang="en-US" dirty="0"/>
              <a:t>汇报人姓名</a:t>
            </a:r>
          </a:p>
        </p:txBody>
      </p:sp>
      <p:sp>
        <p:nvSpPr>
          <p:cNvPr id="6" name="文本占位符 5"/>
          <p:cNvSpPr>
            <a:spLocks noGrp="1"/>
          </p:cNvSpPr>
          <p:nvPr>
            <p:ph type="body" sz="quarter" idx="14" hasCustomPrompt="1"/>
            <p:custDataLst>
              <p:tags r:id="rId9"/>
            </p:custDataLst>
          </p:nvPr>
        </p:nvSpPr>
        <p:spPr>
          <a:xfrm>
            <a:off x="2904986" y="3390888"/>
            <a:ext cx="1620000" cy="396000"/>
          </a:xfrm>
        </p:spPr>
        <p:txBody>
          <a:bodyPr lIns="90000" tIns="46800" rIns="90000" bIns="46800" anchor="ctr" anchorCtr="0">
            <a:normAutofit/>
          </a:bodyPr>
          <a:lstStyle>
            <a:lvl1pPr marL="0" indent="0">
              <a:buNone/>
              <a:defRPr sz="1800">
                <a:solidFill>
                  <a:schemeClr val="tx1">
                    <a:lumMod val="85000"/>
                    <a:lumOff val="15000"/>
                  </a:schemeClr>
                </a:solidFill>
              </a:defRPr>
            </a:lvl1pPr>
          </a:lstStyle>
          <a:p>
            <a:pPr lvl="0"/>
            <a:r>
              <a:rPr lang="zh-CN" altLang="en-US" dirty="0"/>
              <a:t>汇报日期</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tx2"/>
        </a:solidFill>
        <a:effectLst/>
      </p:bgPr>
    </p:bg>
    <p:spTree>
      <p:nvGrpSpPr>
        <p:cNvPr id="1" name=""/>
        <p:cNvGrpSpPr/>
        <p:nvPr/>
      </p:nvGrpSpPr>
      <p:grpSpPr>
        <a:xfrm>
          <a:off x="0" y="0"/>
          <a:ext cx="0" cy="0"/>
          <a:chOff x="0" y="0"/>
          <a:chExt cx="0" cy="0"/>
        </a:xfrm>
      </p:grpSpPr>
      <p:grpSp>
        <p:nvGrpSpPr>
          <p:cNvPr id="20" name="组合 19"/>
          <p:cNvGrpSpPr/>
          <p:nvPr userDrawn="1">
            <p:custDataLst>
              <p:tags r:id="rId1"/>
            </p:custDataLst>
          </p:nvPr>
        </p:nvGrpSpPr>
        <p:grpSpPr>
          <a:xfrm>
            <a:off x="143698" y="0"/>
            <a:ext cx="11904604" cy="6852125"/>
            <a:chOff x="143698" y="0"/>
            <a:chExt cx="11904604" cy="6852125"/>
          </a:xfrm>
        </p:grpSpPr>
        <p:sp>
          <p:nvSpPr>
            <p:cNvPr id="21" name="矩形 20"/>
            <p:cNvSpPr/>
            <p:nvPr userDrawn="1">
              <p:custDataLst>
                <p:tags r:id="rId6"/>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任意多边形: 形状 21"/>
            <p:cNvSpPr/>
            <p:nvPr userDrawn="1">
              <p:custDataLst>
                <p:tags r:id="rId7"/>
              </p:custDataLst>
            </p:nvPr>
          </p:nvSpPr>
          <p:spPr>
            <a:xfrm>
              <a:off x="11171697" y="0"/>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dirty="0"/>
            </a:p>
          </p:txBody>
        </p:sp>
        <p:sp>
          <p:nvSpPr>
            <p:cNvPr id="23" name="任意多边形: 形状 22"/>
            <p:cNvSpPr/>
            <p:nvPr userDrawn="1">
              <p:custDataLst>
                <p:tags r:id="rId8"/>
              </p:custDataLst>
            </p:nvPr>
          </p:nvSpPr>
          <p:spPr>
            <a:xfrm>
              <a:off x="143698" y="6349833"/>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dirty="0"/>
            </a:p>
          </p:txBody>
        </p:sp>
      </p:gr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st slide">
    <p:bg>
      <p:bgPr>
        <a:solidFill>
          <a:schemeClr val="bg2"/>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custDataLst>
              <p:tags r:id="rId1"/>
            </p:custDataLst>
          </p:nvPr>
        </p:nvPicPr>
        <p:blipFill rotWithShape="1">
          <a:blip r:embed="rId8" cstate="print">
            <a:extLst>
              <a:ext uri="{28A0092B-C50C-407E-A947-70E740481C1C}">
                <a14:useLocalDpi xmlns:a14="http://schemas.microsoft.com/office/drawing/2010/main" val="0"/>
              </a:ext>
            </a:extLst>
          </a:blip>
          <a:srcRect t="717"/>
          <a:stretch>
            <a:fillRect/>
          </a:stretch>
        </p:blipFill>
        <p:spPr>
          <a:xfrm>
            <a:off x="0" y="0"/>
            <a:ext cx="12192000" cy="6858000"/>
          </a:xfrm>
          <a:prstGeom prst="rect">
            <a:avLst/>
          </a:prstGeom>
        </p:spPr>
      </p:pic>
      <p:sp>
        <p:nvSpPr>
          <p:cNvPr id="2" name="标题 1"/>
          <p:cNvSpPr>
            <a:spLocks noGrp="1"/>
          </p:cNvSpPr>
          <p:nvPr>
            <p:ph type="title" hasCustomPrompt="1"/>
            <p:custDataLst>
              <p:tags r:id="rId2"/>
            </p:custDataLst>
          </p:nvPr>
        </p:nvSpPr>
        <p:spPr>
          <a:xfrm>
            <a:off x="2583403" y="2237173"/>
            <a:ext cx="7025196" cy="1250275"/>
          </a:xfrm>
        </p:spPr>
        <p:txBody>
          <a:bodyPr vert="horz" lIns="90000" tIns="46800" rIns="90000" bIns="0" rtlCol="0" anchor="b" anchorCtr="0">
            <a:normAutofit/>
          </a:bodyPr>
          <a:lstStyle>
            <a:lvl1pPr marL="0" marR="0" algn="ctr" defTabSz="914400" rtl="0" eaLnBrk="1" fontAlgn="auto" latinLnBrk="0" hangingPunct="1">
              <a:lnSpc>
                <a:spcPct val="100000"/>
              </a:lnSpc>
              <a:buNone/>
              <a:defRPr kumimoji="0" lang="zh-CN" altLang="en-US" sz="8000" b="1" i="0" u="none" strike="noStrike" kern="1200" cap="none" spc="600" normalizeH="0" baseline="0" noProof="1" dirty="0">
                <a:solidFill>
                  <a:schemeClr val="tx1"/>
                </a:solidFill>
                <a:uFillTx/>
                <a:latin typeface="Arial" panose="020B0604020202020204" pitchFamily="34" charset="0"/>
                <a:ea typeface="汉仪旗黑-85S" panose="00020600040101010101" pitchFamily="18" charset="-122"/>
                <a:cs typeface="+mj-cs"/>
                <a:sym typeface="+mn-ea"/>
              </a:defRPr>
            </a:lvl1pPr>
          </a:lstStyle>
          <a:p>
            <a:pPr lvl="0"/>
            <a:r>
              <a:rPr lang="zh-CN" altLang="en-US" dirty="0">
                <a:sym typeface="+mn-ea"/>
              </a:rPr>
              <a:t>谢谢观赏</a:t>
            </a:r>
            <a:endParaRPr dirty="0">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
        <p:nvSpPr>
          <p:cNvPr id="8" name="文本占位符 7"/>
          <p:cNvSpPr>
            <a:spLocks noGrp="1"/>
          </p:cNvSpPr>
          <p:nvPr>
            <p:ph type="body" sz="quarter" idx="13"/>
            <p:custDataLst>
              <p:tags r:id="rId6"/>
            </p:custDataLst>
          </p:nvPr>
        </p:nvSpPr>
        <p:spPr>
          <a:xfrm>
            <a:off x="2583430" y="3487738"/>
            <a:ext cx="7025140" cy="622623"/>
          </a:xfrm>
        </p:spPr>
        <p:txBody>
          <a:bodyPr lIns="90000" tIns="46800" rIns="90000" bIns="46800">
            <a:normAutofit/>
          </a:bodyPr>
          <a:lstStyle>
            <a:lvl1pPr marL="0" indent="0" algn="ctr">
              <a:buNone/>
              <a:defRPr sz="2800" baseline="0">
                <a:solidFill>
                  <a:schemeClr val="tx1">
                    <a:lumMod val="85000"/>
                    <a:lumOff val="15000"/>
                  </a:schemeClr>
                </a:solidFill>
                <a:latin typeface="Arial" panose="020B0604020202020204" pitchFamily="34" charset="0"/>
              </a:defRPr>
            </a:lvl1pPr>
          </a:lstStyle>
          <a:p>
            <a:pPr lvl="0"/>
            <a:endParaRPr lang="zh-CN" altLang="en-U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p:bg>
      <p:bgPr>
        <a:solidFill>
          <a:schemeClr val="bg2"/>
        </a:solidFill>
        <a:effectLst/>
      </p:bgPr>
    </p:bg>
    <p:spTree>
      <p:nvGrpSpPr>
        <p:cNvPr id="1" name=""/>
        <p:cNvGrpSpPr/>
        <p:nvPr/>
      </p:nvGrpSpPr>
      <p:grpSpPr>
        <a:xfrm>
          <a:off x="0" y="0"/>
          <a:ext cx="0" cy="0"/>
          <a:chOff x="0" y="0"/>
          <a:chExt cx="0" cy="0"/>
        </a:xfrm>
      </p:grpSpPr>
      <p:sp>
        <p:nvSpPr>
          <p:cNvPr id="12" name="任意多边形: 形状 11"/>
          <p:cNvSpPr/>
          <p:nvPr userDrawn="1">
            <p:custDataLst>
              <p:tags r:id="rId1"/>
            </p:custDataLst>
          </p:nvPr>
        </p:nvSpPr>
        <p:spPr>
          <a:xfrm>
            <a:off x="11171697" y="0"/>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 name="标题 1"/>
          <p:cNvSpPr>
            <a:spLocks noGrp="1"/>
          </p:cNvSpPr>
          <p:nvPr>
            <p:ph type="title"/>
            <p:custDataLst>
              <p:tags r:id="rId2"/>
            </p:custDataLst>
          </p:nvPr>
        </p:nvSpPr>
        <p:spPr/>
        <p:txBody>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frame">
    <p:bg>
      <p:bgPr>
        <a:solidFill>
          <a:schemeClr val="tx2"/>
        </a:solidFill>
        <a:effectLst/>
      </p:bgPr>
    </p:bg>
    <p:spTree>
      <p:nvGrpSpPr>
        <p:cNvPr id="1" name=""/>
        <p:cNvGrpSpPr/>
        <p:nvPr/>
      </p:nvGrpSpPr>
      <p:grpSpPr>
        <a:xfrm>
          <a:off x="0" y="0"/>
          <a:ext cx="0" cy="0"/>
          <a:chOff x="0" y="0"/>
          <a:chExt cx="0" cy="0"/>
        </a:xfrm>
      </p:grpSpPr>
      <p:grpSp>
        <p:nvGrpSpPr>
          <p:cNvPr id="10" name="组合 9"/>
          <p:cNvGrpSpPr/>
          <p:nvPr userDrawn="1">
            <p:custDataLst>
              <p:tags r:id="rId1"/>
            </p:custDataLst>
          </p:nvPr>
        </p:nvGrpSpPr>
        <p:grpSpPr>
          <a:xfrm>
            <a:off x="143698" y="0"/>
            <a:ext cx="11904604" cy="6852125"/>
            <a:chOff x="143698" y="0"/>
            <a:chExt cx="11904604" cy="6852125"/>
          </a:xfrm>
        </p:grpSpPr>
        <p:sp>
          <p:nvSpPr>
            <p:cNvPr id="8" name="矩形 7"/>
            <p:cNvSpPr/>
            <p:nvPr userDrawn="1">
              <p:custDataLst>
                <p:tags r:id="rId7"/>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任意多边形: 形状 22"/>
            <p:cNvSpPr/>
            <p:nvPr userDrawn="1">
              <p:custDataLst>
                <p:tags r:id="rId8"/>
              </p:custDataLst>
            </p:nvPr>
          </p:nvSpPr>
          <p:spPr>
            <a:xfrm>
              <a:off x="11171697" y="0"/>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dirty="0"/>
            </a:p>
          </p:txBody>
        </p:sp>
        <p:sp>
          <p:nvSpPr>
            <p:cNvPr id="24" name="任意多边形: 形状 23"/>
            <p:cNvSpPr/>
            <p:nvPr userDrawn="1">
              <p:custDataLst>
                <p:tags r:id="rId9"/>
              </p:custDataLst>
            </p:nvPr>
          </p:nvSpPr>
          <p:spPr>
            <a:xfrm>
              <a:off x="143698" y="6349833"/>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dirty="0"/>
            </a:p>
          </p:txBody>
        </p:sp>
      </p:grpSp>
      <p:sp>
        <p:nvSpPr>
          <p:cNvPr id="2" name="标题 1"/>
          <p:cNvSpPr>
            <a:spLocks noGrp="1"/>
          </p:cNvSpPr>
          <p:nvPr userDrawn="1">
            <p:ph type="title" hasCustomPrompt="1"/>
            <p:custDataLst>
              <p:tags r:id="rId2"/>
            </p:custDataLst>
          </p:nvPr>
        </p:nvSpPr>
        <p:spPr>
          <a:xfrm>
            <a:off x="1281600" y="1249200"/>
            <a:ext cx="9626400" cy="723600"/>
          </a:xfrm>
        </p:spPr>
        <p:txBody>
          <a:bodyPr anchor="ctr">
            <a:normAutofit/>
          </a:bodyPr>
          <a:lstStyle>
            <a:lvl1pPr>
              <a:defRPr sz="3200" baseline="0">
                <a:solidFill>
                  <a:schemeClr val="tx1">
                    <a:lumMod val="85000"/>
                    <a:lumOff val="15000"/>
                  </a:schemeClr>
                </a:solidFill>
                <a:latin typeface="Arial" panose="020B0604020202020204" pitchFamily="34" charset="0"/>
                <a:ea typeface="Microsoft YaHei" panose="020B0503020204020204" pitchFamily="34" charset="-122"/>
              </a:defRPr>
            </a:lvl1pPr>
          </a:lstStyle>
          <a:p>
            <a:r>
              <a:rPr lang="zh-CN" altLang="en-US" dirty="0"/>
              <a:t>单击此处编辑标题</a:t>
            </a:r>
          </a:p>
        </p:txBody>
      </p:sp>
      <p:sp>
        <p:nvSpPr>
          <p:cNvPr id="7" name="内容占位符 6"/>
          <p:cNvSpPr>
            <a:spLocks noGrp="1"/>
          </p:cNvSpPr>
          <p:nvPr userDrawn="1">
            <p:ph sz="quarter" idx="13"/>
            <p:custDataLst>
              <p:tags r:id="rId3"/>
            </p:custDataLst>
          </p:nvPr>
        </p:nvSpPr>
        <p:spPr>
          <a:xfrm>
            <a:off x="1281113" y="2163600"/>
            <a:ext cx="9626600" cy="3445200"/>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vl2pPr>
              <a:defRPr baseline="0">
                <a:solidFill>
                  <a:schemeClr val="tx1">
                    <a:lumMod val="85000"/>
                    <a:lumOff val="15000"/>
                  </a:schemeClr>
                </a:solidFill>
                <a:latin typeface="Arial" panose="020B0604020202020204" pitchFamily="34" charset="0"/>
                <a:ea typeface="Microsoft YaHei" panose="020B0503020204020204" pitchFamily="34" charset="-122"/>
              </a:defRPr>
            </a:lvl2pPr>
            <a:lvl3pPr>
              <a:defRPr baseline="0">
                <a:solidFill>
                  <a:schemeClr val="tx1">
                    <a:lumMod val="85000"/>
                    <a:lumOff val="15000"/>
                  </a:schemeClr>
                </a:solidFill>
                <a:latin typeface="Arial" panose="020B0604020202020204" pitchFamily="34" charset="0"/>
                <a:ea typeface="Microsoft YaHei" panose="020B0503020204020204" pitchFamily="34" charset="-122"/>
              </a:defRPr>
            </a:lvl3pPr>
            <a:lvl4pPr>
              <a:defRPr baseline="0">
                <a:solidFill>
                  <a:schemeClr val="tx1">
                    <a:lumMod val="85000"/>
                    <a:lumOff val="15000"/>
                  </a:schemeClr>
                </a:solidFill>
                <a:latin typeface="Arial" panose="020B0604020202020204" pitchFamily="34" charset="0"/>
                <a:ea typeface="Microsoft YaHei" panose="020B0503020204020204" pitchFamily="34" charset="-122"/>
              </a:defRPr>
            </a:lvl4pPr>
            <a:lvl5pPr>
              <a:defRPr baseline="0">
                <a:solidFill>
                  <a:schemeClr val="tx1">
                    <a:lumMod val="85000"/>
                    <a:lumOff val="15000"/>
                  </a:schemeClr>
                </a:solidFill>
                <a:latin typeface="Arial" panose="020B0604020202020204" pitchFamily="34" charset="0"/>
                <a:ea typeface="Microsoft YaHei"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3" name="日期占位符 2"/>
          <p:cNvSpPr>
            <a:spLocks noGrp="1"/>
          </p:cNvSpPr>
          <p:nvPr userDrawn="1">
            <p:ph type="dt" sz="half" idx="10"/>
            <p:custDataLst>
              <p:tags r:id="rId4"/>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userDrawn="1">
            <p:ph type="ftr" sz="quarter" idx="11"/>
            <p:custDataLst>
              <p:tags r:id="rId5"/>
            </p:custDataLst>
          </p:nvPr>
        </p:nvSpPr>
        <p:spPr/>
        <p:txBody>
          <a:body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p>
            <a:fld id="{49AE70B2-8BF9-45C0-BB95-33D1B9D3A854}" type="slidenum">
              <a:rPr lang="zh-CN" altLang="en-US" smtClean="0"/>
              <a:t>‹#›</a:t>
            </a:fld>
            <a:endParaRPr lang="zh-CN" altLang="en-U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ft/right">
    <p:bg>
      <p:bgPr>
        <a:solidFill>
          <a:schemeClr val="bg2"/>
        </a:solidFill>
        <a:effectLst/>
      </p:bgPr>
    </p:bg>
    <p:spTree>
      <p:nvGrpSpPr>
        <p:cNvPr id="1" name=""/>
        <p:cNvGrpSpPr/>
        <p:nvPr/>
      </p:nvGrpSpPr>
      <p:grpSpPr>
        <a:xfrm>
          <a:off x="0" y="0"/>
          <a:ext cx="0" cy="0"/>
          <a:chOff x="0" y="0"/>
          <a:chExt cx="0" cy="0"/>
        </a:xfrm>
      </p:grpSpPr>
      <p:sp>
        <p:nvSpPr>
          <p:cNvPr id="14" name="任意多边形: 形状 13"/>
          <p:cNvSpPr/>
          <p:nvPr userDrawn="1">
            <p:custDataLst>
              <p:tags r:id="rId1"/>
            </p:custDataLst>
          </p:nvPr>
        </p:nvSpPr>
        <p:spPr>
          <a:xfrm>
            <a:off x="11171697" y="6349833"/>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hasCustomPrompt="1"/>
            <p:custDataLst>
              <p:tags r:id="rId3"/>
            </p:custDataLst>
          </p:nvPr>
        </p:nvSpPr>
        <p:spPr>
          <a:xfrm>
            <a:off x="583200" y="770400"/>
            <a:ext cx="3960000" cy="882000"/>
          </a:xfrm>
        </p:spPr>
        <p:txBody>
          <a:bodyPr anchor="ctr">
            <a:normAutofit/>
          </a:bodyPr>
          <a:lstStyle>
            <a:lvl1pPr>
              <a:defRPr sz="3600" baseline="0">
                <a:solidFill>
                  <a:schemeClr val="tx1">
                    <a:lumMod val="85000"/>
                    <a:lumOff val="15000"/>
                  </a:schemeClr>
                </a:solidFill>
                <a:latin typeface="Arial" panose="020B0604020202020204" pitchFamily="34" charset="0"/>
                <a:ea typeface="Microsoft YaHei" panose="020B0503020204020204" pitchFamily="34" charset="-122"/>
              </a:defRPr>
            </a:lvl1pPr>
          </a:lstStyle>
          <a:p>
            <a:r>
              <a:rPr lang="zh-CN" altLang="en-US" dirty="0"/>
              <a:t>单击编辑标题</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vl2pPr>
              <a:defRPr baseline="0">
                <a:solidFill>
                  <a:schemeClr val="tx1">
                    <a:lumMod val="85000"/>
                    <a:lumOff val="15000"/>
                  </a:schemeClr>
                </a:solidFill>
                <a:latin typeface="Arial" panose="020B0604020202020204" pitchFamily="34" charset="0"/>
                <a:ea typeface="Microsoft YaHei" panose="020B0503020204020204" pitchFamily="34" charset="-122"/>
              </a:defRPr>
            </a:lvl2pPr>
            <a:lvl3pPr>
              <a:defRPr baseline="0">
                <a:solidFill>
                  <a:schemeClr val="tx1">
                    <a:lumMod val="85000"/>
                    <a:lumOff val="15000"/>
                  </a:schemeClr>
                </a:solidFill>
                <a:latin typeface="Arial" panose="020B0604020202020204" pitchFamily="34" charset="0"/>
                <a:ea typeface="Microsoft YaHei" panose="020B0503020204020204" pitchFamily="34" charset="-122"/>
              </a:defRPr>
            </a:lvl3pPr>
            <a:lvl4pPr>
              <a:defRPr baseline="0">
                <a:solidFill>
                  <a:schemeClr val="tx1">
                    <a:lumMod val="85000"/>
                    <a:lumOff val="15000"/>
                  </a:schemeClr>
                </a:solidFill>
                <a:latin typeface="Arial" panose="020B0604020202020204" pitchFamily="34" charset="0"/>
                <a:ea typeface="Microsoft YaHei" panose="020B0503020204020204" pitchFamily="34" charset="-122"/>
              </a:defRPr>
            </a:lvl4pPr>
            <a:lvl5pPr>
              <a:defRPr baseline="0">
                <a:solidFill>
                  <a:schemeClr val="tx1">
                    <a:lumMod val="85000"/>
                    <a:lumOff val="15000"/>
                  </a:schemeClr>
                </a:solidFill>
                <a:latin typeface="Arial" panose="020B0604020202020204" pitchFamily="34" charset="0"/>
                <a:ea typeface="Microsoft YaHei"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8"/>
            </p:custDataLst>
          </p:nvPr>
        </p:nvSpPr>
        <p:spPr>
          <a:xfrm>
            <a:off x="5101200" y="769938"/>
            <a:ext cx="6480000" cy="5087937"/>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vl2pPr>
              <a:defRPr baseline="0">
                <a:solidFill>
                  <a:schemeClr val="tx1">
                    <a:lumMod val="85000"/>
                    <a:lumOff val="15000"/>
                  </a:schemeClr>
                </a:solidFill>
                <a:latin typeface="Arial" panose="020B0604020202020204" pitchFamily="34" charset="0"/>
                <a:ea typeface="Microsoft YaHei" panose="020B0503020204020204" pitchFamily="34" charset="-122"/>
              </a:defRPr>
            </a:lvl2pPr>
            <a:lvl3pPr>
              <a:defRPr baseline="0">
                <a:solidFill>
                  <a:schemeClr val="tx1">
                    <a:lumMod val="85000"/>
                    <a:lumOff val="15000"/>
                  </a:schemeClr>
                </a:solidFill>
                <a:latin typeface="Arial" panose="020B0604020202020204" pitchFamily="34" charset="0"/>
                <a:ea typeface="Microsoft YaHei" panose="020B0503020204020204" pitchFamily="34" charset="-122"/>
              </a:defRPr>
            </a:lvl3pPr>
            <a:lvl4pPr>
              <a:defRPr baseline="0">
                <a:solidFill>
                  <a:schemeClr val="tx1">
                    <a:lumMod val="85000"/>
                    <a:lumOff val="15000"/>
                  </a:schemeClr>
                </a:solidFill>
                <a:latin typeface="Arial" panose="020B0604020202020204" pitchFamily="34" charset="0"/>
                <a:ea typeface="Microsoft YaHei" panose="020B0503020204020204" pitchFamily="34" charset="-122"/>
              </a:defRPr>
            </a:lvl4pPr>
            <a:lvl5pPr>
              <a:defRPr baseline="0">
                <a:solidFill>
                  <a:schemeClr val="tx1">
                    <a:lumMod val="85000"/>
                    <a:lumOff val="15000"/>
                  </a:schemeClr>
                </a:solidFill>
                <a:latin typeface="Arial" panose="020B0604020202020204" pitchFamily="34" charset="0"/>
                <a:ea typeface="Microsoft YaHei"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Up/down">
    <p:bg>
      <p:bgPr>
        <a:solidFill>
          <a:schemeClr val="bg2"/>
        </a:solidFill>
        <a:effectLst/>
      </p:bgPr>
    </p:bg>
    <p:spTree>
      <p:nvGrpSpPr>
        <p:cNvPr id="1" name=""/>
        <p:cNvGrpSpPr/>
        <p:nvPr/>
      </p:nvGrpSpPr>
      <p:grpSpPr>
        <a:xfrm>
          <a:off x="0" y="0"/>
          <a:ext cx="0" cy="0"/>
          <a:chOff x="0" y="0"/>
          <a:chExt cx="0" cy="0"/>
        </a:xfrm>
      </p:grpSpPr>
      <p:sp>
        <p:nvSpPr>
          <p:cNvPr id="11" name="任意多边形: 形状 10"/>
          <p:cNvSpPr/>
          <p:nvPr userDrawn="1">
            <p:custDataLst>
              <p:tags r:id="rId1"/>
            </p:custDataLst>
          </p:nvPr>
        </p:nvSpPr>
        <p:spPr>
          <a:xfrm>
            <a:off x="11171697" y="6349833"/>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userDrawn="1">
            <p:ph type="title"/>
            <p:custDataLst>
              <p:tags r:id="rId3"/>
            </p:custDataLst>
          </p:nvPr>
        </p:nvSpPr>
        <p:spPr>
          <a:xfrm>
            <a:off x="612000" y="781200"/>
            <a:ext cx="10976400" cy="626400"/>
          </a:xfrm>
        </p:spPr>
        <p:txBody>
          <a:bodyPr anchor="ctr">
            <a:normAutofit/>
          </a:bodyPr>
          <a:lstStyle>
            <a:lvl1pPr algn="ctr">
              <a:defRPr sz="3600" baseline="0">
                <a:solidFill>
                  <a:schemeClr val="tx1">
                    <a:lumMod val="85000"/>
                    <a:lumOff val="15000"/>
                  </a:schemeClr>
                </a:solidFill>
                <a:latin typeface="Arial" panose="020B0604020202020204" pitchFamily="34" charset="0"/>
                <a:ea typeface="Microsoft YaHei" panose="020B0503020204020204" pitchFamily="34" charset="-122"/>
              </a:defRPr>
            </a:lvl1pPr>
          </a:lstStyle>
          <a:p>
            <a:r>
              <a:rPr lang="zh-CN" altLang="en-US" dirty="0"/>
              <a:t>单击此处编辑母版标题样式</a:t>
            </a:r>
          </a:p>
        </p:txBody>
      </p:sp>
      <p:sp>
        <p:nvSpPr>
          <p:cNvPr id="3" name="日期占位符 2"/>
          <p:cNvSpPr>
            <a:spLocks noGrp="1"/>
          </p:cNvSpPr>
          <p:nvPr userDrawn="1">
            <p:ph type="dt" sz="half" idx="10"/>
            <p:custDataLst>
              <p:tags r:id="rId4"/>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userDrawn="1">
            <p:ph type="ftr" sz="quarter" idx="11"/>
            <p:custDataLst>
              <p:tags r:id="rId5"/>
            </p:custDataLst>
          </p:nvPr>
        </p:nvSpPr>
        <p:spPr/>
        <p:txBody>
          <a:body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userDrawn="1">
            <p:ph type="body" sz="quarter" idx="13"/>
            <p:custDataLst>
              <p:tags r:id="rId7"/>
            </p:custDataLst>
          </p:nvPr>
        </p:nvSpPr>
        <p:spPr>
          <a:xfrm>
            <a:off x="612000" y="1659600"/>
            <a:ext cx="10975975" cy="828000"/>
          </a:xfrm>
        </p:spPr>
        <p:txBody>
          <a:bodyPr>
            <a:normAutofit/>
          </a:bodyPr>
          <a:lstStyle>
            <a:lvl1pPr algn="ctr">
              <a:defRPr baseline="0">
                <a:solidFill>
                  <a:schemeClr val="tx1">
                    <a:lumMod val="85000"/>
                    <a:lumOff val="15000"/>
                  </a:schemeClr>
                </a:solidFill>
                <a:latin typeface="Arial" panose="020B0604020202020204" pitchFamily="34" charset="0"/>
                <a:ea typeface="Microsoft YaHei" panose="020B0503020204020204" pitchFamily="34" charset="-122"/>
              </a:defRPr>
            </a:lvl1pPr>
          </a:lstStyle>
          <a:p>
            <a:pPr lvl="0"/>
            <a:r>
              <a:rPr lang="zh-CN" altLang="en-US" dirty="0"/>
              <a:t>单击此处编辑母版文本样式</a:t>
            </a:r>
          </a:p>
        </p:txBody>
      </p:sp>
      <p:sp>
        <p:nvSpPr>
          <p:cNvPr id="9" name="内容占位符 8"/>
          <p:cNvSpPr>
            <a:spLocks noGrp="1"/>
          </p:cNvSpPr>
          <p:nvPr userDrawn="1">
            <p:ph sz="quarter" idx="14"/>
            <p:custDataLst>
              <p:tags r:id="rId8"/>
            </p:custDataLst>
          </p:nvPr>
        </p:nvSpPr>
        <p:spPr>
          <a:xfrm>
            <a:off x="612775" y="2808000"/>
            <a:ext cx="10965600" cy="3430800"/>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vl2pPr>
              <a:defRPr baseline="0">
                <a:solidFill>
                  <a:schemeClr val="tx1">
                    <a:lumMod val="85000"/>
                    <a:lumOff val="15000"/>
                  </a:schemeClr>
                </a:solidFill>
                <a:latin typeface="Arial" panose="020B0604020202020204" pitchFamily="34" charset="0"/>
                <a:ea typeface="Microsoft YaHei" panose="020B0503020204020204" pitchFamily="34" charset="-122"/>
              </a:defRPr>
            </a:lvl2pPr>
            <a:lvl3pPr>
              <a:defRPr baseline="0">
                <a:solidFill>
                  <a:schemeClr val="tx1">
                    <a:lumMod val="85000"/>
                    <a:lumOff val="15000"/>
                  </a:schemeClr>
                </a:solidFill>
                <a:latin typeface="Arial" panose="020B0604020202020204" pitchFamily="34" charset="0"/>
                <a:ea typeface="Microsoft YaHei" panose="020B0503020204020204" pitchFamily="34" charset="-122"/>
              </a:defRPr>
            </a:lvl3pPr>
            <a:lvl4pPr>
              <a:defRPr baseline="0">
                <a:solidFill>
                  <a:schemeClr val="tx1">
                    <a:lumMod val="85000"/>
                    <a:lumOff val="15000"/>
                  </a:schemeClr>
                </a:solidFill>
                <a:latin typeface="Arial" panose="020B0604020202020204" pitchFamily="34" charset="0"/>
                <a:ea typeface="Microsoft YaHei" panose="020B0503020204020204" pitchFamily="34" charset="-122"/>
              </a:defRPr>
            </a:lvl4pPr>
            <a:lvl5pPr>
              <a:defRPr baseline="0">
                <a:solidFill>
                  <a:schemeClr val="tx1">
                    <a:lumMod val="85000"/>
                    <a:lumOff val="15000"/>
                  </a:schemeClr>
                </a:solidFill>
                <a:latin typeface="Arial" panose="020B0604020202020204" pitchFamily="34" charset="0"/>
                <a:ea typeface="Microsoft YaHei"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own/up">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5" name="任意多边形: 形状 14"/>
          <p:cNvSpPr/>
          <p:nvPr userDrawn="1">
            <p:custDataLst>
              <p:tags r:id="rId2"/>
            </p:custDataLst>
          </p:nvPr>
        </p:nvSpPr>
        <p:spPr>
          <a:xfrm>
            <a:off x="11171697" y="0"/>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 name="标题 1"/>
          <p:cNvSpPr>
            <a:spLocks noGrp="1"/>
          </p:cNvSpPr>
          <p:nvPr>
            <p:ph type="title"/>
            <p:custDataLst>
              <p:tags r:id="rId3"/>
            </p:custDataLst>
          </p:nvPr>
        </p:nvSpPr>
        <p:spPr>
          <a:xfrm>
            <a:off x="604800" y="669600"/>
            <a:ext cx="10976400" cy="565200"/>
          </a:xfrm>
        </p:spPr>
        <p:txBody>
          <a:bodyPr anchor="ctr">
            <a:normAutofit/>
          </a:bodyPr>
          <a:lstStyle>
            <a:lvl1pPr algn="ctr">
              <a:defRPr sz="3200" baseline="0">
                <a:solidFill>
                  <a:schemeClr val="tx1">
                    <a:lumMod val="85000"/>
                    <a:lumOff val="15000"/>
                  </a:schemeClr>
                </a:solidFill>
                <a:latin typeface="Arial" panose="020B0604020202020204" pitchFamily="34" charset="0"/>
                <a:ea typeface="Microsoft YaHei"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vl2pPr>
              <a:defRPr baseline="0">
                <a:solidFill>
                  <a:schemeClr val="tx1">
                    <a:lumMod val="85000"/>
                    <a:lumOff val="15000"/>
                  </a:schemeClr>
                </a:solidFill>
                <a:latin typeface="Arial" panose="020B0604020202020204" pitchFamily="34" charset="0"/>
                <a:ea typeface="Microsoft YaHei" panose="020B0503020204020204" pitchFamily="34" charset="-122"/>
              </a:defRPr>
            </a:lvl2pPr>
            <a:lvl3pPr>
              <a:defRPr baseline="0">
                <a:solidFill>
                  <a:schemeClr val="tx1">
                    <a:lumMod val="85000"/>
                    <a:lumOff val="15000"/>
                  </a:schemeClr>
                </a:solidFill>
                <a:latin typeface="Arial" panose="020B0604020202020204" pitchFamily="34" charset="0"/>
                <a:ea typeface="Microsoft YaHei" panose="020B0503020204020204" pitchFamily="34" charset="-122"/>
              </a:defRPr>
            </a:lvl3pPr>
            <a:lvl4pPr>
              <a:defRPr baseline="0">
                <a:solidFill>
                  <a:schemeClr val="tx1">
                    <a:lumMod val="85000"/>
                    <a:lumOff val="15000"/>
                  </a:schemeClr>
                </a:solidFill>
                <a:latin typeface="Arial" panose="020B0604020202020204" pitchFamily="34" charset="0"/>
                <a:ea typeface="Microsoft YaHei" panose="020B0503020204020204" pitchFamily="34" charset="-122"/>
              </a:defRPr>
            </a:lvl4pPr>
            <a:lvl5pPr>
              <a:defRPr baseline="0">
                <a:solidFill>
                  <a:schemeClr val="tx1">
                    <a:lumMod val="85000"/>
                    <a:lumOff val="15000"/>
                  </a:schemeClr>
                </a:solidFill>
                <a:latin typeface="Arial" panose="020B0604020202020204" pitchFamily="34" charset="0"/>
                <a:ea typeface="Microsoft YaHei"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文本占位符 8"/>
          <p:cNvSpPr>
            <a:spLocks noGrp="1"/>
          </p:cNvSpPr>
          <p:nvPr>
            <p:ph type="body" sz="quarter" idx="14"/>
            <p:custDataLst>
              <p:tags r:id="rId8"/>
            </p:custDataLst>
          </p:nvPr>
        </p:nvSpPr>
        <p:spPr>
          <a:xfrm>
            <a:off x="594000" y="5180400"/>
            <a:ext cx="11001600" cy="1011600"/>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stStyle>
          <a:p>
            <a:pPr lvl="0"/>
            <a:r>
              <a:rPr lang="zh-CN" altLang="en-US" dirty="0"/>
              <a:t>单击此处编辑母版文本样式</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avigation">
    <p:bg>
      <p:bgPr>
        <a:solidFill>
          <a:schemeClr val="bg2"/>
        </a:solidFill>
        <a:effectLst/>
      </p:bgPr>
    </p:bg>
    <p:spTree>
      <p:nvGrpSpPr>
        <p:cNvPr id="1" name=""/>
        <p:cNvGrpSpPr/>
        <p:nvPr/>
      </p:nvGrpSpPr>
      <p:grpSpPr>
        <a:xfrm>
          <a:off x="0" y="0"/>
          <a:ext cx="0" cy="0"/>
          <a:chOff x="0" y="0"/>
          <a:chExt cx="0" cy="0"/>
        </a:xfrm>
      </p:grpSpPr>
      <p:sp>
        <p:nvSpPr>
          <p:cNvPr id="12" name="任意多边形: 形状 11"/>
          <p:cNvSpPr/>
          <p:nvPr userDrawn="1">
            <p:custDataLst>
              <p:tags r:id="rId1"/>
            </p:custDataLst>
          </p:nvPr>
        </p:nvSpPr>
        <p:spPr>
          <a:xfrm>
            <a:off x="11171697" y="6349833"/>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3"/>
            </p:custDataLst>
          </p:nvPr>
        </p:nvSpPr>
        <p:spPr>
          <a:xfrm>
            <a:off x="579600" y="237600"/>
            <a:ext cx="11037600" cy="441964"/>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vl2pPr>
              <a:defRPr baseline="0">
                <a:solidFill>
                  <a:schemeClr val="tx1">
                    <a:lumMod val="85000"/>
                    <a:lumOff val="15000"/>
                  </a:schemeClr>
                </a:solidFill>
                <a:latin typeface="Arial" panose="020B0604020202020204" pitchFamily="34" charset="0"/>
                <a:ea typeface="Microsoft YaHei" panose="020B0503020204020204" pitchFamily="34" charset="-122"/>
              </a:defRPr>
            </a:lvl2pPr>
            <a:lvl3pPr>
              <a:defRPr baseline="0">
                <a:solidFill>
                  <a:schemeClr val="tx1">
                    <a:lumMod val="85000"/>
                    <a:lumOff val="15000"/>
                  </a:schemeClr>
                </a:solidFill>
                <a:latin typeface="Arial" panose="020B0604020202020204" pitchFamily="34" charset="0"/>
                <a:ea typeface="Microsoft YaHei" panose="020B0503020204020204" pitchFamily="34" charset="-122"/>
              </a:defRPr>
            </a:lvl3pPr>
            <a:lvl4pPr>
              <a:defRPr baseline="0">
                <a:solidFill>
                  <a:schemeClr val="tx1">
                    <a:lumMod val="85000"/>
                    <a:lumOff val="15000"/>
                  </a:schemeClr>
                </a:solidFill>
                <a:latin typeface="Arial" panose="020B0604020202020204" pitchFamily="34" charset="0"/>
                <a:ea typeface="Microsoft YaHei" panose="020B0503020204020204" pitchFamily="34" charset="-122"/>
              </a:defRPr>
            </a:lvl4pPr>
            <a:lvl5pPr>
              <a:defRPr baseline="0">
                <a:solidFill>
                  <a:schemeClr val="tx1">
                    <a:lumMod val="85000"/>
                    <a:lumOff val="15000"/>
                  </a:schemeClr>
                </a:solidFill>
                <a:latin typeface="Arial" panose="020B0604020202020204" pitchFamily="34" charset="0"/>
                <a:ea typeface="Microsoft YaHei"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8"/>
            </p:custDataLst>
          </p:nvPr>
        </p:nvSpPr>
        <p:spPr>
          <a:xfrm>
            <a:off x="6242400" y="1663200"/>
            <a:ext cx="5367600" cy="2894400"/>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vl2pPr>
              <a:defRPr baseline="0">
                <a:solidFill>
                  <a:schemeClr val="tx1">
                    <a:lumMod val="85000"/>
                    <a:lumOff val="15000"/>
                  </a:schemeClr>
                </a:solidFill>
                <a:latin typeface="Arial" panose="020B0604020202020204" pitchFamily="34" charset="0"/>
                <a:ea typeface="Microsoft YaHei" panose="020B0503020204020204" pitchFamily="34" charset="-122"/>
              </a:defRPr>
            </a:lvl2pPr>
            <a:lvl3pPr>
              <a:defRPr baseline="0">
                <a:solidFill>
                  <a:schemeClr val="tx1">
                    <a:lumMod val="85000"/>
                    <a:lumOff val="15000"/>
                  </a:schemeClr>
                </a:solidFill>
                <a:latin typeface="Arial" panose="020B0604020202020204" pitchFamily="34" charset="0"/>
                <a:ea typeface="Microsoft YaHei" panose="020B0503020204020204" pitchFamily="34" charset="-122"/>
              </a:defRPr>
            </a:lvl3pPr>
            <a:lvl4pPr>
              <a:defRPr baseline="0">
                <a:solidFill>
                  <a:schemeClr val="tx1">
                    <a:lumMod val="85000"/>
                    <a:lumOff val="15000"/>
                  </a:schemeClr>
                </a:solidFill>
                <a:latin typeface="Arial" panose="020B0604020202020204" pitchFamily="34" charset="0"/>
                <a:ea typeface="Microsoft YaHei" panose="020B0503020204020204" pitchFamily="34" charset="-122"/>
              </a:defRPr>
            </a:lvl4pPr>
            <a:lvl5pPr>
              <a:defRPr baseline="0">
                <a:solidFill>
                  <a:schemeClr val="tx1">
                    <a:lumMod val="85000"/>
                    <a:lumOff val="15000"/>
                  </a:schemeClr>
                </a:solidFill>
                <a:latin typeface="Arial" panose="020B0604020202020204" pitchFamily="34" charset="0"/>
                <a:ea typeface="Microsoft YaHei"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1" name="文本占位符 10"/>
          <p:cNvSpPr>
            <a:spLocks noGrp="1"/>
          </p:cNvSpPr>
          <p:nvPr>
            <p:ph type="body" sz="quarter" idx="15"/>
            <p:custDataLst>
              <p:tags r:id="rId9"/>
            </p:custDataLst>
          </p:nvPr>
        </p:nvSpPr>
        <p:spPr>
          <a:xfrm>
            <a:off x="572400" y="4816800"/>
            <a:ext cx="5342400" cy="781200"/>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stStyle>
          <a:p>
            <a:pPr lvl="0"/>
            <a:r>
              <a:rPr lang="zh-CN" altLang="en-US" dirty="0"/>
              <a:t>单击此处编辑母版文本样式</a:t>
            </a:r>
          </a:p>
        </p:txBody>
      </p:sp>
      <p:sp>
        <p:nvSpPr>
          <p:cNvPr id="13" name="文本占位符 12"/>
          <p:cNvSpPr>
            <a:spLocks noGrp="1"/>
          </p:cNvSpPr>
          <p:nvPr>
            <p:ph type="body" sz="quarter" idx="16"/>
            <p:custDataLst>
              <p:tags r:id="rId10"/>
            </p:custDataLst>
          </p:nvPr>
        </p:nvSpPr>
        <p:spPr>
          <a:xfrm>
            <a:off x="6253200" y="4813200"/>
            <a:ext cx="5367600" cy="781200"/>
          </a:xfrm>
        </p:spPr>
        <p:txBody>
          <a:bodyPr>
            <a:normAutofit/>
          </a:bodyPr>
          <a:lstStyle>
            <a:lvl1pPr>
              <a:defRPr baseline="0">
                <a:solidFill>
                  <a:schemeClr val="tx1">
                    <a:lumMod val="85000"/>
                    <a:lumOff val="15000"/>
                  </a:schemeClr>
                </a:solidFill>
                <a:latin typeface="Arial" panose="020B0604020202020204" pitchFamily="34" charset="0"/>
                <a:ea typeface="Microsoft YaHei" panose="020B0503020204020204" pitchFamily="34" charset="-122"/>
              </a:defRPr>
            </a:lvl1pPr>
          </a:lstStyle>
          <a:p>
            <a:pPr lvl="0"/>
            <a:r>
              <a:rPr lang="zh-CN" altLang="en-US" dirty="0"/>
              <a:t>单击此处编辑母版文本样式</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aistband">
    <p:bg>
      <p:bgPr>
        <a:solidFill>
          <a:schemeClr val="tx2"/>
        </a:solidFill>
        <a:effectLst/>
      </p:bgPr>
    </p:bg>
    <p:spTree>
      <p:nvGrpSpPr>
        <p:cNvPr id="1" name=""/>
        <p:cNvGrpSpPr/>
        <p:nvPr/>
      </p:nvGrpSpPr>
      <p:grpSpPr>
        <a:xfrm>
          <a:off x="0" y="0"/>
          <a:ext cx="0" cy="0"/>
          <a:chOff x="0" y="0"/>
          <a:chExt cx="0" cy="0"/>
        </a:xfrm>
      </p:grpSpPr>
      <p:sp>
        <p:nvSpPr>
          <p:cNvPr id="19" name="平行四边形 18"/>
          <p:cNvSpPr/>
          <p:nvPr userDrawn="1">
            <p:custDataLst>
              <p:tags r:id="rId1"/>
            </p:custDataLst>
          </p:nvPr>
        </p:nvSpPr>
        <p:spPr>
          <a:xfrm>
            <a:off x="2458244" y="0"/>
            <a:ext cx="7275513" cy="6858000"/>
          </a:xfrm>
          <a:prstGeom prst="parallelogram">
            <a:avLst>
              <a:gd name="adj" fmla="val 56845"/>
            </a:avLst>
          </a:pr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0" name="矩形 9"/>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userDrawn="1">
            <p:ph type="title" hasCustomPrompt="1"/>
            <p:custDataLst>
              <p:tags r:id="rId3"/>
            </p:custDataLst>
          </p:nvPr>
        </p:nvSpPr>
        <p:spPr>
          <a:xfrm>
            <a:off x="1522800" y="1339200"/>
            <a:ext cx="9144000" cy="2386800"/>
          </a:xfrm>
        </p:spPr>
        <p:txBody>
          <a:bodyPr anchor="b">
            <a:normAutofit/>
          </a:bodyPr>
          <a:lstStyle>
            <a:lvl1pPr algn="ctr">
              <a:defRPr sz="6000" baseline="0">
                <a:solidFill>
                  <a:schemeClr val="tx1">
                    <a:lumMod val="85000"/>
                    <a:lumOff val="15000"/>
                  </a:schemeClr>
                </a:solidFill>
                <a:latin typeface="Arial" panose="020B0604020202020204" pitchFamily="34" charset="0"/>
                <a:ea typeface="Microsoft YaHei" panose="020B0503020204020204" pitchFamily="34" charset="-122"/>
              </a:defRPr>
            </a:lvl1pPr>
          </a:lstStyle>
          <a:p>
            <a:r>
              <a:rPr lang="zh-CN" altLang="en-US" dirty="0"/>
              <a:t>单击此处编辑标题</a:t>
            </a:r>
          </a:p>
        </p:txBody>
      </p:sp>
      <p:sp>
        <p:nvSpPr>
          <p:cNvPr id="3" name="日期占位符 2"/>
          <p:cNvSpPr>
            <a:spLocks noGrp="1"/>
          </p:cNvSpPr>
          <p:nvPr userDrawn="1">
            <p:ph type="dt" sz="half" idx="10"/>
            <p:custDataLst>
              <p:tags r:id="rId4"/>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userDrawn="1">
            <p:ph type="ftr" sz="quarter" idx="11"/>
            <p:custDataLst>
              <p:tags r:id="rId5"/>
            </p:custDataLst>
          </p:nvPr>
        </p:nvSpPr>
        <p:spPr/>
        <p:txBody>
          <a:body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userDrawn="1">
            <p:ph type="body" sz="quarter" idx="13"/>
            <p:custDataLst>
              <p:tags r:id="rId7"/>
            </p:custDataLst>
          </p:nvPr>
        </p:nvSpPr>
        <p:spPr>
          <a:xfrm>
            <a:off x="1522413" y="3862800"/>
            <a:ext cx="9144000" cy="1656000"/>
          </a:xfrm>
        </p:spPr>
        <p:txBody>
          <a:bodyPr>
            <a:normAutofit/>
          </a:bodyPr>
          <a:lstStyle>
            <a:lvl1pPr algn="ctr">
              <a:defRPr baseline="0">
                <a:solidFill>
                  <a:schemeClr val="tx1">
                    <a:lumMod val="85000"/>
                    <a:lumOff val="15000"/>
                  </a:schemeClr>
                </a:solidFill>
                <a:latin typeface="Arial" panose="020B0604020202020204" pitchFamily="34" charset="0"/>
                <a:ea typeface="Microsoft YaHei" panose="020B0503020204020204" pitchFamily="34" charset="-122"/>
              </a:defRPr>
            </a:lvl1pPr>
          </a:lstStyle>
          <a:p>
            <a:pPr lvl="0"/>
            <a:r>
              <a:rPr lang="zh-CN" altLang="en-US" dirty="0"/>
              <a:t>单击此处编辑母版文本样式</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2"/>
        </a:solidFill>
        <a:effectLst/>
      </p:bgPr>
    </p:bg>
    <p:spTree>
      <p:nvGrpSpPr>
        <p:cNvPr id="1" name=""/>
        <p:cNvGrpSpPr/>
        <p:nvPr/>
      </p:nvGrpSpPr>
      <p:grpSpPr>
        <a:xfrm>
          <a:off x="0" y="0"/>
          <a:ext cx="0" cy="0"/>
          <a:chOff x="0" y="0"/>
          <a:chExt cx="0" cy="0"/>
        </a:xfrm>
      </p:grpSpPr>
      <p:sp>
        <p:nvSpPr>
          <p:cNvPr id="8" name="任意多边形: 形状 7"/>
          <p:cNvSpPr/>
          <p:nvPr userDrawn="1">
            <p:custDataLst>
              <p:tags r:id="rId1"/>
            </p:custDataLst>
          </p:nvPr>
        </p:nvSpPr>
        <p:spPr>
          <a:xfrm>
            <a:off x="11171697" y="0"/>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4"/>
            </p:custDataLst>
          </p:nvPr>
        </p:nvSpPr>
        <p:spPr>
          <a:xfrm>
            <a:off x="879742" y="6349833"/>
            <a:ext cx="2700000" cy="316800"/>
          </a:xfrm>
        </p:spPr>
        <p:txBody>
          <a:bodyPr/>
          <a:lstStyle/>
          <a:p>
            <a:fld id="{760FBDFE-C587-4B4C-A407-44438C67B59E}" type="datetimeFigureOut">
              <a:rPr lang="zh-CN" altLang="en-US" smtClean="0"/>
              <a:t>2025/10/4</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bg>
      <p:bgPr>
        <a:solidFill>
          <a:schemeClr val="bg2"/>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1"/>
            </p:custDataLst>
          </p:nvPr>
        </p:nvPicPr>
        <p:blipFill rotWithShape="1">
          <a:blip r:embed="rId10" cstate="print">
            <a:extLst>
              <a:ext uri="{28A0092B-C50C-407E-A947-70E740481C1C}">
                <a14:useLocalDpi xmlns:a14="http://schemas.microsoft.com/office/drawing/2010/main" val="0"/>
              </a:ext>
            </a:extLst>
          </a:blip>
          <a:srcRect t="717"/>
          <a:stretch>
            <a:fillRect/>
          </a:stretch>
        </p:blipFill>
        <p:spPr>
          <a:xfrm>
            <a:off x="0" y="0"/>
            <a:ext cx="12192000" cy="6858000"/>
          </a:xfrm>
          <a:prstGeom prst="rect">
            <a:avLst/>
          </a:prstGeom>
        </p:spPr>
      </p:pic>
      <p:sp>
        <p:nvSpPr>
          <p:cNvPr id="4" name="日期占位符 3"/>
          <p:cNvSpPr>
            <a:spLocks noGrp="1"/>
          </p:cNvSpPr>
          <p:nvPr>
            <p:ph type="dt" sz="half" idx="10"/>
            <p:custDataLst>
              <p:tags r:id="rId2"/>
            </p:custDataLst>
          </p:nvPr>
        </p:nvSpPr>
        <p:spPr/>
        <p:txBody>
          <a:bodyPr/>
          <a:lstStyle/>
          <a:p>
            <a:fld id="{760FBDFE-C587-4B4C-A407-44438C67B59E}" type="datetimeFigureOut">
              <a:rPr lang="zh-CN" altLang="en-US" smtClean="0"/>
              <a:t>2025/10/4</a:t>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
        <p:nvSpPr>
          <p:cNvPr id="13" name="矩形 12"/>
          <p:cNvSpPr/>
          <p:nvPr userDrawn="1">
            <p:custDataLst>
              <p:tags r:id="rId5"/>
            </p:custDataLst>
          </p:nvPr>
        </p:nvSpPr>
        <p:spPr>
          <a:xfrm>
            <a:off x="3373120" y="2503805"/>
            <a:ext cx="8654415" cy="1891665"/>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custDataLst>
              <p:tags r:id="rId6"/>
            </p:custDataLst>
          </p:nvPr>
        </p:nvSpPr>
        <p:spPr>
          <a:xfrm>
            <a:off x="3194367" y="2503805"/>
            <a:ext cx="9011920" cy="2143760"/>
          </a:xfrm>
          <a:prstGeom prst="rect">
            <a:avLst/>
          </a:pr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7"/>
            </p:custDataLst>
          </p:nvPr>
        </p:nvSpPr>
        <p:spPr>
          <a:xfrm>
            <a:off x="6767868" y="2829264"/>
            <a:ext cx="5130000" cy="696239"/>
          </a:xfrm>
        </p:spPr>
        <p:txBody>
          <a:bodyPr lIns="90000" tIns="46800" rIns="90000" bIns="46800" anchor="t" anchorCtr="0">
            <a:normAutofit/>
          </a:bodyPr>
          <a:lstStyle>
            <a:lvl1pPr>
              <a:defRPr sz="3600" u="none" strike="noStrike" kern="1200" cap="none" spc="300" normalizeH="0" baseline="0">
                <a:solidFill>
                  <a:schemeClr val="bg1"/>
                </a:solidFill>
                <a:uFillTx/>
                <a:latin typeface="Microsoft YaHei" panose="020B0503020204020204" pitchFamily="34" charset="-122"/>
                <a:ea typeface="汉仪旗黑-85S" panose="00020600040101010101" pitchFamily="18" charset="-122"/>
              </a:defRPr>
            </a:lvl1pPr>
          </a:lstStyle>
          <a:p>
            <a:r>
              <a:rPr lang="zh-CN" altLang="en-US" dirty="0"/>
              <a:t>编辑标题</a:t>
            </a:r>
          </a:p>
        </p:txBody>
      </p:sp>
      <p:sp>
        <p:nvSpPr>
          <p:cNvPr id="3" name="文本占位符 2"/>
          <p:cNvSpPr>
            <a:spLocks noGrp="1"/>
          </p:cNvSpPr>
          <p:nvPr>
            <p:ph type="body" idx="1" hasCustomPrompt="1"/>
            <p:custDataLst>
              <p:tags r:id="rId8"/>
            </p:custDataLst>
          </p:nvPr>
        </p:nvSpPr>
        <p:spPr>
          <a:xfrm>
            <a:off x="6767863" y="3559142"/>
            <a:ext cx="5130000" cy="594000"/>
          </a:xfrm>
        </p:spPr>
        <p:txBody>
          <a:bodyPr lIns="90000" tIns="46800" rIns="90000" bIns="46800">
            <a:normAutofit/>
          </a:bodyPr>
          <a:lstStyle>
            <a:lvl1pPr marL="0" indent="0" eaLnBrk="1" fontAlgn="auto" latinLnBrk="0" hangingPunct="1">
              <a:buNone/>
              <a:defRPr kumimoji="0" lang="zh-CN" altLang="en-US" sz="1400" b="0" i="0" u="none" strike="noStrike" kern="1200" cap="none" spc="150" normalizeH="0" baseline="0" noProof="1">
                <a:solidFill>
                  <a:schemeClr val="bg1"/>
                </a:solidFill>
                <a:uFillTx/>
                <a:latin typeface="Microsoft YaHei" panose="020B0503020204020204" pitchFamily="34" charset="-122"/>
                <a:ea typeface="Microsoft YaHei"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编辑文本</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1"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p:tgtEl>
                                          <p:spTgt spid="12"/>
                                        </p:tgtEl>
                                        <p:attrNameLst>
                                          <p:attrName>ppt_x</p:attrName>
                                        </p:attrNameLst>
                                      </p:cBhvr>
                                      <p:tavLst>
                                        <p:tav tm="0">
                                          <p:val>
                                            <p:strVal val="#ppt_x-#ppt_w*1.125000"/>
                                          </p:val>
                                        </p:tav>
                                        <p:tav tm="100000">
                                          <p:val>
                                            <p:strVal val="#ppt_x"/>
                                          </p:val>
                                        </p:tav>
                                      </p:tavLst>
                                    </p:anim>
                                    <p:animEffect transition="in" filter="wipe(right)">
                                      <p:cBhvr>
                                        <p:cTn id="8" dur="1000"/>
                                        <p:tgtEl>
                                          <p:spTgt spid="12"/>
                                        </p:tgtEl>
                                      </p:cBhvr>
                                    </p:animEffect>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2" grpId="1" bldLvl="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column content">
    <p:bg>
      <p:bgPr>
        <a:solidFill>
          <a:schemeClr val="bg2"/>
        </a:solidFill>
        <a:effectLst/>
      </p:bgPr>
    </p:bg>
    <p:spTree>
      <p:nvGrpSpPr>
        <p:cNvPr id="1" name=""/>
        <p:cNvGrpSpPr/>
        <p:nvPr/>
      </p:nvGrpSpPr>
      <p:grpSpPr>
        <a:xfrm>
          <a:off x="0" y="0"/>
          <a:ext cx="0" cy="0"/>
          <a:chOff x="0" y="0"/>
          <a:chExt cx="0" cy="0"/>
        </a:xfrm>
      </p:grpSpPr>
      <p:sp>
        <p:nvSpPr>
          <p:cNvPr id="9" name="任意多边形: 形状 8"/>
          <p:cNvSpPr/>
          <p:nvPr userDrawn="1">
            <p:custDataLst>
              <p:tags r:id="rId1"/>
            </p:custDataLst>
          </p:nvPr>
        </p:nvSpPr>
        <p:spPr>
          <a:xfrm>
            <a:off x="11171697" y="0"/>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400">
                <a:solidFill>
                  <a:schemeClr val="tx1">
                    <a:lumMod val="85000"/>
                    <a:lumOff val="15000"/>
                  </a:schemeClr>
                </a:solidFill>
                <a:latin typeface="Microsoft YaHei" panose="020B0503020204020204" pitchFamily="34" charset="-122"/>
                <a:ea typeface="Microsoft YaHei" panose="020B0503020204020204" pitchFamily="34" charset="-122"/>
              </a:defRPr>
            </a:lvl1pPr>
            <a:lvl2pPr>
              <a:defRPr sz="1400">
                <a:solidFill>
                  <a:schemeClr val="tx1">
                    <a:lumMod val="85000"/>
                    <a:lumOff val="15000"/>
                  </a:schemeClr>
                </a:solidFill>
                <a:latin typeface="Microsoft YaHei" panose="020B0503020204020204" pitchFamily="34" charset="-122"/>
                <a:ea typeface="Microsoft YaHei" panose="020B0503020204020204" pitchFamily="34" charset="-122"/>
              </a:defRPr>
            </a:lvl2pPr>
            <a:lvl3pPr>
              <a:defRPr sz="1400">
                <a:solidFill>
                  <a:schemeClr val="tx1">
                    <a:lumMod val="85000"/>
                    <a:lumOff val="15000"/>
                  </a:schemeClr>
                </a:solidFill>
                <a:latin typeface="Microsoft YaHei" panose="020B0503020204020204" pitchFamily="34" charset="-122"/>
                <a:ea typeface="Microsoft YaHei" panose="020B0503020204020204" pitchFamily="34" charset="-122"/>
              </a:defRPr>
            </a:lvl3pPr>
            <a:lvl4pPr>
              <a:defRPr sz="1400">
                <a:solidFill>
                  <a:schemeClr val="tx1">
                    <a:lumMod val="85000"/>
                    <a:lumOff val="15000"/>
                  </a:schemeClr>
                </a:solidFill>
                <a:latin typeface="Microsoft YaHei" panose="020B0503020204020204" pitchFamily="34" charset="-122"/>
                <a:ea typeface="Microsoft YaHei" panose="020B0503020204020204" pitchFamily="34" charset="-122"/>
              </a:defRPr>
            </a:lvl4pPr>
            <a:lvl5pPr>
              <a:defRPr sz="1400">
                <a:solidFill>
                  <a:schemeClr val="tx1">
                    <a:lumMod val="85000"/>
                    <a:lumOff val="15000"/>
                  </a:schemeClr>
                </a:solidFill>
                <a:latin typeface="Microsoft YaHei" panose="020B0503020204020204" pitchFamily="34" charset="-122"/>
                <a:ea typeface="Microsoft YaHei"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t>2025/10/4</a:t>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2"/>
        </a:solidFill>
        <a:effectLst/>
      </p:bgPr>
    </p:bg>
    <p:spTree>
      <p:nvGrpSpPr>
        <p:cNvPr id="1" name=""/>
        <p:cNvGrpSpPr/>
        <p:nvPr/>
      </p:nvGrpSpPr>
      <p:grpSpPr>
        <a:xfrm>
          <a:off x="0" y="0"/>
          <a:ext cx="0" cy="0"/>
          <a:chOff x="0" y="0"/>
          <a:chExt cx="0" cy="0"/>
        </a:xfrm>
      </p:grpSpPr>
      <p:sp>
        <p:nvSpPr>
          <p:cNvPr id="14" name="任意多边形: 形状 13"/>
          <p:cNvSpPr/>
          <p:nvPr userDrawn="1">
            <p:custDataLst>
              <p:tags r:id="rId1"/>
            </p:custDataLst>
          </p:nvPr>
        </p:nvSpPr>
        <p:spPr>
          <a:xfrm>
            <a:off x="11171697" y="0"/>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Microsoft YaHei" panose="020B0503020204020204" pitchFamily="34" charset="-122"/>
                <a:ea typeface="Microsoft YaHei"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t>2025/10/4</a:t>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2"/>
        </a:solidFill>
        <a:effectLst/>
      </p:bgPr>
    </p:bg>
    <p:spTree>
      <p:nvGrpSpPr>
        <p:cNvPr id="1" name=""/>
        <p:cNvGrpSpPr/>
        <p:nvPr/>
      </p:nvGrpSpPr>
      <p:grpSpPr>
        <a:xfrm>
          <a:off x="0" y="0"/>
          <a:ext cx="0" cy="0"/>
          <a:chOff x="0" y="0"/>
          <a:chExt cx="0" cy="0"/>
        </a:xfrm>
      </p:grpSpPr>
      <p:pic>
        <p:nvPicPr>
          <p:cNvPr id="13" name="图片 12"/>
          <p:cNvPicPr>
            <a:picLocks noChangeAspect="1"/>
          </p:cNvPicPr>
          <p:nvPr userDrawn="1">
            <p:custDataLst>
              <p:tags r:id="rId1"/>
            </p:custDataLst>
          </p:nvPr>
        </p:nvPicPr>
        <p:blipFill rotWithShape="1">
          <a:blip r:embed="rId7" cstate="print">
            <a:extLst>
              <a:ext uri="{28A0092B-C50C-407E-A947-70E740481C1C}">
                <a14:useLocalDpi xmlns:a14="http://schemas.microsoft.com/office/drawing/2010/main" val="0"/>
              </a:ext>
            </a:extLst>
          </a:blip>
          <a:srcRect t="717" r="62187"/>
          <a:stretch>
            <a:fillRect/>
          </a:stretch>
        </p:blipFill>
        <p:spPr>
          <a:xfrm>
            <a:off x="0" y="0"/>
            <a:ext cx="4610100" cy="6858000"/>
          </a:xfrm>
          <a:prstGeom prst="rect">
            <a:avLst/>
          </a:prstGeom>
        </p:spPr>
      </p:pic>
      <p:sp>
        <p:nvSpPr>
          <p:cNvPr id="2" name="标题 1"/>
          <p:cNvSpPr>
            <a:spLocks noGrp="1"/>
          </p:cNvSpPr>
          <p:nvPr>
            <p:ph type="title"/>
            <p:custDataLst>
              <p:tags r:id="rId2"/>
            </p:custDataLst>
          </p:nvPr>
        </p:nvSpPr>
        <p:spPr>
          <a:xfrm>
            <a:off x="4724400" y="443230"/>
            <a:ext cx="6797719"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j-cs"/>
                <a:sym typeface="+mn-ea"/>
              </a:defRPr>
            </a:lvl1pPr>
          </a:lstStyle>
          <a:p>
            <a:pPr lvl="0"/>
            <a:r>
              <a:rPr dirty="0">
                <a:sym typeface="+mn-ea"/>
              </a:rPr>
              <a:t>单击此处编辑母版标题样式</a:t>
            </a: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2025/10/4</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2025/10/4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itle">
    <p:bg>
      <p:bgPr>
        <a:solidFill>
          <a:schemeClr val="bg2"/>
        </a:solidFill>
        <a:effectLst/>
      </p:bgPr>
    </p:bg>
    <p:spTree>
      <p:nvGrpSpPr>
        <p:cNvPr id="1" name=""/>
        <p:cNvGrpSpPr/>
        <p:nvPr/>
      </p:nvGrpSpPr>
      <p:grpSpPr>
        <a:xfrm>
          <a:off x="0" y="0"/>
          <a:ext cx="0" cy="0"/>
          <a:chOff x="0" y="0"/>
          <a:chExt cx="0" cy="0"/>
        </a:xfrm>
      </p:grpSpPr>
      <p:sp>
        <p:nvSpPr>
          <p:cNvPr id="14" name="任意多边形: 形状 13"/>
          <p:cNvSpPr/>
          <p:nvPr userDrawn="1">
            <p:custDataLst>
              <p:tags r:id="rId1"/>
            </p:custDataLst>
          </p:nvPr>
        </p:nvSpPr>
        <p:spPr>
          <a:xfrm>
            <a:off x="11171697" y="0"/>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j-cs"/>
                <a:sym typeface="+mn-ea"/>
              </a:defRPr>
            </a:lvl1pPr>
          </a:lstStyle>
          <a:p>
            <a:pPr lvl="0"/>
            <a:r>
              <a:rPr dirty="0">
                <a:sym typeface="+mn-ea"/>
              </a:rPr>
              <a:t>单击此处编辑母版标题样式</a:t>
            </a: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400" b="0" i="0" u="none" strike="noStrike" kern="1200" cap="none" spc="15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t>2025/10/4</a:t>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tx2"/>
        </a:solidFill>
        <a:effectLst/>
      </p:bgPr>
    </p:bg>
    <p:spTree>
      <p:nvGrpSpPr>
        <p:cNvPr id="1" name=""/>
        <p:cNvGrpSpPr/>
        <p:nvPr/>
      </p:nvGrpSpPr>
      <p:grpSpPr>
        <a:xfrm>
          <a:off x="0" y="0"/>
          <a:ext cx="0" cy="0"/>
          <a:chOff x="0" y="0"/>
          <a:chExt cx="0" cy="0"/>
        </a:xfrm>
      </p:grpSpPr>
      <p:grpSp>
        <p:nvGrpSpPr>
          <p:cNvPr id="13" name="组合 12"/>
          <p:cNvGrpSpPr/>
          <p:nvPr userDrawn="1">
            <p:custDataLst>
              <p:tags r:id="rId1"/>
            </p:custDataLst>
          </p:nvPr>
        </p:nvGrpSpPr>
        <p:grpSpPr>
          <a:xfrm>
            <a:off x="143698" y="0"/>
            <a:ext cx="11904604" cy="6852125"/>
            <a:chOff x="143698" y="0"/>
            <a:chExt cx="11904604" cy="6852125"/>
          </a:xfrm>
        </p:grpSpPr>
        <p:sp>
          <p:nvSpPr>
            <p:cNvPr id="14" name="矩形 13"/>
            <p:cNvSpPr/>
            <p:nvPr userDrawn="1">
              <p:custDataLst>
                <p:tags r:id="rId7"/>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任意多边形: 形状 14"/>
            <p:cNvSpPr/>
            <p:nvPr userDrawn="1">
              <p:custDataLst>
                <p:tags r:id="rId8"/>
              </p:custDataLst>
            </p:nvPr>
          </p:nvSpPr>
          <p:spPr>
            <a:xfrm>
              <a:off x="11171697" y="0"/>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dirty="0"/>
            </a:p>
          </p:txBody>
        </p:sp>
        <p:sp>
          <p:nvSpPr>
            <p:cNvPr id="16" name="任意多边形: 形状 15"/>
            <p:cNvSpPr/>
            <p:nvPr userDrawn="1">
              <p:custDataLst>
                <p:tags r:id="rId9"/>
              </p:custDataLst>
            </p:nvPr>
          </p:nvSpPr>
          <p:spPr>
            <a:xfrm>
              <a:off x="143698" y="6349833"/>
              <a:ext cx="876605" cy="502292"/>
            </a:xfrm>
            <a:custGeom>
              <a:avLst/>
              <a:gdLst>
                <a:gd name="connsiteX0" fmla="*/ 978674 w 1363360"/>
                <a:gd name="connsiteY0" fmla="*/ 0 h 781201"/>
                <a:gd name="connsiteX1" fmla="*/ 1363360 w 1363360"/>
                <a:gd name="connsiteY1" fmla="*/ 0 h 781201"/>
                <a:gd name="connsiteX2" fmla="*/ 919286 w 1363360"/>
                <a:gd name="connsiteY2" fmla="*/ 781201 h 781201"/>
                <a:gd name="connsiteX3" fmla="*/ 534600 w 1363360"/>
                <a:gd name="connsiteY3" fmla="*/ 781201 h 781201"/>
                <a:gd name="connsiteX4" fmla="*/ 444074 w 1363360"/>
                <a:gd name="connsiteY4" fmla="*/ 0 h 781201"/>
                <a:gd name="connsiteX5" fmla="*/ 828760 w 1363360"/>
                <a:gd name="connsiteY5" fmla="*/ 0 h 781201"/>
                <a:gd name="connsiteX6" fmla="*/ 384686 w 1363360"/>
                <a:gd name="connsiteY6" fmla="*/ 781201 h 781201"/>
                <a:gd name="connsiteX7" fmla="*/ 0 w 1363360"/>
                <a:gd name="connsiteY7" fmla="*/ 781201 h 78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360" h="781201">
                  <a:moveTo>
                    <a:pt x="978674" y="0"/>
                  </a:moveTo>
                  <a:lnTo>
                    <a:pt x="1363360" y="0"/>
                  </a:lnTo>
                  <a:lnTo>
                    <a:pt x="919286" y="781201"/>
                  </a:lnTo>
                  <a:lnTo>
                    <a:pt x="534600" y="781201"/>
                  </a:lnTo>
                  <a:close/>
                  <a:moveTo>
                    <a:pt x="444074" y="0"/>
                  </a:moveTo>
                  <a:lnTo>
                    <a:pt x="828760" y="0"/>
                  </a:lnTo>
                  <a:lnTo>
                    <a:pt x="384686" y="781201"/>
                  </a:lnTo>
                  <a:lnTo>
                    <a:pt x="0" y="781201"/>
                  </a:lnTo>
                  <a:close/>
                </a:path>
              </a:pathLst>
            </a:custGeom>
            <a:solidFill>
              <a:schemeClr val="tx1">
                <a:lumMod val="85000"/>
                <a:lumOff val="15000"/>
                <a:alpha val="30000"/>
              </a:schemeClr>
            </a:solidFill>
            <a:ln>
              <a:noFill/>
            </a:ln>
            <a:effectLst>
              <a:outerShdw blurRad="330200" dist="241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dirty="0"/>
            </a:p>
          </p:txBody>
        </p:sp>
      </p:grpSp>
      <p:sp>
        <p:nvSpPr>
          <p:cNvPr id="2" name="竖排标题 1"/>
          <p:cNvSpPr>
            <a:spLocks noGrp="1"/>
          </p:cNvSpPr>
          <p:nvPr>
            <p:ph type="title" orient="vert"/>
            <p:custDataLst>
              <p:tags r:id="rId2"/>
            </p:custDataLst>
          </p:nvPr>
        </p:nvSpPr>
        <p:spPr>
          <a:xfrm>
            <a:off x="10571135" y="952508"/>
            <a:ext cx="950984" cy="5388907"/>
          </a:xfrm>
          <a:noFill/>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Microsoft YaHei" panose="020B0503020204020204" pitchFamily="34" charset="-122"/>
                <a:ea typeface="Microsoft YaHei" panose="020B0503020204020204" pitchFamily="34" charset="-122"/>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3"/>
            </p:custDataLst>
          </p:nvPr>
        </p:nvSpPr>
        <p:spPr>
          <a:xfrm>
            <a:off x="669925" y="952500"/>
            <a:ext cx="9828101" cy="5388907"/>
          </a:xfrm>
          <a:noFill/>
        </p:spPr>
        <p:txBody>
          <a:bodyPr vert="eaVert"/>
          <a:lstStyle>
            <a:lvl1pPr indent="0" eaLnBrk="1" fontAlgn="auto" latinLnBrk="0" hangingPunct="1">
              <a:defRPr>
                <a:solidFill>
                  <a:schemeClr val="tx1">
                    <a:lumMod val="85000"/>
                    <a:lumOff val="15000"/>
                  </a:schemeClr>
                </a:solidFill>
                <a:latin typeface="Microsoft YaHei" panose="020B0503020204020204" pitchFamily="34" charset="-122"/>
                <a:ea typeface="Microsoft YaHei" panose="020B0503020204020204" pitchFamily="34" charset="-122"/>
              </a:defRPr>
            </a:lvl1pPr>
            <a:lvl2pPr indent="0" eaLnBrk="1" fontAlgn="auto" latinLnBrk="0" hangingPunct="1">
              <a:defRPr>
                <a:solidFill>
                  <a:schemeClr val="tx1">
                    <a:lumMod val="85000"/>
                    <a:lumOff val="15000"/>
                  </a:schemeClr>
                </a:solidFill>
                <a:latin typeface="Microsoft YaHei" panose="020B0503020204020204" pitchFamily="34" charset="-122"/>
                <a:ea typeface="Microsoft YaHei" panose="020B0503020204020204" pitchFamily="34" charset="-122"/>
              </a:defRPr>
            </a:lvl2pPr>
            <a:lvl3pPr indent="0" eaLnBrk="1" fontAlgn="auto" latinLnBrk="0" hangingPunct="1">
              <a:defRPr>
                <a:solidFill>
                  <a:schemeClr val="tx1">
                    <a:lumMod val="85000"/>
                    <a:lumOff val="15000"/>
                  </a:schemeClr>
                </a:solidFill>
                <a:latin typeface="Microsoft YaHei" panose="020B0503020204020204" pitchFamily="34" charset="-122"/>
                <a:ea typeface="Microsoft YaHei" panose="020B0503020204020204" pitchFamily="34" charset="-122"/>
              </a:defRPr>
            </a:lvl3pPr>
            <a:lvl4pPr indent="0" eaLnBrk="1" fontAlgn="auto" latinLnBrk="0" hangingPunct="1">
              <a:defRPr>
                <a:solidFill>
                  <a:schemeClr val="tx1">
                    <a:lumMod val="85000"/>
                    <a:lumOff val="15000"/>
                  </a:schemeClr>
                </a:solidFill>
                <a:latin typeface="Microsoft YaHei" panose="020B0503020204020204" pitchFamily="34" charset="-122"/>
                <a:ea typeface="Microsoft YaHei" panose="020B0503020204020204" pitchFamily="34" charset="-122"/>
              </a:defRPr>
            </a:lvl4pPr>
            <a:lvl5pPr indent="0" eaLnBrk="1" fontAlgn="auto" latinLnBrk="0" hangingPunct="1">
              <a:defRPr>
                <a:solidFill>
                  <a:schemeClr val="tx1">
                    <a:lumMod val="85000"/>
                    <a:lumOff val="15000"/>
                  </a:schemeClr>
                </a:solidFill>
                <a:latin typeface="Microsoft YaHei" panose="020B0503020204020204" pitchFamily="34" charset="-122"/>
                <a:ea typeface="Microsoft YaHei"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2025/10/4</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t>2025/10/4</a:t>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t>‹#›</a:t>
            </a:fld>
            <a:endParaRPr lang="zh-CN" altLang="en-US" dirty="0"/>
          </a:p>
        </p:txBody>
      </p:sp>
      <p:sp>
        <p:nvSpPr>
          <p:cNvPr id="7" name="KSO_TEMPLATE" hidden="1"/>
          <p:cNvSpPr/>
          <p:nvPr userDrawn="1">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lumMod val="85000"/>
              <a:lumOff val="15000"/>
            </a:schemeClr>
          </a:solidFill>
          <a:uFillTx/>
          <a:latin typeface="Microsoft YaHei" panose="020B0503020204020204" pitchFamily="34" charset="-122"/>
          <a:ea typeface="Microsoft YaHei"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400" u="none" strike="noStrike" kern="1200" cap="none" spc="150" normalizeH="0" baseline="0">
          <a:solidFill>
            <a:schemeClr val="tx1">
              <a:lumMod val="85000"/>
              <a:lumOff val="15000"/>
            </a:schemeClr>
          </a:solidFill>
          <a:uFillTx/>
          <a:latin typeface="Microsoft YaHei" panose="020B0503020204020204" pitchFamily="34" charset="-122"/>
          <a:ea typeface="Microsoft YaHei"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400" u="none" strike="noStrike" kern="1200" cap="none" spc="150" normalizeH="0" baseline="0">
          <a:solidFill>
            <a:schemeClr val="tx1">
              <a:lumMod val="85000"/>
              <a:lumOff val="15000"/>
            </a:schemeClr>
          </a:solidFill>
          <a:uFillTx/>
          <a:latin typeface="Microsoft YaHei" panose="020B0503020204020204" pitchFamily="34" charset="-122"/>
          <a:ea typeface="Microsoft YaHei"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400" u="none" strike="noStrike" kern="1200" cap="none" spc="150" normalizeH="0" baseline="0">
          <a:solidFill>
            <a:schemeClr val="tx1">
              <a:lumMod val="85000"/>
              <a:lumOff val="15000"/>
            </a:schemeClr>
          </a:solidFill>
          <a:uFillTx/>
          <a:latin typeface="Microsoft YaHei" panose="020B0503020204020204" pitchFamily="34" charset="-122"/>
          <a:ea typeface="Microsoft YaHei"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400" u="none" strike="noStrike" kern="1200" cap="none" spc="150" normalizeH="0" baseline="0">
          <a:solidFill>
            <a:schemeClr val="tx1">
              <a:lumMod val="85000"/>
              <a:lumOff val="15000"/>
            </a:schemeClr>
          </a:solidFill>
          <a:uFillTx/>
          <a:latin typeface="Microsoft YaHei" panose="020B0503020204020204" pitchFamily="34" charset="-122"/>
          <a:ea typeface="Microsoft YaHei"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400" u="none" strike="noStrike" kern="1200" cap="none" spc="150" normalizeH="0" baseline="0">
          <a:solidFill>
            <a:schemeClr val="tx1">
              <a:lumMod val="85000"/>
              <a:lumOff val="15000"/>
            </a:schemeClr>
          </a:solidFill>
          <a:uFillTx/>
          <a:latin typeface="Microsoft YaHei" panose="020B0503020204020204" pitchFamily="34" charset="-122"/>
          <a:ea typeface="Microsoft YaHei"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hemeOverride" Target="../theme/themeOverr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image" Target="../media/image9.jpeg"/><Relationship Id="rId2" Type="http://schemas.openxmlformats.org/officeDocument/2006/relationships/tags" Target="../tags/tag169.xml"/><Relationship Id="rId1" Type="http://schemas.openxmlformats.org/officeDocument/2006/relationships/themeOverride" Target="../theme/themeOverride8.xml"/><Relationship Id="rId6" Type="http://schemas.openxmlformats.org/officeDocument/2006/relationships/slideLayout" Target="../slideLayouts/slideLayout7.xml"/><Relationship Id="rId5" Type="http://schemas.openxmlformats.org/officeDocument/2006/relationships/tags" Target="../tags/tag172.xml"/><Relationship Id="rId4" Type="http://schemas.openxmlformats.org/officeDocument/2006/relationships/tags" Target="../tags/tag171.xml"/></Relationships>
</file>

<file path=ppt/slides/_rels/slide11.xml.rels><?xml version="1.0" encoding="UTF-8" standalone="yes"?>
<Relationships xmlns="http://schemas.openxmlformats.org/package/2006/relationships"><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hemeOverride" Target="../theme/themeOverride9.xml"/><Relationship Id="rId6" Type="http://schemas.openxmlformats.org/officeDocument/2006/relationships/image" Target="../media/image10.png"/><Relationship Id="rId5" Type="http://schemas.openxmlformats.org/officeDocument/2006/relationships/notesSlide" Target="../notesSlides/notesSlide2.xml"/><Relationship Id="rId4"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11.jpeg"/><Relationship Id="rId2" Type="http://schemas.openxmlformats.org/officeDocument/2006/relationships/tags" Target="../tags/tag175.xml"/><Relationship Id="rId1" Type="http://schemas.openxmlformats.org/officeDocument/2006/relationships/themeOverride" Target="../theme/themeOverride10.xml"/><Relationship Id="rId6" Type="http://schemas.openxmlformats.org/officeDocument/2006/relationships/slideLayout" Target="../slideLayouts/slideLayout14.xml"/><Relationship Id="rId5" Type="http://schemas.openxmlformats.org/officeDocument/2006/relationships/tags" Target="../tags/tag178.xml"/><Relationship Id="rId4" Type="http://schemas.openxmlformats.org/officeDocument/2006/relationships/tags" Target="../tags/tag177.xml"/></Relationships>
</file>

<file path=ppt/slides/_rels/slide13.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hemeOverride" Target="../theme/themeOverride11.xml"/><Relationship Id="rId5" Type="http://schemas.openxmlformats.org/officeDocument/2006/relationships/slideLayout" Target="../slideLayouts/slideLayout18.xml"/><Relationship Id="rId4" Type="http://schemas.openxmlformats.org/officeDocument/2006/relationships/tags" Target="../tags/tag181.xml"/></Relationships>
</file>

<file path=ppt/slides/_rels/slide14.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hemeOverride" Target="../theme/themeOverride12.xml"/><Relationship Id="rId4"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tags" Target="../tags/tag142.xml"/><Relationship Id="rId7" Type="http://schemas.openxmlformats.org/officeDocument/2006/relationships/slideLayout" Target="../slideLayouts/slideLayout6.xml"/><Relationship Id="rId2" Type="http://schemas.openxmlformats.org/officeDocument/2006/relationships/tags" Target="../tags/tag141.xml"/><Relationship Id="rId1" Type="http://schemas.openxmlformats.org/officeDocument/2006/relationships/themeOverride" Target="../theme/themeOverride2.xml"/><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hemeOverride" Target="../theme/themeOverride3.xml"/><Relationship Id="rId5" Type="http://schemas.openxmlformats.org/officeDocument/2006/relationships/slideLayout" Target="../slideLayouts/slideLayout11.xml"/><Relationship Id="rId4" Type="http://schemas.openxmlformats.org/officeDocument/2006/relationships/tags" Target="../tags/tag148.xml"/></Relationships>
</file>

<file path=ppt/slides/_rels/slide5.xml.rels><?xml version="1.0" encoding="UTF-8" standalone="yes"?>
<Relationships xmlns="http://schemas.openxmlformats.org/package/2006/relationships"><Relationship Id="rId8" Type="http://schemas.openxmlformats.org/officeDocument/2006/relationships/tags" Target="../tags/tag155.xml"/><Relationship Id="rId3" Type="http://schemas.openxmlformats.org/officeDocument/2006/relationships/tags" Target="../tags/tag150.xml"/><Relationship Id="rId7" Type="http://schemas.openxmlformats.org/officeDocument/2006/relationships/tags" Target="../tags/tag154.xml"/><Relationship Id="rId2" Type="http://schemas.openxmlformats.org/officeDocument/2006/relationships/tags" Target="../tags/tag149.xml"/><Relationship Id="rId1" Type="http://schemas.openxmlformats.org/officeDocument/2006/relationships/themeOverride" Target="../theme/themeOverride4.xml"/><Relationship Id="rId6" Type="http://schemas.openxmlformats.org/officeDocument/2006/relationships/tags" Target="../tags/tag153.xml"/><Relationship Id="rId11" Type="http://schemas.openxmlformats.org/officeDocument/2006/relationships/slideLayout" Target="../slideLayouts/slideLayout6.xml"/><Relationship Id="rId5" Type="http://schemas.openxmlformats.org/officeDocument/2006/relationships/tags" Target="../tags/tag152.xml"/><Relationship Id="rId10" Type="http://schemas.openxmlformats.org/officeDocument/2006/relationships/tags" Target="../tags/tag157.xml"/><Relationship Id="rId4" Type="http://schemas.openxmlformats.org/officeDocument/2006/relationships/tags" Target="../tags/tag151.xml"/><Relationship Id="rId9" Type="http://schemas.openxmlformats.org/officeDocument/2006/relationships/tags" Target="../tags/tag15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8.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hemeOverride" Target="../theme/themeOverride6.xml"/><Relationship Id="rId6" Type="http://schemas.openxmlformats.org/officeDocument/2006/relationships/slideLayout" Target="../slideLayouts/slideLayout6.xml"/><Relationship Id="rId5" Type="http://schemas.openxmlformats.org/officeDocument/2006/relationships/tags" Target="../tags/tag162.xml"/><Relationship Id="rId4" Type="http://schemas.openxmlformats.org/officeDocument/2006/relationships/tags" Target="../tags/tag16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tags" Target="../tags/tag164.xml"/><Relationship Id="rId7" Type="http://schemas.openxmlformats.org/officeDocument/2006/relationships/tags" Target="../tags/tag168.xml"/><Relationship Id="rId2" Type="http://schemas.openxmlformats.org/officeDocument/2006/relationships/tags" Target="../tags/tag163.xml"/><Relationship Id="rId1" Type="http://schemas.openxmlformats.org/officeDocument/2006/relationships/themeOverride" Target="../theme/themeOverride7.xml"/><Relationship Id="rId6" Type="http://schemas.openxmlformats.org/officeDocument/2006/relationships/tags" Target="../tags/tag167.xml"/><Relationship Id="rId11" Type="http://schemas.openxmlformats.org/officeDocument/2006/relationships/image" Target="../media/image8.jpeg"/><Relationship Id="rId5" Type="http://schemas.openxmlformats.org/officeDocument/2006/relationships/tags" Target="../tags/tag166.xml"/><Relationship Id="rId10" Type="http://schemas.openxmlformats.org/officeDocument/2006/relationships/image" Target="../media/image7.jpeg"/><Relationship Id="rId4" Type="http://schemas.openxmlformats.org/officeDocument/2006/relationships/tags" Target="../tags/tag165.xml"/><Relationship Id="rId9"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3"/>
            </p:custDataLst>
          </p:nvPr>
        </p:nvSpPr>
        <p:spPr>
          <a:xfrm>
            <a:off x="638810" y="1239216"/>
            <a:ext cx="9569512" cy="1277606"/>
          </a:xfrm>
        </p:spPr>
        <p:txBody>
          <a:bodyPr>
            <a:normAutofit fontScale="90000"/>
          </a:bodyPr>
          <a:lstStyle/>
          <a:p>
            <a:pPr algn="l"/>
            <a:r>
              <a:rPr lang="uk-UA" altLang="en-US" spc="-200" dirty="0">
                <a:solidFill>
                  <a:schemeClr val="tx1">
                    <a:lumMod val="85000"/>
                    <a:lumOff val="15000"/>
                  </a:schemeClr>
                </a:solidFill>
                <a:uFillTx/>
                <a:latin typeface="Arial" panose="020B0604020202020204" pitchFamily="34" charset="0"/>
                <a:ea typeface="汉仪旗黑-85S" panose="00020600040101010101" pitchFamily="18" charset="-122"/>
              </a:rPr>
              <a:t>Економічна природа фінансового ризику.</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6"/>
          <p:cNvSpPr txBox="1"/>
          <p:nvPr userDrawn="1">
            <p:custDataLst>
              <p:tags r:id="rId3"/>
            </p:custDataLst>
          </p:nvPr>
        </p:nvSpPr>
        <p:spPr>
          <a:xfrm>
            <a:off x="336884" y="4067054"/>
            <a:ext cx="10973399" cy="1043940"/>
          </a:xfrm>
          <a:prstGeom prst="rect">
            <a:avLst/>
          </a:prstGeom>
          <a:noFill/>
          <a:ln w="3175">
            <a:noFill/>
            <a:prstDash val="dash"/>
          </a:ln>
        </p:spPr>
        <p:txBody>
          <a:bodyPr wrap="square" lIns="90000" tIns="46800" rIns="90000" bIns="46800" anchor="t" anchorCtr="0"/>
          <a:lstStyle>
            <a:lvl1pPr algn="l" defTabSz="913765" rtl="0" eaLnBrk="1" latinLnBrk="0" hangingPunct="1">
              <a:lnSpc>
                <a:spcPct val="90000"/>
              </a:lnSpc>
              <a:spcBef>
                <a:spcPct val="0"/>
              </a:spcBef>
              <a:buNone/>
              <a:defRPr lang="en-US" sz="2745" b="0" kern="1200" cap="none" spc="-49" baseline="0" dirty="0" smtClean="0">
                <a:ln w="3175">
                  <a:noFill/>
                </a:ln>
                <a:solidFill>
                  <a:sysClr val="windowText" lastClr="000000"/>
                </a:solidFill>
                <a:effectLst/>
                <a:latin typeface="+mj-lt"/>
                <a:ea typeface="+mn-ea"/>
                <a:cs typeface="Segoe UI" panose="020B0502040204020203" pitchFamily="34" charset="0"/>
              </a:defRPr>
            </a:lvl1pPr>
          </a:lstStyle>
          <a:p>
            <a:pPr marL="285750" indent="-285750" algn="just">
              <a:lnSpc>
                <a:spcPct val="130000"/>
              </a:lnSpc>
              <a:spcAft>
                <a:spcPts val="800"/>
              </a:spcAft>
              <a:buFont typeface="Arial" panose="020B0604020202020204" pitchFamily="34" charset="0"/>
              <a:buChar char="•"/>
            </a:pPr>
            <a:r>
              <a:rPr lang="en-US" altLang="zh-CN" sz="1800" spc="0" dirty="0">
                <a:ln w="3175">
                  <a:noFill/>
                  <a:prstDash val="dash"/>
                </a:ln>
                <a:solidFill>
                  <a:schemeClr val="tx1">
                    <a:lumMod val="85000"/>
                    <a:lumOff val="15000"/>
                  </a:schemeClr>
                </a:solidFill>
                <a:uFillTx/>
                <a:latin typeface="Arial" panose="020B0604020202020204" pitchFamily="34" charset="0"/>
                <a:ea typeface="Microsoft YaHei" panose="020B0503020204020204" pitchFamily="34" charset="-122"/>
                <a:cs typeface="Microsoft YaHei" panose="020B0503020204020204" pitchFamily="34" charset="-122"/>
              </a:rPr>
              <a:t>Оцінка достовірності умов і ринкової кон'юнктури або досягнення необхідного результату (отримання збитку). </a:t>
            </a:r>
          </a:p>
          <a:p>
            <a:pPr marL="285750" indent="-285750" algn="just">
              <a:lnSpc>
                <a:spcPct val="130000"/>
              </a:lnSpc>
              <a:spcAft>
                <a:spcPts val="800"/>
              </a:spcAft>
              <a:buFont typeface="Arial" panose="020B0604020202020204" pitchFamily="34" charset="0"/>
              <a:buChar char="•"/>
            </a:pPr>
            <a:r>
              <a:rPr lang="en-US" altLang="zh-CN" sz="1800" spc="0" dirty="0">
                <a:ln w="3175">
                  <a:noFill/>
                  <a:prstDash val="dash"/>
                </a:ln>
                <a:solidFill>
                  <a:schemeClr val="tx1">
                    <a:lumMod val="85000"/>
                    <a:lumOff val="15000"/>
                  </a:schemeClr>
                </a:solidFill>
                <a:uFillTx/>
                <a:latin typeface="Arial" panose="020B0604020202020204" pitchFamily="34" charset="0"/>
                <a:ea typeface="Microsoft YaHei" panose="020B0503020204020204" pitchFamily="34" charset="-122"/>
                <a:cs typeface="Microsoft YaHei" panose="020B0503020204020204" pitchFamily="34" charset="-122"/>
              </a:rPr>
              <a:t>Визначення розмірів очікуваного результату або збитку. </a:t>
            </a:r>
          </a:p>
          <a:p>
            <a:pPr marL="285750" indent="-285750" algn="just">
              <a:lnSpc>
                <a:spcPct val="130000"/>
              </a:lnSpc>
              <a:spcAft>
                <a:spcPts val="800"/>
              </a:spcAft>
              <a:buFont typeface="Arial" panose="020B0604020202020204" pitchFamily="34" charset="0"/>
              <a:buChar char="•"/>
            </a:pPr>
            <a:r>
              <a:rPr lang="en-US" altLang="zh-CN" sz="1800" spc="0" dirty="0">
                <a:ln w="3175">
                  <a:noFill/>
                  <a:prstDash val="dash"/>
                </a:ln>
                <a:solidFill>
                  <a:schemeClr val="tx1">
                    <a:lumMod val="85000"/>
                    <a:lumOff val="15000"/>
                  </a:schemeClr>
                </a:solidFill>
                <a:uFillTx/>
                <a:latin typeface="Arial" panose="020B0604020202020204" pitchFamily="34" charset="0"/>
                <a:ea typeface="Microsoft YaHei" panose="020B0503020204020204" pitchFamily="34" charset="-122"/>
                <a:cs typeface="Microsoft YaHei" panose="020B0503020204020204" pitchFamily="34" charset="-122"/>
              </a:rPr>
              <a:t>Відношення математичного очікування збитку до фінансово-економічного потенціалу економічної системи</a:t>
            </a:r>
          </a:p>
        </p:txBody>
      </p:sp>
      <p:sp>
        <p:nvSpPr>
          <p:cNvPr id="7" name="Title 6"/>
          <p:cNvSpPr txBox="1"/>
          <p:nvPr userDrawn="1">
            <p:custDataLst>
              <p:tags r:id="rId4"/>
            </p:custDataLst>
          </p:nvPr>
        </p:nvSpPr>
        <p:spPr>
          <a:xfrm>
            <a:off x="156544" y="3324673"/>
            <a:ext cx="10973399" cy="565146"/>
          </a:xfrm>
          <a:prstGeom prst="rect">
            <a:avLst/>
          </a:prstGeom>
          <a:noFill/>
          <a:ln w="3175">
            <a:noFill/>
            <a:prstDash val="dash"/>
          </a:ln>
        </p:spPr>
        <p:txBody>
          <a:bodyPr wrap="square" lIns="90000" tIns="46800" rIns="90000" bIns="46800"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ysClr val="windowText" lastClr="000000"/>
                </a:solidFill>
                <a:effectLst/>
                <a:latin typeface="+mj-lt"/>
                <a:ea typeface="+mn-ea"/>
                <a:cs typeface="Segoe UI" panose="020B0502040204020203" pitchFamily="34" charset="0"/>
              </a:defRPr>
            </a:lvl1pPr>
          </a:lstStyle>
          <a:p>
            <a:pPr>
              <a:lnSpc>
                <a:spcPct val="100000"/>
              </a:lnSpc>
              <a:spcAft>
                <a:spcPts val="800"/>
              </a:spcAft>
              <a:defRPr/>
            </a:pPr>
            <a:r>
              <a:rPr lang="en-US" altLang="zh-CN" sz="3200" b="1" spc="0">
                <a:ln w="3175">
                  <a:noFill/>
                  <a:prstDash val="dash"/>
                </a:ln>
                <a:solidFill>
                  <a:schemeClr val="tx1">
                    <a:lumMod val="85000"/>
                    <a:lumOff val="15000"/>
                  </a:schemeClr>
                </a:solidFill>
                <a:uFillTx/>
                <a:latin typeface="Arial" panose="020B0604020202020204" pitchFamily="34" charset="0"/>
                <a:ea typeface="Microsoft YaHei" panose="020B0503020204020204" pitchFamily="34" charset="-122"/>
                <a:cs typeface="Microsoft YaHei" panose="020B0503020204020204" pitchFamily="34" charset="-122"/>
              </a:rPr>
              <a:t>Вимірювання економічного ризику </a:t>
            </a:r>
          </a:p>
        </p:txBody>
      </p:sp>
      <p:pic>
        <p:nvPicPr>
          <p:cNvPr id="2" name="图片 1" descr="D:\Users\Desktop\高清模板图\商务图\25.jpg25"/>
          <p:cNvPicPr>
            <a:picLocks noChangeAspect="1"/>
          </p:cNvPicPr>
          <p:nvPr>
            <p:custDataLst>
              <p:tags r:id="rId5"/>
            </p:custDataLst>
          </p:nvPr>
        </p:nvPicPr>
        <p:blipFill>
          <a:blip r:embed="rId7"/>
          <a:srcRect r="-98"/>
          <a:stretch>
            <a:fillRect/>
          </a:stretch>
        </p:blipFill>
        <p:spPr>
          <a:xfrm>
            <a:off x="0" y="0"/>
            <a:ext cx="12192635" cy="3147695"/>
          </a:xfrm>
          <a:prstGeom prst="rect">
            <a:avLst/>
          </a:prstGeom>
        </p:spPr>
      </p:pic>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3"/>
            </p:custDataLst>
          </p:nvPr>
        </p:nvSpPr>
        <p:spPr>
          <a:xfrm>
            <a:off x="406570" y="373535"/>
            <a:ext cx="9626400" cy="723600"/>
          </a:xfrm>
        </p:spPr>
        <p:txBody>
          <a:bodyPr>
            <a:normAutofit/>
          </a:bodyPr>
          <a:lstStyle/>
          <a:p>
            <a:r>
              <a:rPr lang="en-US" altLang="zh-CN">
                <a:solidFill>
                  <a:schemeClr val="tx1">
                    <a:lumMod val="85000"/>
                    <a:lumOff val="15000"/>
                  </a:schemeClr>
                </a:solidFill>
              </a:rPr>
              <a:t>Кількісна оцінка ризику</a:t>
            </a:r>
          </a:p>
        </p:txBody>
      </p:sp>
      <p:pic>
        <p:nvPicPr>
          <p:cNvPr id="2" name="Изображение 1"/>
          <p:cNvPicPr>
            <a:picLocks noChangeAspect="1"/>
          </p:cNvPicPr>
          <p:nvPr/>
        </p:nvPicPr>
        <p:blipFill>
          <a:blip r:embed="rId6"/>
          <a:stretch>
            <a:fillRect/>
          </a:stretch>
        </p:blipFill>
        <p:spPr>
          <a:xfrm>
            <a:off x="994410" y="1097280"/>
            <a:ext cx="10438130" cy="5274310"/>
          </a:xfrm>
          <a:prstGeom prst="rect">
            <a:avLst/>
          </a:prstGeom>
        </p:spPr>
      </p:pic>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3"/>
            </p:custDataLst>
          </p:nvPr>
        </p:nvSpPr>
        <p:spPr>
          <a:xfrm>
            <a:off x="396510" y="332885"/>
            <a:ext cx="3960000" cy="882000"/>
          </a:xfrm>
        </p:spPr>
        <p:txBody>
          <a:bodyPr>
            <a:noAutofit/>
          </a:bodyPr>
          <a:lstStyle/>
          <a:p>
            <a:pPr algn="ctr"/>
            <a:r>
              <a:rPr lang="en-US" altLang="zh-CN" sz="2400">
                <a:solidFill>
                  <a:schemeClr val="tx1">
                    <a:lumMod val="85000"/>
                    <a:lumOff val="15000"/>
                  </a:schemeClr>
                </a:solidFill>
              </a:rPr>
              <a:t>Система механізмів нейтралізації фінансових ризиків </a:t>
            </a:r>
          </a:p>
        </p:txBody>
      </p:sp>
      <p:sp>
        <p:nvSpPr>
          <p:cNvPr id="5" name="文本占位符 4"/>
          <p:cNvSpPr>
            <a:spLocks noGrp="1"/>
          </p:cNvSpPr>
          <p:nvPr>
            <p:ph type="body" sz="quarter" idx="13"/>
            <p:custDataLst>
              <p:tags r:id="rId4"/>
            </p:custDataLst>
          </p:nvPr>
        </p:nvSpPr>
        <p:spPr>
          <a:xfrm>
            <a:off x="396240" y="1854835"/>
            <a:ext cx="4333875" cy="4093210"/>
          </a:xfrm>
        </p:spPr>
        <p:txBody>
          <a:bodyPr>
            <a:noAutofit/>
          </a:bodyPr>
          <a:lstStyle/>
          <a:p>
            <a:pPr marL="0" indent="0">
              <a:buNone/>
            </a:pPr>
            <a:r>
              <a:rPr lang="en-US" altLang="zh-CN" sz="1600" dirty="0">
                <a:solidFill>
                  <a:schemeClr val="tx1">
                    <a:lumMod val="85000"/>
                    <a:lumOff val="15000"/>
                  </a:schemeClr>
                </a:solidFill>
              </a:rPr>
              <a:t>1. Уникнення ризику</a:t>
            </a:r>
          </a:p>
          <a:p>
            <a:pPr marL="0" indent="0">
              <a:buNone/>
            </a:pPr>
            <a:r>
              <a:rPr lang="en-US" altLang="zh-CN" sz="1600" dirty="0">
                <a:solidFill>
                  <a:schemeClr val="tx1">
                    <a:lumMod val="85000"/>
                    <a:lumOff val="15000"/>
                  </a:schemeClr>
                </a:solidFill>
              </a:rPr>
              <a:t>2. Лімітація концентрації ризику. </a:t>
            </a:r>
          </a:p>
          <a:p>
            <a:pPr marL="0" indent="0">
              <a:buNone/>
            </a:pPr>
            <a:r>
              <a:rPr lang="en-US" altLang="zh-CN" sz="1600" dirty="0">
                <a:solidFill>
                  <a:schemeClr val="tx1">
                    <a:lumMod val="85000"/>
                    <a:lumOff val="15000"/>
                  </a:schemeClr>
                </a:solidFill>
              </a:rPr>
              <a:t>3. Хеджування. </a:t>
            </a:r>
          </a:p>
          <a:p>
            <a:pPr marL="0" indent="0">
              <a:buNone/>
            </a:pPr>
            <a:r>
              <a:rPr lang="en-US" altLang="zh-CN" sz="1600" dirty="0">
                <a:solidFill>
                  <a:schemeClr val="tx1">
                    <a:lumMod val="85000"/>
                    <a:lumOff val="15000"/>
                  </a:schemeClr>
                </a:solidFill>
              </a:rPr>
              <a:t>4. Диверсифікація. </a:t>
            </a:r>
          </a:p>
          <a:p>
            <a:pPr marL="0" indent="0">
              <a:buNone/>
            </a:pPr>
            <a:r>
              <a:rPr lang="en-US" altLang="zh-CN" sz="1600" dirty="0">
                <a:solidFill>
                  <a:schemeClr val="tx1">
                    <a:lumMod val="85000"/>
                    <a:lumOff val="15000"/>
                  </a:schemeClr>
                </a:solidFill>
              </a:rPr>
              <a:t>5. Розподіл ризиків. </a:t>
            </a:r>
          </a:p>
          <a:p>
            <a:pPr marL="0" indent="0">
              <a:buNone/>
            </a:pPr>
            <a:r>
              <a:rPr lang="en-US" altLang="zh-CN" sz="1600" dirty="0">
                <a:solidFill>
                  <a:schemeClr val="tx1">
                    <a:lumMod val="85000"/>
                    <a:lumOff val="15000"/>
                  </a:schemeClr>
                </a:solidFill>
              </a:rPr>
              <a:t>6. Самострахування (внутрішнє страхування). </a:t>
            </a:r>
          </a:p>
          <a:p>
            <a:pPr marL="0" indent="0">
              <a:buNone/>
            </a:pPr>
            <a:r>
              <a:rPr lang="en-US" altLang="zh-CN" sz="1600" dirty="0">
                <a:solidFill>
                  <a:schemeClr val="tx1">
                    <a:lumMod val="85000"/>
                    <a:lumOff val="15000"/>
                  </a:schemeClr>
                </a:solidFill>
              </a:rPr>
              <a:t>7. Страхування фінансових ризиків.</a:t>
            </a:r>
          </a:p>
        </p:txBody>
      </p:sp>
      <p:pic>
        <p:nvPicPr>
          <p:cNvPr id="3" name="内容占位符 2" descr="analysis-coffee-communication-1493370"/>
          <p:cNvPicPr>
            <a:picLocks noGrp="1" noChangeAspect="1"/>
          </p:cNvPicPr>
          <p:nvPr>
            <p:ph sz="quarter" idx="14"/>
            <p:custDataLst>
              <p:tags r:id="rId5"/>
            </p:custDataLst>
          </p:nvPr>
        </p:nvPicPr>
        <p:blipFill>
          <a:blip r:embed="rId7"/>
          <a:stretch>
            <a:fillRect/>
          </a:stretch>
        </p:blipFill>
        <p:spPr>
          <a:xfrm>
            <a:off x="5100638" y="770400"/>
            <a:ext cx="6767901" cy="5086800"/>
          </a:xfrm>
          <a:prstGeom prst="rect">
            <a:avLst/>
          </a:prstGeom>
        </p:spPr>
      </p:pic>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custDataLst>
              <p:tags r:id="rId3"/>
            </p:custDataLst>
          </p:nvPr>
        </p:nvSpPr>
        <p:spPr>
          <a:xfrm>
            <a:off x="1522730" y="1349375"/>
            <a:ext cx="9144000" cy="1029970"/>
          </a:xfrm>
        </p:spPr>
        <p:txBody>
          <a:bodyPr>
            <a:normAutofit/>
          </a:bodyPr>
          <a:lstStyle/>
          <a:p>
            <a:r>
              <a:rPr lang="uk-UA" altLang="en-US">
                <a:solidFill>
                  <a:schemeClr val="tx1">
                    <a:lumMod val="85000"/>
                    <a:lumOff val="15000"/>
                  </a:schemeClr>
                </a:solidFill>
              </a:rPr>
              <a:t>Висновок</a:t>
            </a:r>
          </a:p>
        </p:txBody>
      </p:sp>
      <p:sp>
        <p:nvSpPr>
          <p:cNvPr id="8" name="文本占位符 7"/>
          <p:cNvSpPr>
            <a:spLocks noGrp="1"/>
          </p:cNvSpPr>
          <p:nvPr>
            <p:ph type="body" sz="quarter" idx="13"/>
            <p:custDataLst>
              <p:tags r:id="rId4"/>
            </p:custDataLst>
          </p:nvPr>
        </p:nvSpPr>
        <p:spPr>
          <a:xfrm>
            <a:off x="1523683" y="2469610"/>
            <a:ext cx="9144000" cy="1656000"/>
          </a:xfrm>
        </p:spPr>
        <p:txBody>
          <a:bodyPr>
            <a:noAutofit/>
          </a:bodyPr>
          <a:lstStyle/>
          <a:p>
            <a:pPr marL="0" indent="0">
              <a:buNone/>
            </a:pPr>
            <a:r>
              <a:rPr lang="en-US" altLang="zh-CN" sz="1600">
                <a:solidFill>
                  <a:schemeClr val="tx1">
                    <a:lumMod val="85000"/>
                    <a:lumOff val="15000"/>
                  </a:schemeClr>
                </a:solidFill>
              </a:rPr>
              <a:t>Фінансові ризики відіграють важливу роль в системі забезпечення фінансово-економічноїбезпеки підприємства. Зростання ступеня впливу фінансових ризиків на результати фінансовогосподарської діяльності підприємства пов‟язано зі швидкою мінливістю економічної ситуації в країні,</a:t>
            </a:r>
            <a:r>
              <a:rPr lang="uk-UA" altLang="en-US" sz="1600">
                <a:solidFill>
                  <a:schemeClr val="tx1">
                    <a:lumMod val="85000"/>
                    <a:lumOff val="15000"/>
                  </a:schemeClr>
                </a:solidFill>
              </a:rPr>
              <a:t> </a:t>
            </a:r>
            <a:r>
              <a:rPr lang="en-US" altLang="zh-CN" sz="1600">
                <a:solidFill>
                  <a:schemeClr val="tx1">
                    <a:lumMod val="85000"/>
                    <a:lumOff val="15000"/>
                  </a:schemeClr>
                </a:solidFill>
              </a:rPr>
              <a:t>кон‟юнктури фінансового ринку, розширенням сфери фінансових відносин, появою нових фінансовихтехнологій та інструментів і низкою інших факторів.</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2583403" y="2479108"/>
            <a:ext cx="7025196" cy="1250275"/>
          </a:xfrm>
        </p:spPr>
        <p:txBody>
          <a:bodyPr>
            <a:normAutofit fontScale="90000"/>
          </a:bodyPr>
          <a:lstStyle/>
          <a:p>
            <a:r>
              <a:rPr lang="uk-UA" dirty="0"/>
              <a:t>Дякую за увагу!</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custDataLst>
              <p:tags r:id="rId3"/>
            </p:custDataLst>
          </p:nvPr>
        </p:nvSpPr>
        <p:spPr>
          <a:xfrm>
            <a:off x="4570095" y="213995"/>
            <a:ext cx="7073265" cy="784225"/>
          </a:xfrm>
          <a:prstGeom prst="rect">
            <a:avLst/>
          </a:prstGeom>
        </p:spPr>
        <p:txBody>
          <a:bodyPr vert="horz" wrap="square" lIns="90000" tIns="46800" rIns="90000" bIns="46800">
            <a:normAutofit fontScale="70000"/>
          </a:bodyPr>
          <a:lstStyle/>
          <a:p>
            <a:pPr algn="dist" defTabSz="1215390"/>
            <a:r>
              <a:rPr lang="en-US" altLang="zh-CN" sz="5700" spc="100" dirty="0">
                <a:solidFill>
                  <a:schemeClr val="tx1">
                    <a:lumMod val="85000"/>
                    <a:lumOff val="15000"/>
                  </a:schemeClr>
                </a:solidFill>
                <a:uFillTx/>
                <a:latin typeface="Arial" panose="020B0604020202020204" pitchFamily="34" charset="0"/>
                <a:ea typeface="汉仪旗黑-85S" panose="00020600040101010101" pitchFamily="18" charset="-122"/>
                <a:cs typeface="+mn-ea"/>
                <a:sym typeface="+mn-lt"/>
              </a:rPr>
              <a:t>Сутність ризику</a:t>
            </a:r>
          </a:p>
        </p:txBody>
      </p:sp>
      <p:sp>
        <p:nvSpPr>
          <p:cNvPr id="14" name="文本框 13"/>
          <p:cNvSpPr txBox="1">
            <a:spLocks noChangeArrowheads="1"/>
          </p:cNvSpPr>
          <p:nvPr>
            <p:custDataLst>
              <p:tags r:id="rId4"/>
            </p:custDataLst>
          </p:nvPr>
        </p:nvSpPr>
        <p:spPr bwMode="auto">
          <a:xfrm>
            <a:off x="4870450" y="1270000"/>
            <a:ext cx="6901815" cy="121729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accent3"/>
          </a:lnRef>
          <a:fillRef idx="1">
            <a:schemeClr val="lt1"/>
          </a:fillRef>
          <a:effectRef idx="0">
            <a:schemeClr val="accent3"/>
          </a:effectRef>
          <a:fontRef idx="minor">
            <a:schemeClr val="dk1"/>
          </a:fontRef>
        </p:style>
        <p:txBody>
          <a:bodyPr wrap="squar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9pPr>
          </a:lstStyle>
          <a:p>
            <a:pPr>
              <a:lnSpc>
                <a:spcPct val="100000"/>
              </a:lnSpc>
              <a:spcBef>
                <a:spcPct val="0"/>
              </a:spcBef>
              <a:buNone/>
            </a:pPr>
            <a:r>
              <a:rPr lang="en-US" altLang="zh-CN" sz="16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Ризик – це ймовірність настання певної події, результатом якої можуть бути втрати очікуваної економічної (фінансової) користі або прямі збитки.</a:t>
            </a:r>
          </a:p>
        </p:txBody>
      </p:sp>
      <p:sp>
        <p:nvSpPr>
          <p:cNvPr id="16" name="文本框 13"/>
          <p:cNvSpPr txBox="1">
            <a:spLocks noChangeArrowheads="1"/>
          </p:cNvSpPr>
          <p:nvPr>
            <p:custDataLst>
              <p:tags r:id="rId5"/>
            </p:custDataLst>
          </p:nvPr>
        </p:nvSpPr>
        <p:spPr bwMode="auto">
          <a:xfrm>
            <a:off x="4870450" y="4175125"/>
            <a:ext cx="7321550" cy="46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9pPr>
          </a:lstStyle>
          <a:p>
            <a:pPr>
              <a:lnSpc>
                <a:spcPct val="100000"/>
              </a:lnSpc>
              <a:spcBef>
                <a:spcPct val="0"/>
              </a:spcBef>
              <a:buNone/>
            </a:pPr>
            <a:r>
              <a:rPr lang="en-US" altLang="zh-CN" sz="1600" u="sng"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Основними  структурними елементами ризику є:</a:t>
            </a:r>
          </a:p>
          <a:p>
            <a:pPr>
              <a:lnSpc>
                <a:spcPct val="100000"/>
              </a:lnSpc>
              <a:spcBef>
                <a:spcPct val="0"/>
              </a:spcBef>
              <a:buNone/>
            </a:pPr>
            <a:endParaRPr lang="en-US" altLang="zh-CN" sz="1600" u="sng"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endParaRPr>
          </a:p>
          <a:p>
            <a:pPr>
              <a:lnSpc>
                <a:spcPct val="100000"/>
              </a:lnSpc>
              <a:spcBef>
                <a:spcPct val="0"/>
              </a:spcBef>
              <a:buNone/>
            </a:pPr>
            <a:r>
              <a:rPr lang="en-US" altLang="zh-CN" sz="16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Об’єкт ризику – керована система, стосовно якої приймаються рішення, ефективність та умови функціонування якої наперед точно невідомі.</a:t>
            </a:r>
          </a:p>
          <a:p>
            <a:pPr>
              <a:lnSpc>
                <a:spcPct val="100000"/>
              </a:lnSpc>
              <a:spcBef>
                <a:spcPct val="0"/>
              </a:spcBef>
              <a:buNone/>
            </a:pPr>
            <a:endParaRPr lang="en-US" altLang="zh-CN" sz="16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endParaRPr>
          </a:p>
          <a:p>
            <a:pPr>
              <a:lnSpc>
                <a:spcPct val="100000"/>
              </a:lnSpc>
              <a:spcBef>
                <a:spcPct val="0"/>
              </a:spcBef>
              <a:buNone/>
            </a:pPr>
            <a:r>
              <a:rPr lang="en-US" altLang="zh-CN" sz="16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Під суб’єктом ризику розуміють особу (індивід або колектив), яка зацікавлена в результатах керування об’єктом ризику й має компетенцію приймати рішення щодо об’єкта ризику.</a:t>
            </a:r>
          </a:p>
          <a:p>
            <a:pPr>
              <a:lnSpc>
                <a:spcPct val="100000"/>
              </a:lnSpc>
              <a:spcBef>
                <a:spcPct val="0"/>
              </a:spcBef>
              <a:buNone/>
            </a:pPr>
            <a:endParaRPr lang="en-US" altLang="zh-CN" sz="16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endParaRPr>
          </a:p>
          <a:p>
            <a:pPr>
              <a:lnSpc>
                <a:spcPct val="100000"/>
              </a:lnSpc>
              <a:spcBef>
                <a:spcPct val="0"/>
              </a:spcBef>
              <a:buNone/>
            </a:pPr>
            <a:r>
              <a:rPr lang="en-US" altLang="zh-CN" sz="16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Джерело ризику – це фактори (явища, предмети, процеси), які спричиняють невизначеність результатів рішень</a:t>
            </a:r>
          </a:p>
        </p:txBody>
      </p:sp>
      <p:cxnSp>
        <p:nvCxnSpPr>
          <p:cNvPr id="9" name="直接连接符 8"/>
          <p:cNvCxnSpPr/>
          <p:nvPr>
            <p:custDataLst>
              <p:tags r:id="rId6"/>
            </p:custDataLst>
          </p:nvPr>
        </p:nvCxnSpPr>
        <p:spPr>
          <a:xfrm>
            <a:off x="10810576" y="998519"/>
            <a:ext cx="1381125"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одзаголовок 12"/>
          <p:cNvSpPr>
            <a:spLocks noGrp="1"/>
          </p:cNvSpPr>
          <p:nvPr>
            <p:ph type="subTitle" idx="1"/>
          </p:nvPr>
        </p:nvSpPr>
        <p:spPr>
          <a:xfrm>
            <a:off x="458353" y="646281"/>
            <a:ext cx="6978649" cy="426720"/>
          </a:xfrm>
        </p:spPr>
        <p:txBody>
          <a:bodyPr>
            <a:noAutofit/>
          </a:bodyPr>
          <a:lstStyle/>
          <a:p>
            <a:r>
              <a:rPr lang="ru-RU" altLang="en-US" sz="1600"/>
              <a:t>Фінансові ризики є найважливішою складовою підприємницьких ризиків в системі забезпечення</a:t>
            </a:r>
          </a:p>
          <a:p>
            <a:r>
              <a:rPr lang="ru-RU" altLang="en-US" sz="1600"/>
              <a:t>фінансово-економічної безпеки підприємства, аналіз яких повинен проводитися при ухваленні будьякого фінансового рішення. Вони пов‟язані з ймовірністю втрат будь-яких грошових сум або їх</a:t>
            </a:r>
          </a:p>
          <a:p>
            <a:r>
              <a:rPr lang="ru-RU" altLang="en-US" sz="1600"/>
              <a:t>недоотриманням.</a:t>
            </a:r>
          </a:p>
          <a:p>
            <a:r>
              <a:rPr lang="ru-RU" altLang="en-US" sz="1600"/>
              <a:t>З поняттям фінансового ризику безпосередньо пов‟язане поняття шкоди (збитків). Якщо ризиком</a:t>
            </a:r>
          </a:p>
          <a:p>
            <a:r>
              <a:rPr lang="ru-RU" altLang="en-US" sz="1600"/>
              <a:t>є можливе негативне відхилення, то збиток – це дійсне негативне фактичне відхилення. Через збиток,</a:t>
            </a:r>
          </a:p>
          <a:p>
            <a:r>
              <a:rPr lang="ru-RU" altLang="en-US" sz="1600"/>
              <a:t>отриманий підприємством, реалізується ризик, набуваючи конкретного реального вираження.</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94225" y="434340"/>
            <a:ext cx="7025005" cy="652780"/>
          </a:xfrm>
        </p:spPr>
        <p:txBody>
          <a:bodyPr>
            <a:noAutofit/>
          </a:bodyPr>
          <a:lstStyle/>
          <a:p>
            <a:r>
              <a:rPr lang="ru-RU" altLang="en-US" sz="3200"/>
              <a:t>Фінансовий ризик</a:t>
            </a:r>
          </a:p>
        </p:txBody>
      </p:sp>
      <p:sp>
        <p:nvSpPr>
          <p:cNvPr id="14" name="文本框 13"/>
          <p:cNvSpPr txBox="1">
            <a:spLocks noChangeArrowheads="1"/>
          </p:cNvSpPr>
          <p:nvPr>
            <p:custDataLst>
              <p:tags r:id="rId3"/>
            </p:custDataLst>
          </p:nvPr>
        </p:nvSpPr>
        <p:spPr bwMode="auto">
          <a:xfrm>
            <a:off x="4086225" y="1689735"/>
            <a:ext cx="7063105" cy="235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9pPr>
          </a:lstStyle>
          <a:p>
            <a:pPr>
              <a:lnSpc>
                <a:spcPct val="100000"/>
              </a:lnSpc>
              <a:spcBef>
                <a:spcPct val="0"/>
              </a:spcBef>
              <a:buNone/>
            </a:pPr>
            <a:r>
              <a:rPr lang="en-US" altLang="zh-CN" sz="15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У широкому значенні фінансові ризики – це ризики, які характеризуються ймовірністю втрат фінансових ресурсів (грошових коштів) у підприємницькій діяльності. У цьому значенні поняття „фінансовий ризик” тотожне поняттю „комерційний (підприємницький) ризик” яке містить цілий комплекс різних ризиків: майнових, виробничих, торговельних тощо.</a:t>
            </a:r>
          </a:p>
          <a:p>
            <a:pPr>
              <a:lnSpc>
                <a:spcPct val="100000"/>
              </a:lnSpc>
              <a:spcBef>
                <a:spcPct val="0"/>
              </a:spcBef>
              <a:buNone/>
            </a:pPr>
            <a:endParaRPr lang="en-US" altLang="zh-CN" sz="15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endParaRPr>
          </a:p>
          <a:p>
            <a:pPr>
              <a:lnSpc>
                <a:spcPct val="100000"/>
              </a:lnSpc>
              <a:spcBef>
                <a:spcPct val="0"/>
              </a:spcBef>
              <a:buNone/>
            </a:pPr>
            <a:r>
              <a:rPr lang="en-US" altLang="zh-CN" sz="15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 Поняття „фінансовий ризик” також використовується у більш вузькому значенні як частина комерційних ризиків, пов'язана з ймовірністю фінансових втрат внаслідок операцій у фінансово-кредитній і біржовій сферах .</a:t>
            </a:r>
          </a:p>
        </p:txBody>
      </p:sp>
      <p:cxnSp>
        <p:nvCxnSpPr>
          <p:cNvPr id="18" name="直接连接符 17"/>
          <p:cNvCxnSpPr/>
          <p:nvPr>
            <p:custDataLst>
              <p:tags r:id="rId4"/>
            </p:custDataLst>
          </p:nvPr>
        </p:nvCxnSpPr>
        <p:spPr>
          <a:xfrm>
            <a:off x="10237806" y="1244899"/>
            <a:ext cx="1381125"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a:spLocks noChangeArrowheads="1"/>
          </p:cNvSpPr>
          <p:nvPr>
            <p:custDataLst>
              <p:tags r:id="rId3"/>
            </p:custDataLst>
          </p:nvPr>
        </p:nvSpPr>
        <p:spPr bwMode="auto">
          <a:xfrm>
            <a:off x="6164580" y="1817370"/>
            <a:ext cx="4624705" cy="46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9pPr>
          </a:lstStyle>
          <a:p>
            <a:pPr>
              <a:lnSpc>
                <a:spcPct val="100000"/>
              </a:lnSpc>
              <a:spcBef>
                <a:spcPct val="0"/>
              </a:spcBef>
              <a:buNone/>
            </a:pPr>
            <a:r>
              <a:rPr lang="en-US" altLang="zh-CN" sz="16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швидка мінливість економічної ситуації в країні і кон'юнктури фінансового ринку</a:t>
            </a:r>
          </a:p>
        </p:txBody>
      </p:sp>
      <p:sp>
        <p:nvSpPr>
          <p:cNvPr id="20" name="文本框 19"/>
          <p:cNvSpPr txBox="1"/>
          <p:nvPr>
            <p:custDataLst>
              <p:tags r:id="rId4"/>
            </p:custDataLst>
          </p:nvPr>
        </p:nvSpPr>
        <p:spPr>
          <a:xfrm>
            <a:off x="5015230" y="1694815"/>
            <a:ext cx="930910" cy="706755"/>
          </a:xfrm>
          <a:prstGeom prst="rect">
            <a:avLst/>
          </a:prstGeom>
          <a:noFill/>
        </p:spPr>
        <p:txBody>
          <a:bodyPr wrap="square" rtlCol="0" anchor="ctr">
            <a:normAutofit fontScale="97500"/>
          </a:bodyPr>
          <a:lstStyle/>
          <a:p>
            <a:r>
              <a:rPr lang="en-US" altLang="zh-CN" sz="4000" dirty="0">
                <a:solidFill>
                  <a:schemeClr val="tx1">
                    <a:lumMod val="85000"/>
                    <a:lumOff val="15000"/>
                  </a:schemeClr>
                </a:solidFill>
                <a:latin typeface="Microsoft YaHei" panose="020B0503020204020204" pitchFamily="34" charset="-122"/>
                <a:ea typeface="Microsoft YaHei" panose="020B0503020204020204" pitchFamily="34" charset="-122"/>
              </a:rPr>
              <a:t>01</a:t>
            </a:r>
          </a:p>
        </p:txBody>
      </p:sp>
      <p:sp>
        <p:nvSpPr>
          <p:cNvPr id="16" name="文本框 13"/>
          <p:cNvSpPr txBox="1">
            <a:spLocks noChangeArrowheads="1"/>
          </p:cNvSpPr>
          <p:nvPr>
            <p:custDataLst>
              <p:tags r:id="rId5"/>
            </p:custDataLst>
          </p:nvPr>
        </p:nvSpPr>
        <p:spPr bwMode="auto">
          <a:xfrm>
            <a:off x="6306185" y="3628390"/>
            <a:ext cx="4483100" cy="46164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nchor="ctr">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9pPr>
          </a:lstStyle>
          <a:p>
            <a:pPr lvl="0" algn="l">
              <a:lnSpc>
                <a:spcPct val="100000"/>
              </a:lnSpc>
              <a:buClrTx/>
              <a:buSzTx/>
              <a:buNone/>
            </a:pPr>
            <a:r>
              <a:rPr lang="en-US" altLang="zh-CN" sz="16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sym typeface="+mn-ea"/>
              </a:rPr>
              <a:t>розширення сфери фінансових відносин</a:t>
            </a:r>
          </a:p>
        </p:txBody>
      </p:sp>
      <p:sp>
        <p:nvSpPr>
          <p:cNvPr id="17" name="文本框 16"/>
          <p:cNvSpPr txBox="1"/>
          <p:nvPr>
            <p:custDataLst>
              <p:tags r:id="rId6"/>
            </p:custDataLst>
          </p:nvPr>
        </p:nvSpPr>
        <p:spPr>
          <a:xfrm>
            <a:off x="5015230" y="3536315"/>
            <a:ext cx="930910" cy="706755"/>
          </a:xfrm>
          <a:prstGeom prst="rect">
            <a:avLst/>
          </a:prstGeom>
          <a:noFill/>
        </p:spPr>
        <p:txBody>
          <a:bodyPr wrap="square" rtlCol="0" anchor="ctr">
            <a:normAutofit fontScale="97500"/>
          </a:bodyPr>
          <a:lstStyle/>
          <a:p>
            <a:r>
              <a:rPr lang="en-US" altLang="zh-CN" sz="4000" dirty="0">
                <a:solidFill>
                  <a:schemeClr val="tx1">
                    <a:lumMod val="85000"/>
                    <a:lumOff val="15000"/>
                  </a:schemeClr>
                </a:solidFill>
                <a:latin typeface="Microsoft YaHei" panose="020B0503020204020204" pitchFamily="34" charset="-122"/>
                <a:ea typeface="Microsoft YaHei" panose="020B0503020204020204" pitchFamily="34" charset="-122"/>
              </a:rPr>
              <a:t>02</a:t>
            </a:r>
          </a:p>
        </p:txBody>
      </p:sp>
      <p:sp>
        <p:nvSpPr>
          <p:cNvPr id="19" name="文本框 13"/>
          <p:cNvSpPr txBox="1">
            <a:spLocks noChangeArrowheads="1"/>
          </p:cNvSpPr>
          <p:nvPr>
            <p:custDataLst>
              <p:tags r:id="rId7"/>
            </p:custDataLst>
          </p:nvPr>
        </p:nvSpPr>
        <p:spPr bwMode="auto">
          <a:xfrm>
            <a:off x="6164580" y="5439410"/>
            <a:ext cx="4624705" cy="46164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anchor="ctr">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9pPr>
          </a:lstStyle>
          <a:p>
            <a:pPr lvl="0" algn="l">
              <a:lnSpc>
                <a:spcPct val="100000"/>
              </a:lnSpc>
              <a:buClrTx/>
              <a:buSzTx/>
              <a:buNone/>
            </a:pPr>
            <a:r>
              <a:rPr lang="en-US" altLang="zh-CN" sz="16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sym typeface="+mn-ea"/>
              </a:rPr>
              <a:t>поява нових для господарської практики фінансових технологій і інструментів і рядом інших чинників</a:t>
            </a:r>
          </a:p>
        </p:txBody>
      </p:sp>
      <p:sp>
        <p:nvSpPr>
          <p:cNvPr id="21" name="文本框 20"/>
          <p:cNvSpPr txBox="1"/>
          <p:nvPr>
            <p:custDataLst>
              <p:tags r:id="rId8"/>
            </p:custDataLst>
          </p:nvPr>
        </p:nvSpPr>
        <p:spPr>
          <a:xfrm>
            <a:off x="5015230" y="5241925"/>
            <a:ext cx="998220" cy="706755"/>
          </a:xfrm>
          <a:prstGeom prst="rect">
            <a:avLst/>
          </a:prstGeom>
          <a:noFill/>
        </p:spPr>
        <p:txBody>
          <a:bodyPr wrap="square" rtlCol="0" anchor="ctr">
            <a:normAutofit fontScale="97500"/>
          </a:bodyPr>
          <a:lstStyle/>
          <a:p>
            <a:r>
              <a:rPr lang="en-US" altLang="zh-CN" sz="4000" dirty="0">
                <a:solidFill>
                  <a:schemeClr val="tx1">
                    <a:lumMod val="85000"/>
                    <a:lumOff val="15000"/>
                  </a:schemeClr>
                </a:solidFill>
                <a:latin typeface="Microsoft YaHei" panose="020B0503020204020204" pitchFamily="34" charset="-122"/>
                <a:ea typeface="Microsoft YaHei" panose="020B0503020204020204" pitchFamily="34" charset="-122"/>
              </a:rPr>
              <a:t>03</a:t>
            </a:r>
          </a:p>
        </p:txBody>
      </p:sp>
      <p:sp>
        <p:nvSpPr>
          <p:cNvPr id="13" name="矩形 12"/>
          <p:cNvSpPr/>
          <p:nvPr>
            <p:custDataLst>
              <p:tags r:id="rId9"/>
            </p:custDataLst>
          </p:nvPr>
        </p:nvSpPr>
        <p:spPr>
          <a:xfrm>
            <a:off x="4794885" y="245745"/>
            <a:ext cx="6959600" cy="997585"/>
          </a:xfrm>
          <a:prstGeom prst="rect">
            <a:avLst/>
          </a:prstGeom>
        </p:spPr>
        <p:txBody>
          <a:bodyPr vert="horz" wrap="square" lIns="90000" tIns="46800" rIns="90000" bIns="46800">
            <a:normAutofit fontScale="50000"/>
          </a:bodyPr>
          <a:lstStyle/>
          <a:p>
            <a:pPr algn="dist" defTabSz="1215390"/>
            <a:r>
              <a:rPr lang="en-US" altLang="zh-CN" sz="5700" spc="100" dirty="0">
                <a:solidFill>
                  <a:schemeClr val="tx1">
                    <a:lumMod val="85000"/>
                    <a:lumOff val="15000"/>
                  </a:schemeClr>
                </a:solidFill>
                <a:uFillTx/>
                <a:latin typeface="Arial" panose="020B0604020202020204" pitchFamily="34" charset="0"/>
                <a:ea typeface="汉仪旗黑-85S" panose="00020600040101010101" pitchFamily="18" charset="-122"/>
                <a:cs typeface="+mn-ea"/>
                <a:sym typeface="+mn-lt"/>
              </a:rPr>
              <a:t>Зростання ступеня впливу фінансових ризиків</a:t>
            </a:r>
          </a:p>
        </p:txBody>
      </p:sp>
      <p:cxnSp>
        <p:nvCxnSpPr>
          <p:cNvPr id="18" name="直接连接符 17"/>
          <p:cNvCxnSpPr/>
          <p:nvPr>
            <p:custDataLst>
              <p:tags r:id="rId10"/>
            </p:custDataLst>
          </p:nvPr>
        </p:nvCxnSpPr>
        <p:spPr>
          <a:xfrm>
            <a:off x="10609281" y="1243629"/>
            <a:ext cx="1381125"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41843" y="246095"/>
            <a:ext cx="6978649" cy="1277606"/>
          </a:xfrm>
        </p:spPr>
        <p:txBody>
          <a:bodyPr>
            <a:noAutofit/>
          </a:bodyPr>
          <a:lstStyle/>
          <a:p>
            <a:pPr algn="ctr"/>
            <a:r>
              <a:rPr lang="ru-RU" altLang="en-US" sz="2800"/>
              <a:t>Властивості фінансових ризиків</a:t>
            </a:r>
          </a:p>
        </p:txBody>
      </p:sp>
      <p:sp>
        <p:nvSpPr>
          <p:cNvPr id="3" name="Подзаголовок 2"/>
          <p:cNvSpPr>
            <a:spLocks noGrp="1"/>
          </p:cNvSpPr>
          <p:nvPr>
            <p:ph type="subTitle" idx="1"/>
          </p:nvPr>
        </p:nvSpPr>
        <p:spPr>
          <a:xfrm>
            <a:off x="739658" y="1969621"/>
            <a:ext cx="6978649" cy="426720"/>
          </a:xfrm>
        </p:spPr>
        <p:txBody>
          <a:bodyPr>
            <a:noAutofit/>
          </a:bodyPr>
          <a:lstStyle/>
          <a:p>
            <a:r>
              <a:rPr lang="ru-RU" altLang="en-US" sz="1600"/>
              <a:t>1.Економічна природа. </a:t>
            </a:r>
          </a:p>
          <a:p>
            <a:r>
              <a:rPr lang="ru-RU" altLang="en-US" sz="1600"/>
              <a:t>2.Об’єктивність прояву. </a:t>
            </a:r>
          </a:p>
          <a:p>
            <a:r>
              <a:rPr lang="ru-RU" altLang="en-US" sz="1600"/>
              <a:t>3.Ймовірність реалізації. </a:t>
            </a:r>
          </a:p>
          <a:p>
            <a:r>
              <a:rPr lang="ru-RU" altLang="en-US" sz="1600"/>
              <a:t>4.Невизначенність наслідків. </a:t>
            </a:r>
          </a:p>
          <a:p>
            <a:r>
              <a:rPr lang="ru-RU" altLang="en-US" sz="1600"/>
              <a:t>5.Очікувані несприятливі наслідки. </a:t>
            </a:r>
          </a:p>
          <a:p>
            <a:r>
              <a:rPr lang="ru-RU" altLang="en-US" sz="1600"/>
              <a:t>6.Суб’єктивність оцінки. </a:t>
            </a:r>
          </a:p>
          <a:p>
            <a:r>
              <a:rPr lang="ru-RU" altLang="en-US" sz="1600"/>
              <a:t>7.Варіабельность рівня. </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3"/>
          <p:cNvSpPr txBox="1">
            <a:spLocks noChangeArrowheads="1"/>
          </p:cNvSpPr>
          <p:nvPr>
            <p:custDataLst>
              <p:tags r:id="rId3"/>
            </p:custDataLst>
          </p:nvPr>
        </p:nvSpPr>
        <p:spPr bwMode="auto">
          <a:xfrm>
            <a:off x="5227320" y="3735705"/>
            <a:ext cx="6064250" cy="46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SimSun" panose="02010600030101010101" pitchFamily="2" charset="-122"/>
              </a:defRPr>
            </a:lvl9pPr>
          </a:lstStyle>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ризик зниження фінансової стійкості;</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ризик неплатоспроможності;</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інвестиційний ризик;</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інфляційний ризик;</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процентний ризик;</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валютний ризик;</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депозитний ризик;</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кредитний ризик;</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податковий ризик;</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структурний ризик;</a:t>
            </a:r>
          </a:p>
          <a:p>
            <a:pPr>
              <a:lnSpc>
                <a:spcPct val="100000"/>
              </a:lnSpc>
              <a:spcBef>
                <a:spcPct val="0"/>
              </a:spcBef>
            </a:pPr>
            <a:r>
              <a:rPr lang="en-US" altLang="zh-CN" sz="2000" spc="100" dirty="0">
                <a:solidFill>
                  <a:schemeClr val="tx1">
                    <a:lumMod val="85000"/>
                    <a:lumOff val="15000"/>
                  </a:schemeClr>
                </a:solidFill>
                <a:latin typeface="Arial" panose="020B0604020202020204" pitchFamily="34" charset="0"/>
                <a:ea typeface="Microsoft YaHei" panose="020B0503020204020204" pitchFamily="34" charset="-122"/>
                <a:cs typeface="Microsoft YaHei" panose="020B0503020204020204" pitchFamily="34" charset="-122"/>
              </a:rPr>
              <a:t>криміногенний ризик.</a:t>
            </a:r>
          </a:p>
        </p:txBody>
      </p:sp>
      <p:sp>
        <p:nvSpPr>
          <p:cNvPr id="18" name="矩形 17"/>
          <p:cNvSpPr/>
          <p:nvPr>
            <p:custDataLst>
              <p:tags r:id="rId4"/>
            </p:custDataLst>
          </p:nvPr>
        </p:nvSpPr>
        <p:spPr>
          <a:xfrm>
            <a:off x="4712335" y="293370"/>
            <a:ext cx="7259320" cy="1453515"/>
          </a:xfrm>
          <a:prstGeom prst="rect">
            <a:avLst/>
          </a:prstGeom>
        </p:spPr>
        <p:txBody>
          <a:bodyPr vert="horz" wrap="square" lIns="36000" tIns="46800" rIns="90000" bIns="46800" rtlCol="0" anchor="b" anchorCtr="0">
            <a:noAutofit/>
          </a:bodyPr>
          <a:lstStyle/>
          <a:p>
            <a:pPr lvl="0" algn="ctr">
              <a:buClrTx/>
              <a:buSzTx/>
              <a:buFontTx/>
            </a:pPr>
            <a:r>
              <a:rPr lang="ru-RU" altLang="en-US" sz="2800" b="1" spc="600">
                <a:solidFill>
                  <a:schemeClr val="tx1">
                    <a:lumMod val="85000"/>
                    <a:lumOff val="15000"/>
                  </a:schemeClr>
                </a:solidFill>
                <a:uFillTx/>
                <a:latin typeface="Microsoft YaHei" panose="020B0503020204020204" pitchFamily="34" charset="-122"/>
                <a:ea typeface="汉仪旗黑-85S" panose="00020600040101010101" pitchFamily="18" charset="-122"/>
                <a:cs typeface="+mj-cs"/>
                <a:sym typeface="+mn-lt"/>
              </a:rPr>
              <a:t>Класифікація фінансових ризиків</a:t>
            </a:r>
          </a:p>
        </p:txBody>
      </p:sp>
      <p:cxnSp>
        <p:nvCxnSpPr>
          <p:cNvPr id="25" name="直接连接符 24"/>
          <p:cNvCxnSpPr/>
          <p:nvPr>
            <p:custDataLst>
              <p:tags r:id="rId5"/>
            </p:custDataLst>
          </p:nvPr>
        </p:nvCxnSpPr>
        <p:spPr>
          <a:xfrm>
            <a:off x="8713171" y="1747184"/>
            <a:ext cx="1381125"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овое поле 4"/>
          <p:cNvSpPr txBox="1"/>
          <p:nvPr/>
        </p:nvSpPr>
        <p:spPr>
          <a:xfrm>
            <a:off x="377825" y="306070"/>
            <a:ext cx="11379835" cy="768350"/>
          </a:xfrm>
          <a:prstGeom prst="rect">
            <a:avLst/>
          </a:prstGeom>
          <a:noFill/>
        </p:spPr>
        <p:txBody>
          <a:bodyPr wrap="square" rtlCol="0" anchor="t">
            <a:spAutoFit/>
          </a:bodyPr>
          <a:lstStyle/>
          <a:p>
            <a:pPr algn="ctr"/>
            <a:r>
              <a:rPr lang="en-US" altLang="zh-CN" sz="4400" spc="100" dirty="0">
                <a:solidFill>
                  <a:schemeClr val="tx1"/>
                </a:solidFill>
                <a:uFillTx/>
                <a:latin typeface="Arial" panose="020B0604020202020204" pitchFamily="34" charset="0"/>
                <a:ea typeface="Microsoft YaHei" panose="020B0503020204020204" pitchFamily="34" charset="-122"/>
              </a:rPr>
              <a:t>Інші класифікації фінансових ризиків</a:t>
            </a:r>
          </a:p>
        </p:txBody>
      </p:sp>
      <p:pic>
        <p:nvPicPr>
          <p:cNvPr id="6" name="Замещающее содержимое 5"/>
          <p:cNvPicPr>
            <a:picLocks noGrp="1" noChangeAspect="1"/>
          </p:cNvPicPr>
          <p:nvPr>
            <p:ph sz="half" idx="1"/>
          </p:nvPr>
        </p:nvPicPr>
        <p:blipFill>
          <a:blip r:embed="rId2"/>
          <a:stretch>
            <a:fillRect/>
          </a:stretch>
        </p:blipFill>
        <p:spPr>
          <a:xfrm>
            <a:off x="377825" y="1346835"/>
            <a:ext cx="5435600" cy="1179830"/>
          </a:xfrm>
          <a:prstGeom prst="rect">
            <a:avLst/>
          </a:prstGeom>
        </p:spPr>
      </p:pic>
      <p:pic>
        <p:nvPicPr>
          <p:cNvPr id="7" name="Замещающее содержимое 6"/>
          <p:cNvPicPr>
            <a:picLocks noGrp="1" noChangeAspect="1"/>
          </p:cNvPicPr>
          <p:nvPr>
            <p:ph sz="half" idx="2"/>
          </p:nvPr>
        </p:nvPicPr>
        <p:blipFill>
          <a:blip r:embed="rId3"/>
          <a:stretch>
            <a:fillRect/>
          </a:stretch>
        </p:blipFill>
        <p:spPr>
          <a:xfrm>
            <a:off x="6292215" y="1346835"/>
            <a:ext cx="4408805" cy="1207135"/>
          </a:xfrm>
          <a:prstGeom prst="rect">
            <a:avLst/>
          </a:prstGeom>
        </p:spPr>
      </p:pic>
      <p:pic>
        <p:nvPicPr>
          <p:cNvPr id="9" name="Изображение 8"/>
          <p:cNvPicPr>
            <a:picLocks noChangeAspect="1"/>
          </p:cNvPicPr>
          <p:nvPr/>
        </p:nvPicPr>
        <p:blipFill>
          <a:blip r:embed="rId4"/>
          <a:stretch>
            <a:fillRect/>
          </a:stretch>
        </p:blipFill>
        <p:spPr>
          <a:xfrm>
            <a:off x="377825" y="2828290"/>
            <a:ext cx="4988560" cy="1763395"/>
          </a:xfrm>
          <a:prstGeom prst="rect">
            <a:avLst/>
          </a:prstGeom>
        </p:spPr>
      </p:pic>
      <p:pic>
        <p:nvPicPr>
          <p:cNvPr id="10" name="Изображение 9"/>
          <p:cNvPicPr>
            <a:picLocks noChangeAspect="1"/>
          </p:cNvPicPr>
          <p:nvPr/>
        </p:nvPicPr>
        <p:blipFill>
          <a:blip r:embed="rId5"/>
          <a:stretch>
            <a:fillRect/>
          </a:stretch>
        </p:blipFill>
        <p:spPr>
          <a:xfrm>
            <a:off x="6292215" y="2826385"/>
            <a:ext cx="4540885" cy="1851025"/>
          </a:xfrm>
          <a:prstGeom prst="rect">
            <a:avLst/>
          </a:prstGeom>
        </p:spPr>
      </p:pic>
      <p:pic>
        <p:nvPicPr>
          <p:cNvPr id="11" name="Изображение 10"/>
          <p:cNvPicPr>
            <a:picLocks noChangeAspect="1"/>
          </p:cNvPicPr>
          <p:nvPr/>
        </p:nvPicPr>
        <p:blipFill>
          <a:blip r:embed="rId6"/>
          <a:stretch>
            <a:fillRect/>
          </a:stretch>
        </p:blipFill>
        <p:spPr>
          <a:xfrm>
            <a:off x="3369310" y="5158105"/>
            <a:ext cx="5970270" cy="112712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3"/>
            </p:custDataLst>
          </p:nvPr>
        </p:nvSpPr>
        <p:spPr/>
        <p:txBody>
          <a:bodyPr>
            <a:normAutofit/>
          </a:bodyPr>
          <a:lstStyle/>
          <a:p>
            <a:pPr algn="ctr"/>
            <a:r>
              <a:rPr lang="en-US" altLang="zh-CN">
                <a:solidFill>
                  <a:schemeClr val="tx1">
                    <a:lumMod val="85000"/>
                    <a:lumOff val="15000"/>
                  </a:schemeClr>
                </a:solidFill>
              </a:rPr>
              <a:t>Причини виникнення внутрішніх ризиків</a:t>
            </a:r>
          </a:p>
        </p:txBody>
      </p:sp>
      <p:pic>
        <p:nvPicPr>
          <p:cNvPr id="7" name="内容占位符 6" descr="D:\Users\Desktop\高清模板图\商务图\black-and-white-camera-desk-6440.jpgblack-and-white-camera-desk-6440"/>
          <p:cNvPicPr>
            <a:picLocks noGrp="1" noChangeAspect="1"/>
          </p:cNvPicPr>
          <p:nvPr>
            <p:ph sz="quarter" idx="13"/>
            <p:custDataLst>
              <p:tags r:id="rId4"/>
            </p:custDataLst>
          </p:nvPr>
        </p:nvPicPr>
        <p:blipFill>
          <a:blip r:embed="rId10"/>
          <a:stretch>
            <a:fillRect/>
          </a:stretch>
        </p:blipFill>
        <p:spPr>
          <a:xfrm>
            <a:off x="436511" y="1105535"/>
            <a:ext cx="5342400" cy="2894013"/>
          </a:xfrm>
          <a:prstGeom prst="rect">
            <a:avLst/>
          </a:prstGeom>
        </p:spPr>
      </p:pic>
      <p:pic>
        <p:nvPicPr>
          <p:cNvPr id="8" name="内容占位符 7" descr="D:\Users\Desktop\高清模板图\商务图\blank-composition-data-373076.jpgblank-composition-data-373076"/>
          <p:cNvPicPr>
            <a:picLocks noGrp="1" noChangeAspect="1"/>
          </p:cNvPicPr>
          <p:nvPr>
            <p:ph sz="quarter" idx="14"/>
            <p:custDataLst>
              <p:tags r:id="rId5"/>
            </p:custDataLst>
          </p:nvPr>
        </p:nvPicPr>
        <p:blipFill>
          <a:blip r:embed="rId11"/>
          <a:stretch>
            <a:fillRect/>
          </a:stretch>
        </p:blipFill>
        <p:spPr>
          <a:xfrm>
            <a:off x="6249895" y="1105535"/>
            <a:ext cx="5367599" cy="2894013"/>
          </a:xfrm>
          <a:prstGeom prst="rect">
            <a:avLst/>
          </a:prstGeom>
        </p:spPr>
      </p:pic>
      <p:sp>
        <p:nvSpPr>
          <p:cNvPr id="4" name="文本占位符 3"/>
          <p:cNvSpPr>
            <a:spLocks noGrp="1"/>
          </p:cNvSpPr>
          <p:nvPr>
            <p:ph type="body" sz="quarter" idx="15"/>
            <p:custDataLst>
              <p:tags r:id="rId6"/>
            </p:custDataLst>
          </p:nvPr>
        </p:nvSpPr>
        <p:spPr>
          <a:xfrm>
            <a:off x="436510" y="4273875"/>
            <a:ext cx="5342400" cy="1249022"/>
          </a:xfrm>
        </p:spPr>
        <p:txBody>
          <a:bodyPr>
            <a:noAutofit/>
          </a:bodyPr>
          <a:lstStyle/>
          <a:p>
            <a:pPr algn="l">
              <a:lnSpc>
                <a:spcPct val="70000"/>
              </a:lnSpc>
              <a:buFont typeface="Arial" panose="020B0604020202020204" pitchFamily="34" charset="0"/>
              <a:buChar char="•"/>
            </a:pPr>
            <a:r>
              <a:rPr lang="en-US" altLang="zh-CN" dirty="0">
                <a:solidFill>
                  <a:schemeClr val="tx1">
                    <a:lumMod val="85000"/>
                    <a:lumOff val="15000"/>
                  </a:schemeClr>
                </a:solidFill>
              </a:rPr>
              <a:t>Відсутність професійного досвіду.</a:t>
            </a:r>
          </a:p>
          <a:p>
            <a:pPr>
              <a:lnSpc>
                <a:spcPct val="70000"/>
              </a:lnSpc>
            </a:pPr>
            <a:r>
              <a:rPr lang="en-US" altLang="zh-CN" dirty="0">
                <a:solidFill>
                  <a:schemeClr val="tx1">
                    <a:lumMod val="85000"/>
                    <a:lumOff val="15000"/>
                  </a:schemeClr>
                </a:solidFill>
              </a:rPr>
              <a:t>Слабкі загальноекономічні знання керівництва і персоналу.</a:t>
            </a:r>
          </a:p>
          <a:p>
            <a:pPr>
              <a:lnSpc>
                <a:spcPct val="70000"/>
              </a:lnSpc>
            </a:pPr>
            <a:r>
              <a:rPr lang="en-US" altLang="zh-CN" dirty="0">
                <a:solidFill>
                  <a:schemeClr val="tx1">
                    <a:lumMod val="85000"/>
                    <a:lumOff val="15000"/>
                  </a:schemeClr>
                </a:solidFill>
              </a:rPr>
              <a:t>Фінансові прорахунки.</a:t>
            </a:r>
          </a:p>
          <a:p>
            <a:pPr>
              <a:lnSpc>
                <a:spcPct val="70000"/>
              </a:lnSpc>
            </a:pPr>
            <a:r>
              <a:rPr lang="en-US" altLang="zh-CN" dirty="0">
                <a:solidFill>
                  <a:schemeClr val="tx1">
                    <a:lumMod val="85000"/>
                    <a:lumOff val="15000"/>
                  </a:schemeClr>
                </a:solidFill>
              </a:rPr>
              <a:t>Недосконала організація праці, і підприємства в цілому.</a:t>
            </a:r>
          </a:p>
          <a:p>
            <a:pPr>
              <a:lnSpc>
                <a:spcPct val="70000"/>
              </a:lnSpc>
            </a:pPr>
            <a:r>
              <a:rPr lang="en-US" altLang="zh-CN" dirty="0">
                <a:solidFill>
                  <a:schemeClr val="tx1">
                    <a:lumMod val="85000"/>
                    <a:lumOff val="15000"/>
                  </a:schemeClr>
                </a:solidFill>
              </a:rPr>
              <a:t>Неефективне використовування ресурсів (матеріальних, фінансових, трудових і тому подібне).</a:t>
            </a:r>
          </a:p>
        </p:txBody>
      </p:sp>
      <p:sp>
        <p:nvSpPr>
          <p:cNvPr id="6" name="文本占位符 5"/>
          <p:cNvSpPr>
            <a:spLocks noGrp="1"/>
          </p:cNvSpPr>
          <p:nvPr>
            <p:ph type="body" sz="quarter" idx="16"/>
            <p:custDataLst>
              <p:tags r:id="rId7"/>
            </p:custDataLst>
          </p:nvPr>
        </p:nvSpPr>
        <p:spPr>
          <a:xfrm>
            <a:off x="6152870" y="4270275"/>
            <a:ext cx="5367600" cy="1189248"/>
          </a:xfrm>
        </p:spPr>
        <p:txBody>
          <a:bodyPr vert="horz" lIns="101600" tIns="0" rIns="82550" bIns="0" rtlCol="0">
            <a:noAutofit/>
          </a:bodyPr>
          <a:lstStyle/>
          <a:p>
            <a:pPr lvl="0" algn="l">
              <a:lnSpc>
                <a:spcPct val="70000"/>
              </a:lnSpc>
              <a:buClrTx/>
              <a:buSzTx/>
            </a:pPr>
            <a:r>
              <a:rPr lang="en-US" altLang="zh-CN" dirty="0">
                <a:sym typeface="+mn-ea"/>
              </a:rPr>
              <a:t>Неадаптованність підприємства до змін в навколишньому ринковому середовищі.</a:t>
            </a:r>
          </a:p>
          <a:p>
            <a:pPr lvl="0" algn="l">
              <a:lnSpc>
                <a:spcPct val="70000"/>
              </a:lnSpc>
              <a:buClrTx/>
              <a:buSzTx/>
            </a:pPr>
            <a:r>
              <a:rPr lang="en-US" altLang="zh-CN" dirty="0">
                <a:sym typeface="+mn-ea"/>
              </a:rPr>
              <a:t>Недолік знань щодо специфічних проблем підприємства.</a:t>
            </a:r>
          </a:p>
          <a:p>
            <a:pPr lvl="0" algn="l">
              <a:lnSpc>
                <a:spcPct val="70000"/>
              </a:lnSpc>
              <a:buClrTx/>
              <a:buSzTx/>
            </a:pPr>
            <a:r>
              <a:rPr lang="en-US" altLang="zh-CN" dirty="0">
                <a:sym typeface="+mn-ea"/>
              </a:rPr>
              <a:t>Відсутність і необґрунтованість стратегії і тактики діяльності підприємства</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606"/>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6.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LAYERLEVEL" val="1"/>
  <p:tag name="KSO_WM_TAG_VERSION" val="1.0"/>
  <p:tag name="KSO_WM_BEAUTIFY_FLAG" val="#wm#"/>
  <p:tag name="KSO_WM_SLIDE_BACKGROUND_TYPE" val="topBottom"/>
  <p:tag name="KSO_WM_SLIDE_BK_DARK_LIGHT" val="2"/>
  <p:tag name="KSO_WM_UNIT_BK_DARK_LIGHT" val="2"/>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LAYERLEVEL" val="1"/>
  <p:tag name="KSO_WM_TAG_VERSION" val="1.0"/>
  <p:tag name="KSO_WM_BEAUTIFY_FLAG" val="#wm#"/>
  <p:tag name="KSO_WM_SLIDE_BACKGROUND_TYPE" val="bottomTop"/>
  <p:tag name="KSO_WM_SLIDE_BK_DARK_LIGHT" val="2"/>
  <p:tag name="KSO_WM_UNIT_BK_DARK_LIGHT" val="2"/>
</p:tagLst>
</file>

<file path=ppt/tags/tag115.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2.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LAYERLEVEL" val="1"/>
  <p:tag name="KSO_WM_TAG_VERSION" val="1.0"/>
  <p:tag name="KSO_WM_BEAUTIFY_FLAG" val="#wm#"/>
  <p:tag name="KSO_WM_SLIDE_BACKGROUND_TYPE" val="navigation"/>
  <p:tag name="KSO_WM_SLIDE_BK_DARK_LIGHT" val="2"/>
  <p:tag name="KSO_WM_UNIT_BK_DARK_LIGHT" val="2"/>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2.xml><?xml version="1.0" encoding="utf-8"?>
<p:tagLst xmlns:a="http://schemas.openxmlformats.org/drawingml/2006/main" xmlns:r="http://schemas.openxmlformats.org/officeDocument/2006/relationships"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 name="KSO_WM_UNIT_BK_DARK_LIGHT" val="2"/>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9.xml><?xml version="1.0" encoding="utf-8"?>
<p:tagLst xmlns:a="http://schemas.openxmlformats.org/drawingml/2006/main" xmlns:r="http://schemas.openxmlformats.org/officeDocument/2006/relationships" xmlns:p="http://schemas.openxmlformats.org/presentationml/2006/main">
  <p:tag name="KSO_WM_SLIDE_ID" val="custom20202606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2606"/>
  <p:tag name="KSO_WM_SLIDE_LAYOUT" val="a_b"/>
  <p:tag name="KSO_WM_SLIDE_LAYOUT_CNT" val="1_3"/>
  <p:tag name="KSO_WM_TEMPLATE_THUMBS_INDEX" val="1、6、7、14、15"/>
  <p:tag name="KSO_WM_TEMPLATE_MASTER_THUMB_INDEX" val="12"/>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Department Work Report"/>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2606_1*a*1"/>
  <p:tag name="KSO_WM_TEMPLATE_CATEGORY" val="custom"/>
  <p:tag name="KSO_WM_TEMPLATE_INDEX" val="20202606"/>
  <p:tag name="KSO_WM_UNIT_LAYERLEVEL" val="1"/>
  <p:tag name="KSO_WM_TAG_VERSION" val="1.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SLIDE_ID" val="custom20202606_2"/>
  <p:tag name="KSO_WM_TEMPLATE_SUBCATEGORY" val="0"/>
  <p:tag name="KSO_WM_TEMPLATE_MASTER_TYPE" val="1"/>
  <p:tag name="KSO_WM_TEMPLATE_COLOR_TYPE" val="1"/>
  <p:tag name="KSO_WM_SLIDE_TYPE" val="contents"/>
  <p:tag name="KSO_WM_SLIDE_SUBTYPE" val="pureTxt"/>
  <p:tag name="KSO_WM_SLIDE_ITEM_CNT" val="2"/>
  <p:tag name="KSO_WM_SLIDE_INDEX" val="2"/>
  <p:tag name="KSO_WM_DIAGRAM_GROUP_CODE" val="m1-1"/>
  <p:tag name="KSO_WM_SLIDE_DIAGTYPE" val="m"/>
  <p:tag name="KSO_WM_TAG_VERSION" val="1.0"/>
  <p:tag name="KSO_WM_BEAUTIFY_FLAG" val="#wm#"/>
  <p:tag name="KSO_WM_TEMPLATE_CATEGORY" val="custom"/>
  <p:tag name="KSO_WM_TEMPLATE_INDEX" val="20202606"/>
  <p:tag name="KSO_WM_SLIDE_LAYOUT" val="a_b_m"/>
  <p:tag name="KSO_WM_SLIDE_LAYOUT_CNT" val="1_1_1"/>
</p:tagLst>
</file>

<file path=ppt/tags/tag142.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2"/>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2606_2*a*1"/>
  <p:tag name="KSO_WM_TEMPLATE_CATEGORY" val="custom"/>
  <p:tag name="KSO_WM_TEMPLATE_INDEX" val="20202606"/>
  <p:tag name="KSO_WM_UNIT_LAYERLEVEL" val="1"/>
  <p:tag name="KSO_WM_TAG_VERSION" val="1.0"/>
  <p:tag name="KSO_WM_BEAUTIFY_FLAG" val="#wm#"/>
  <p:tag name="KSO_WM_UNIT_PRESET_TEXT" val="CONTENTS"/>
</p:tagLst>
</file>

<file path=ppt/tags/tag143.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Click here to add to the title"/>
  <p:tag name="KSO_WM_UNIT_NOCLEAR" val="0"/>
  <p:tag name="KSO_WM_UNIT_VALUE" val="12"/>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custom20202606_2*m_h_a*1_1_1"/>
  <p:tag name="KSO_WM_TEMPLATE_CATEGORY" val="custom"/>
  <p:tag name="KSO_WM_TEMPLATE_INDEX" val="20202606"/>
  <p:tag name="KSO_WM_UNIT_LAYERLEVEL" val="1_1_1"/>
  <p:tag name="KSO_WM_TAG_VERSION" val="1.0"/>
  <p:tag name="KSO_WM_BEAUTIFY_FLAG" val="#wm#"/>
</p:tagLst>
</file>

<file path=ppt/tags/tag14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Click here to add to the title"/>
  <p:tag name="KSO_WM_UNIT_NOCLEAR" val="0"/>
  <p:tag name="KSO_WM_UNIT_VALUE" val="12"/>
  <p:tag name="KSO_WM_UNIT_HIGHLIGHT" val="0"/>
  <p:tag name="KSO_WM_UNIT_COMPATIBLE" val="0"/>
  <p:tag name="KSO_WM_UNIT_DIAGRAM_ISNUMVISUAL" val="0"/>
  <p:tag name="KSO_WM_UNIT_DIAGRAM_ISREFERUNIT" val="0"/>
  <p:tag name="KSO_WM_DIAGRAM_GROUP_CODE" val="m1-1"/>
  <p:tag name="KSO_WM_UNIT_TYPE" val="m_h_a"/>
  <p:tag name="KSO_WM_UNIT_INDEX" val="1_2_1"/>
  <p:tag name="KSO_WM_UNIT_ID" val="custom20202606_2*m_h_a*1_2_1"/>
  <p:tag name="KSO_WM_TEMPLATE_CATEGORY" val="custom"/>
  <p:tag name="KSO_WM_TEMPLATE_INDEX" val="20202606"/>
  <p:tag name="KSO_WM_UNIT_LAYERLEVEL" val="1_1_1"/>
  <p:tag name="KSO_WM_TAG_VERSION" val="1.0"/>
  <p:tag name="KSO_WM_BEAUTIFY_FLAG" val="#wm#"/>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2606_3*i*1"/>
  <p:tag name="KSO_WM_TEMPLATE_CATEGORY" val="custom"/>
  <p:tag name="KSO_WM_TEMPLATE_INDEX" val="20202606"/>
  <p:tag name="KSO_WM_UNIT_LAYERLEVEL" val="1"/>
  <p:tag name="KSO_WM_TAG_VERSION" val="1.0"/>
  <p:tag name="KSO_WM_BEAUTIFY_FLAG" val="#wm#"/>
</p:tagLst>
</file>

<file path=ppt/tags/tag146.xml><?xml version="1.0" encoding="utf-8"?>
<p:tagLst xmlns:a="http://schemas.openxmlformats.org/drawingml/2006/main" xmlns:r="http://schemas.openxmlformats.org/officeDocument/2006/relationships" xmlns:p="http://schemas.openxmlformats.org/presentationml/2006/main">
  <p:tag name="KSO_WM_SLIDE_ID" val="custom20202606_3"/>
  <p:tag name="KSO_WM_TEMPLATE_SUBCATEGORY" val="0"/>
  <p:tag name="KSO_WM_TEMPLATE_MASTER_TYPE" val="1"/>
  <p:tag name="KSO_WM_TEMPLATE_COLOR_TYPE" val="1"/>
  <p:tag name="KSO_WM_SLIDE_TYPE" val="contents"/>
  <p:tag name="KSO_WM_SLIDE_SUBTYPE" val="pureTxt"/>
  <p:tag name="KSO_WM_SLIDE_ITEM_CNT" val="3"/>
  <p:tag name="KSO_WM_SLIDE_INDEX" val="3"/>
  <p:tag name="KSO_WM_DIAGRAM_GROUP_CODE" val="m1-1"/>
  <p:tag name="KSO_WM_SLIDE_DIAGTYPE" val="m"/>
  <p:tag name="KSO_WM_TAG_VERSION" val="1.0"/>
  <p:tag name="KSO_WM_BEAUTIFY_FLAG" val="#wm#"/>
  <p:tag name="KSO_WM_TEMPLATE_CATEGORY" val="custom"/>
  <p:tag name="KSO_WM_TEMPLATE_INDEX" val="20202606"/>
  <p:tag name="KSO_WM_SLIDE_LAYOUT" val="a_b_m"/>
  <p:tag name="KSO_WM_SLIDE_LAYOUT_CNT" val="1_1_1"/>
</p:tagLst>
</file>

<file path=ppt/tags/tag147.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Click here to add to the title"/>
  <p:tag name="KSO_WM_UNIT_NOCLEAR" val="0"/>
  <p:tag name="KSO_WM_UNIT_VALUE" val="12"/>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custom20202606_3*m_h_a*1_1_1"/>
  <p:tag name="KSO_WM_TEMPLATE_CATEGORY" val="custom"/>
  <p:tag name="KSO_WM_TEMPLATE_INDEX" val="20202606"/>
  <p:tag name="KSO_WM_UNIT_LAYERLEVEL" val="1_1_1"/>
  <p:tag name="KSO_WM_TAG_VERSION" val="1.0"/>
  <p:tag name="KSO_WM_BEAUTIFY_FLAG" val="#wm#"/>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2606_3*i*1"/>
  <p:tag name="KSO_WM_TEMPLATE_CATEGORY" val="custom"/>
  <p:tag name="KSO_WM_TEMPLATE_INDEX" val="20202606"/>
  <p:tag name="KSO_WM_UNIT_LAYERLEVEL" val="1"/>
  <p:tag name="KSO_WM_TAG_VERSION" val="1.0"/>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SLIDE_ID" val="custom20202606_4"/>
  <p:tag name="KSO_WM_TEMPLATE_SUBCATEGORY" val="0"/>
  <p:tag name="KSO_WM_TEMPLATE_MASTER_TYPE" val="1"/>
  <p:tag name="KSO_WM_TEMPLATE_COLOR_TYPE" val="1"/>
  <p:tag name="KSO_WM_SLIDE_TYPE" val="contents"/>
  <p:tag name="KSO_WM_SLIDE_SUBTYPE" val="pureTxt"/>
  <p:tag name="KSO_WM_SLIDE_ITEM_CNT" val="4"/>
  <p:tag name="KSO_WM_SLIDE_INDEX" val="4"/>
  <p:tag name="KSO_WM_DIAGRAM_GROUP_CODE" val="m1-1"/>
  <p:tag name="KSO_WM_SLIDE_DIAGTYPE" val="m"/>
  <p:tag name="KSO_WM_TAG_VERSION" val="1.0"/>
  <p:tag name="KSO_WM_BEAUTIFY_FLAG" val="#wm#"/>
  <p:tag name="KSO_WM_TEMPLATE_CATEGORY" val="custom"/>
  <p:tag name="KSO_WM_TEMPLATE_INDEX" val="20202606"/>
  <p:tag name="KSO_WM_SLIDE_LAYOUT" val="a_b_m"/>
  <p:tag name="KSO_WM_SLIDE_LAYOUT_CNT" val="1_1_1"/>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Click here to add to the title"/>
  <p:tag name="KSO_WM_UNIT_NOCLEAR" val="0"/>
  <p:tag name="KSO_WM_UNIT_VALUE" val="12"/>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custom20202606_4*m_h_a*1_1_1"/>
  <p:tag name="KSO_WM_TEMPLATE_CATEGORY" val="custom"/>
  <p:tag name="KSO_WM_TEMPLATE_INDEX" val="20202606"/>
  <p:tag name="KSO_WM_UNIT_LAYERLEVEL" val="1_1_1"/>
  <p:tag name="KSO_WM_TAG_VERSION" val="1.0"/>
  <p:tag name="KSO_WM_BEAUTIFY_FLAG" val="#wm#"/>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custom20202606_4*m_h_i*1_1_1"/>
  <p:tag name="KSO_WM_TEMPLATE_CATEGORY" val="custom"/>
  <p:tag name="KSO_WM_TEMPLATE_INDEX" val="20202606"/>
  <p:tag name="KSO_WM_UNIT_LAYERLEVEL" val="1_1_1"/>
  <p:tag name="KSO_WM_TAG_VERSION" val="1.0"/>
  <p:tag name="KSO_WM_BEAUTIFY_FLAG" val="#wm#"/>
</p:tagLst>
</file>

<file path=ppt/tags/tag152.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Click here to add to the title"/>
  <p:tag name="KSO_WM_UNIT_NOCLEAR" val="0"/>
  <p:tag name="KSO_WM_UNIT_VALUE" val="12"/>
  <p:tag name="KSO_WM_UNIT_HIGHLIGHT" val="0"/>
  <p:tag name="KSO_WM_UNIT_COMPATIBLE" val="0"/>
  <p:tag name="KSO_WM_UNIT_DIAGRAM_ISNUMVISUAL" val="0"/>
  <p:tag name="KSO_WM_UNIT_DIAGRAM_ISREFERUNIT" val="0"/>
  <p:tag name="KSO_WM_DIAGRAM_GROUP_CODE" val="m1-1"/>
  <p:tag name="KSO_WM_UNIT_TYPE" val="m_h_a"/>
  <p:tag name="KSO_WM_UNIT_INDEX" val="1_2_1"/>
  <p:tag name="KSO_WM_UNIT_ID" val="custom20202606_4*m_h_a*1_2_1"/>
  <p:tag name="KSO_WM_TEMPLATE_CATEGORY" val="custom"/>
  <p:tag name="KSO_WM_TEMPLATE_INDEX" val="20202606"/>
  <p:tag name="KSO_WM_UNIT_LAYERLEVEL" val="1_1_1"/>
  <p:tag name="KSO_WM_TAG_VERSION" val="1.0"/>
  <p:tag name="KSO_WM_BEAUTIFY_FLAG" val="#wm#"/>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custom20202606_4*m_h_i*1_2_1"/>
  <p:tag name="KSO_WM_TEMPLATE_CATEGORY" val="custom"/>
  <p:tag name="KSO_WM_TEMPLATE_INDEX" val="20202606"/>
  <p:tag name="KSO_WM_UNIT_LAYERLEVEL" val="1_1_1"/>
  <p:tag name="KSO_WM_TAG_VERSION" val="1.0"/>
  <p:tag name="KSO_WM_BEAUTIFY_FLAG" val="#wm#"/>
</p:tagLst>
</file>

<file path=ppt/tags/tag15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Click here to add to the title"/>
  <p:tag name="KSO_WM_UNIT_NOCLEAR" val="0"/>
  <p:tag name="KSO_WM_UNIT_VALUE" val="12"/>
  <p:tag name="KSO_WM_UNIT_HIGHLIGHT" val="0"/>
  <p:tag name="KSO_WM_UNIT_COMPATIBLE" val="0"/>
  <p:tag name="KSO_WM_UNIT_DIAGRAM_ISNUMVISUAL" val="0"/>
  <p:tag name="KSO_WM_UNIT_DIAGRAM_ISREFERUNIT" val="0"/>
  <p:tag name="KSO_WM_DIAGRAM_GROUP_CODE" val="m1-1"/>
  <p:tag name="KSO_WM_UNIT_TYPE" val="m_h_a"/>
  <p:tag name="KSO_WM_UNIT_INDEX" val="1_3_1"/>
  <p:tag name="KSO_WM_UNIT_ID" val="custom20202606_4*m_h_a*1_3_1"/>
  <p:tag name="KSO_WM_TEMPLATE_CATEGORY" val="custom"/>
  <p:tag name="KSO_WM_TEMPLATE_INDEX" val="20202606"/>
  <p:tag name="KSO_WM_UNIT_LAYERLEVEL" val="1_1_1"/>
  <p:tag name="KSO_WM_TAG_VERSION" val="1.0"/>
  <p:tag name="KSO_WM_BEAUTIFY_FLAG" val="#wm#"/>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custom20202606_4*m_h_i*1_3_1"/>
  <p:tag name="KSO_WM_TEMPLATE_CATEGORY" val="custom"/>
  <p:tag name="KSO_WM_TEMPLATE_INDEX" val="20202606"/>
  <p:tag name="KSO_WM_UNIT_LAYERLEVEL" val="1_1_1"/>
  <p:tag name="KSO_WM_TAG_VERSION" val="1.0"/>
  <p:tag name="KSO_WM_BEAUTIFY_FLAG" val="#wm#"/>
</p:tagLst>
</file>

<file path=ppt/tags/tag156.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2"/>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2606_4*a*1"/>
  <p:tag name="KSO_WM_TEMPLATE_CATEGORY" val="custom"/>
  <p:tag name="KSO_WM_TEMPLATE_INDEX" val="20202606"/>
  <p:tag name="KSO_WM_UNIT_LAYERLEVEL" val="1"/>
  <p:tag name="KSO_WM_TAG_VERSION" val="1.0"/>
  <p:tag name="KSO_WM_BEAUTIFY_FLAG" val="#wm#"/>
  <p:tag name="KSO_WM_UNIT_PRESET_TEXT" val="CONTENTS"/>
</p:tagLst>
</file>

<file path=ppt/tags/tag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2606_4*i*1"/>
  <p:tag name="KSO_WM_TEMPLATE_CATEGORY" val="custom"/>
  <p:tag name="KSO_WM_TEMPLATE_INDEX" val="20202606"/>
  <p:tag name="KSO_WM_UNIT_LAYERLEVEL" val="1"/>
  <p:tag name="KSO_WM_TAG_VERSION" val="1.0"/>
  <p:tag name="KSO_WM_BEAUTIFY_FLAG" val="#wm#"/>
</p:tagLst>
</file>

<file path=ppt/tags/tag158.xml><?xml version="1.0" encoding="utf-8"?>
<p:tagLst xmlns:a="http://schemas.openxmlformats.org/drawingml/2006/main" xmlns:r="http://schemas.openxmlformats.org/officeDocument/2006/relationships" xmlns:p="http://schemas.openxmlformats.org/presentationml/2006/main">
  <p:tag name="KSO_WM_SLIDE_ID" val="custom20202606_5"/>
  <p:tag name="KSO_WM_TEMPLATE_SUBCATEGORY" val="0"/>
  <p:tag name="KSO_WM_TEMPLATE_MASTER_TYPE" val="1"/>
  <p:tag name="KSO_WM_TEMPLATE_COLOR_TYPE" val="1"/>
  <p:tag name="KSO_WM_SLIDE_TYPE" val="contents"/>
  <p:tag name="KSO_WM_SLIDE_SUBTYPE" val="pureTxt"/>
  <p:tag name="KSO_WM_SLIDE_ITEM_CNT" val="5"/>
  <p:tag name="KSO_WM_SLIDE_INDEX" val="5"/>
  <p:tag name="KSO_WM_DIAGRAM_GROUP_CODE" val="m1-1"/>
  <p:tag name="KSO_WM_SLIDE_DIAGTYPE" val="m"/>
  <p:tag name="KSO_WM_TAG_VERSION" val="1.0"/>
  <p:tag name="KSO_WM_BEAUTIFY_FLAG" val="#wm#"/>
  <p:tag name="KSO_WM_TEMPLATE_CATEGORY" val="custom"/>
  <p:tag name="KSO_WM_TEMPLATE_INDEX" val="20202606"/>
  <p:tag name="KSO_WM_SLIDE_LAYOUT" val="a_b_m"/>
  <p:tag name="KSO_WM_SLIDE_LAYOUT_CNT" val="1_1_1"/>
</p:tagLst>
</file>

<file path=ppt/tags/tag159.xml><?xml version="1.0" encoding="utf-8"?>
<p:tagLst xmlns:a="http://schemas.openxmlformats.org/drawingml/2006/main" xmlns:r="http://schemas.openxmlformats.org/officeDocument/2006/relationships" xmlns:p="http://schemas.openxmlformats.org/presentationml/2006/main">
  <p:tag name="KSO_WM_SLIDE_ID" val="custom20202606_6"/>
  <p:tag name="KSO_WM_TEMPLATE_SUBCATEGORY" val="0"/>
  <p:tag name="KSO_WM_TEMPLATE_MASTER_TYPE" val="1"/>
  <p:tag name="KSO_WM_TEMPLATE_COLOR_TYPE" val="1"/>
  <p:tag name="KSO_WM_SLIDE_TYPE" val="contents"/>
  <p:tag name="KSO_WM_SLIDE_SUBTYPE" val="pureTxt"/>
  <p:tag name="KSO_WM_SLIDE_ITEM_CNT" val="6"/>
  <p:tag name="KSO_WM_SLIDE_INDEX" val="6"/>
  <p:tag name="KSO_WM_DIAGRAM_GROUP_CODE" val="m1-1"/>
  <p:tag name="KSO_WM_SLIDE_DIAGTYPE" val="m"/>
  <p:tag name="KSO_WM_TAG_VERSION" val="1.0"/>
  <p:tag name="KSO_WM_BEAUTIFY_FLAG" val="#wm#"/>
  <p:tag name="KSO_WM_TEMPLATE_CATEGORY" val="custom"/>
  <p:tag name="KSO_WM_TEMPLATE_INDEX" val="20202606"/>
  <p:tag name="KSO_WM_SLIDE_LAYOUT" val="a_b_m"/>
  <p:tag name="KSO_WM_SLIDE_LAYOUT_CNT" val="1_1_1"/>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Click here to add to the title"/>
  <p:tag name="KSO_WM_UNIT_NOCLEAR" val="0"/>
  <p:tag name="KSO_WM_UNIT_VALUE" val="12"/>
  <p:tag name="KSO_WM_UNIT_HIGHLIGHT" val="0"/>
  <p:tag name="KSO_WM_UNIT_COMPATIBLE" val="0"/>
  <p:tag name="KSO_WM_UNIT_DIAGRAM_ISNUMVISUAL" val="0"/>
  <p:tag name="KSO_WM_UNIT_DIAGRAM_ISREFERUNIT" val="0"/>
  <p:tag name="KSO_WM_DIAGRAM_GROUP_CODE" val="m1-1"/>
  <p:tag name="KSO_WM_UNIT_TYPE" val="m_h_a"/>
  <p:tag name="KSO_WM_UNIT_INDEX" val="1_2_1"/>
  <p:tag name="KSO_WM_UNIT_ID" val="custom20202606_6*m_h_a*1_2_1"/>
  <p:tag name="KSO_WM_TEMPLATE_CATEGORY" val="custom"/>
  <p:tag name="KSO_WM_TEMPLATE_INDEX" val="20202606"/>
  <p:tag name="KSO_WM_UNIT_LAYERLEVEL" val="1_1_1"/>
  <p:tag name="KSO_WM_TAG_VERSION" val="1.0"/>
  <p:tag name="KSO_WM_BEAUTIFY_FLAG" val="#wm#"/>
</p:tagLst>
</file>

<file path=ppt/tags/tag161.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2"/>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2606_6*a*1"/>
  <p:tag name="KSO_WM_TEMPLATE_CATEGORY" val="custom"/>
  <p:tag name="KSO_WM_TEMPLATE_INDEX" val="20202606"/>
  <p:tag name="KSO_WM_UNIT_LAYERLEVEL" val="1"/>
  <p:tag name="KSO_WM_TAG_VERSION" val="1.0"/>
  <p:tag name="KSO_WM_BEAUTIFY_FLAG" val="#wm#"/>
  <p:tag name="KSO_WM_UNIT_PRESET_TEXT" val="CONTENTS"/>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2606_6*i*1"/>
  <p:tag name="KSO_WM_TEMPLATE_CATEGORY" val="custom"/>
  <p:tag name="KSO_WM_TEMPLATE_INDEX" val="20202606"/>
  <p:tag name="KSO_WM_UNIT_LAYERLEVEL" val="1"/>
  <p:tag name="KSO_WM_TAG_VERSION" val="1.0"/>
  <p:tag name="KSO_WM_BEAUTIFY_FLAG" val="#wm#"/>
</p:tagLst>
</file>

<file path=ppt/tags/tag163.xml><?xml version="1.0" encoding="utf-8"?>
<p:tagLst xmlns:a="http://schemas.openxmlformats.org/drawingml/2006/main" xmlns:r="http://schemas.openxmlformats.org/officeDocument/2006/relationships" xmlns:p="http://schemas.openxmlformats.org/presentationml/2006/main">
  <p:tag name="KSO_WM_SLIDE_ID" val="custom20202606_13"/>
  <p:tag name="KSO_WM_TEMPLATE_SUBCATEGORY" val="0"/>
  <p:tag name="KSO_WM_TEMPLATE_MASTER_TYPE" val="1"/>
  <p:tag name="KSO_WM_TEMPLATE_COLOR_TYPE" val="1"/>
  <p:tag name="KSO_WM_SLIDE_TYPE" val="text"/>
  <p:tag name="KSO_WM_SLIDE_SUBTYPE" val="picTxt"/>
  <p:tag name="KSO_WM_SLIDE_ITEM_CNT" val="0"/>
  <p:tag name="KSO_WM_SLIDE_INDEX" val="13"/>
  <p:tag name="KSO_WM_SLIDE_SIZE" val="871*422"/>
  <p:tag name="KSO_WM_SLIDE_POSITION" val="45*18"/>
  <p:tag name="KSO_WM_TAG_VERSION" val="1.0"/>
  <p:tag name="KSO_WM_BEAUTIFY_FLAG" val="#wm#"/>
  <p:tag name="KSO_WM_TEMPLATE_CATEGORY" val="custom"/>
  <p:tag name="KSO_WM_TEMPLATE_INDEX" val="20202606"/>
  <p:tag name="KSO_WM_SLIDE_LAYOUT" val="a_d_f"/>
  <p:tag name="KSO_WM_SLIDE_LAYOUT_CNT" val="1_2_2"/>
</p:tagLst>
</file>

<file path=ppt/tags/tag164.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42"/>
  <p:tag name="KSO_WM_UNIT_HIGHLIGHT" val="0"/>
  <p:tag name="KSO_WM_UNIT_COMPATIBLE" val="0"/>
  <p:tag name="KSO_WM_UNIT_DIAGRAM_ISNUMVISUAL" val="0"/>
  <p:tag name="KSO_WM_UNIT_DIAGRAM_ISREFERUNIT" val="0"/>
  <p:tag name="KSO_WM_UNIT_TYPE" val="a"/>
  <p:tag name="KSO_WM_UNIT_INDEX" val="1"/>
  <p:tag name="KSO_WM_UNIT_ID" val="custom20202606_13*a*1"/>
  <p:tag name="KSO_WM_TEMPLATE_CATEGORY" val="custom"/>
  <p:tag name="KSO_WM_TEMPLATE_INDEX" val="20202606"/>
  <p:tag name="KSO_WM_UNIT_LAYERLEVEL" val="1"/>
  <p:tag name="KSO_WM_TAG_VERSION" val="1.0"/>
  <p:tag name="KSO_WM_BEAUTIFY_FLAG" val="#wm#"/>
  <p:tag name="KSO_WM_UNIT_PRESET_TEXT" val="Click here to add to the title"/>
</p:tagLst>
</file>

<file path=ppt/tags/tag165.xml><?xml version="1.0" encoding="utf-8"?>
<p:tagLst xmlns:a="http://schemas.openxmlformats.org/drawingml/2006/main" xmlns:r="http://schemas.openxmlformats.org/officeDocument/2006/relationships" xmlns:p="http://schemas.openxmlformats.org/presentationml/2006/main">
  <p:tag name="KSO_WM_UNIT_VALUE" val="803*1483"/>
  <p:tag name="KSO_WM_UNIT_HIGHLIGHT" val="0"/>
  <p:tag name="KSO_WM_UNIT_COMPATIBLE" val="0"/>
  <p:tag name="KSO_WM_UNIT_DIAGRAM_ISNUMVISUAL" val="0"/>
  <p:tag name="KSO_WM_UNIT_DIAGRAM_ISREFERUNIT" val="0"/>
  <p:tag name="KSO_WM_UNIT_TYPE" val="d"/>
  <p:tag name="KSO_WM_UNIT_INDEX" val="1"/>
  <p:tag name="KSO_WM_UNIT_ID" val="custom20202606_13*d*1"/>
  <p:tag name="KSO_WM_TEMPLATE_CATEGORY" val="custom"/>
  <p:tag name="KSO_WM_TEMPLATE_INDEX" val="20202606"/>
  <p:tag name="KSO_WM_UNIT_SUPPORT_UNIT_TYPE" val="[&quot;all&quot;]"/>
  <p:tag name="KSO_WM_UNIT_LAYERLEVEL" val="1"/>
  <p:tag name="KSO_WM_TAG_VERSION" val="1.0"/>
  <p:tag name="KSO_WM_BEAUTIFY_FLAG" val="#wm#"/>
</p:tagLst>
</file>

<file path=ppt/tags/tag166.xml><?xml version="1.0" encoding="utf-8"?>
<p:tagLst xmlns:a="http://schemas.openxmlformats.org/drawingml/2006/main" xmlns:r="http://schemas.openxmlformats.org/officeDocument/2006/relationships" xmlns:p="http://schemas.openxmlformats.org/presentationml/2006/main">
  <p:tag name="KSO_WM_UNIT_VALUE" val="803*1490"/>
  <p:tag name="KSO_WM_UNIT_HIGHLIGHT" val="0"/>
  <p:tag name="KSO_WM_UNIT_COMPATIBLE" val="0"/>
  <p:tag name="KSO_WM_UNIT_DIAGRAM_ISNUMVISUAL" val="0"/>
  <p:tag name="KSO_WM_UNIT_DIAGRAM_ISREFERUNIT" val="0"/>
  <p:tag name="KSO_WM_UNIT_TYPE" val="d"/>
  <p:tag name="KSO_WM_UNIT_INDEX" val="2"/>
  <p:tag name="KSO_WM_UNIT_ID" val="custom20202606_13*d*2"/>
  <p:tag name="KSO_WM_TEMPLATE_CATEGORY" val="custom"/>
  <p:tag name="KSO_WM_TEMPLATE_INDEX" val="20202606"/>
  <p:tag name="KSO_WM_UNIT_SUPPORT_UNIT_TYPE" val="[&quot;all&quot;]"/>
  <p:tag name="KSO_WM_UNIT_LAYERLEVEL" val="1"/>
  <p:tag name="KSO_WM_TAG_VERSION" val="1.0"/>
  <p:tag name="KSO_WM_BEAUTIFY_FLAG" val="#wm#"/>
</p:tagLst>
</file>

<file path=ppt/tags/tag167.xml><?xml version="1.0" encoding="utf-8"?>
<p:tagLst xmlns:a="http://schemas.openxmlformats.org/drawingml/2006/main" xmlns:r="http://schemas.openxmlformats.org/officeDocument/2006/relationships" xmlns:p="http://schemas.openxmlformats.org/presentationml/2006/main">
  <p:tag name="KSO_WM_UNIT_NOCLEAR" val="0"/>
  <p:tag name="KSO_WM_UNIT_VALUE" val="58"/>
  <p:tag name="KSO_WM_UNIT_HIGHLIGHT" val="0"/>
  <p:tag name="KSO_WM_UNIT_COMPATIBLE" val="0"/>
  <p:tag name="KSO_WM_UNIT_DIAGRAM_ISNUMVISUAL" val="0"/>
  <p:tag name="KSO_WM_UNIT_DIAGRAM_ISREFERUNIT" val="0"/>
  <p:tag name="KSO_WM_UNIT_TYPE" val="f"/>
  <p:tag name="KSO_WM_UNIT_INDEX" val="1"/>
  <p:tag name="KSO_WM_UNIT_ID" val="custom20202606_13*f*1"/>
  <p:tag name="KSO_WM_TEMPLATE_CATEGORY" val="custom"/>
  <p:tag name="KSO_WM_TEMPLATE_INDEX" val="20202606"/>
  <p:tag name="KSO_WM_UNIT_LAYERLEVEL" val="1"/>
  <p:tag name="KSO_WM_TAG_VERSION" val="1.0"/>
  <p:tag name="KSO_WM_BEAUTIFY_FLAG" val="#wm#"/>
  <p:tag name="KSO_WM_UNIT_PRESET_TEXT" val="Click here to add the text, the text is the extraction of your thought, in order to finally present the good effect of the release, please try to be concise and concise; if necessary, add or subtract the text as needed, so that the viewer can accurately understand the message you convey."/>
</p:tagLst>
</file>

<file path=ppt/tags/tag168.xml><?xml version="1.0" encoding="utf-8"?>
<p:tagLst xmlns:a="http://schemas.openxmlformats.org/drawingml/2006/main" xmlns:r="http://schemas.openxmlformats.org/officeDocument/2006/relationships" xmlns:p="http://schemas.openxmlformats.org/presentationml/2006/main">
  <p:tag name="KSO_WM_UNIT_NOCLEAR" val="0"/>
  <p:tag name="KSO_WM_UNIT_VALUE" val="58"/>
  <p:tag name="KSO_WM_UNIT_HIGHLIGHT" val="0"/>
  <p:tag name="KSO_WM_UNIT_COMPATIBLE" val="0"/>
  <p:tag name="KSO_WM_UNIT_DIAGRAM_ISNUMVISUAL" val="0"/>
  <p:tag name="KSO_WM_UNIT_DIAGRAM_ISREFERUNIT" val="0"/>
  <p:tag name="KSO_WM_UNIT_TYPE" val="f"/>
  <p:tag name="KSO_WM_UNIT_INDEX" val="2"/>
  <p:tag name="KSO_WM_UNIT_ID" val="custom20202606_13*f*2"/>
  <p:tag name="KSO_WM_TEMPLATE_CATEGORY" val="custom"/>
  <p:tag name="KSO_WM_TEMPLATE_INDEX" val="20202606"/>
  <p:tag name="KSO_WM_UNIT_LAYERLEVEL" val="1"/>
  <p:tag name="KSO_WM_TAG_VERSION" val="1.0"/>
  <p:tag name="KSO_WM_BEAUTIFY_FLAG" val="#wm#"/>
  <p:tag name="KSO_WM_UNIT_PRESET_TEXT" val="Click here to add the text, the text is the extraction of your thought, in order to finally present the good effect of the release, please try to be concise and concise; if necessary, add or subtract the text as needed, so that the viewer can accurately understand the message you convey."/>
</p:tagLst>
</file>

<file path=ppt/tags/tag169.xml><?xml version="1.0" encoding="utf-8"?>
<p:tagLst xmlns:a="http://schemas.openxmlformats.org/drawingml/2006/main" xmlns:r="http://schemas.openxmlformats.org/officeDocument/2006/relationships" xmlns:p="http://schemas.openxmlformats.org/presentationml/2006/main">
  <p:tag name="KSO_WM_SLIDE_ID" val="custom20202606_8"/>
  <p:tag name="KSO_WM_TEMPLATE_SUBCATEGORY" val="0"/>
  <p:tag name="KSO_WM_TEMPLATE_MASTER_TYPE" val="1"/>
  <p:tag name="KSO_WM_TEMPLATE_COLOR_TYPE" val="1"/>
  <p:tag name="KSO_WM_SLIDE_TYPE" val="text"/>
  <p:tag name="KSO_WM_SLIDE_SUBTYPE" val="picTxt"/>
  <p:tag name="KSO_WM_SLIDE_ITEM_CNT" val="0"/>
  <p:tag name="KSO_WM_SLIDE_INDEX" val="8"/>
  <p:tag name="KSO_WM_SLIDE_SIZE" val="864*457"/>
  <p:tag name="KSO_WM_SLIDE_POSITION" val="47*34"/>
  <p:tag name="KSO_WM_TAG_VERSION" val="1.0"/>
  <p:tag name="KSO_WM_BEAUTIFY_FLAG" val="#wm#"/>
  <p:tag name="KSO_WM_TEMPLATE_CATEGORY" val="custom"/>
  <p:tag name="KSO_WM_TEMPLATE_INDEX" val="20202606"/>
  <p:tag name="KSO_WM_SLIDE_LAYOUT" val="a_d_f"/>
  <p:tag name="KSO_WM_SLIDE_LAYOUT_CNT" val="1_1_1"/>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NOCLEAR" val="0"/>
  <p:tag name="KSO_WM_UNIT_VALUE" val="141"/>
  <p:tag name="KSO_WM_UNIT_HIGHLIGHT" val="0"/>
  <p:tag name="KSO_WM_UNIT_COMPATIBLE" val="0"/>
  <p:tag name="KSO_WM_UNIT_DIAGRAM_ISNUMVISUAL" val="0"/>
  <p:tag name="KSO_WM_UNIT_DIAGRAM_ISREFERUNIT" val="0"/>
  <p:tag name="KSO_WM_UNIT_TYPE" val="f"/>
  <p:tag name="KSO_WM_UNIT_INDEX" val="1"/>
  <p:tag name="KSO_WM_UNIT_ID" val="custom20202606_8*f*1"/>
  <p:tag name="KSO_WM_TEMPLATE_CATEGORY" val="custom"/>
  <p:tag name="KSO_WM_TEMPLATE_INDEX" val="20202606"/>
  <p:tag name="KSO_WM_UNIT_LAYERLEVEL" val="1"/>
  <p:tag name="KSO_WM_TAG_VERSION" val="1.0"/>
  <p:tag name="KSO_WM_BEAUTIFY_FLAG" val="#wm#"/>
  <p:tag name="KSO_WM_UNIT_PRESET_TEXT" val="Click here to add the text, the text is the extraction of your thought, please try to explain your point of view as succinctly as possible."/>
</p:tagLst>
</file>

<file path=ppt/tags/tag171.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2606_8*a*1"/>
  <p:tag name="KSO_WM_TEMPLATE_CATEGORY" val="custom"/>
  <p:tag name="KSO_WM_TEMPLATE_INDEX" val="20202606"/>
  <p:tag name="KSO_WM_UNIT_LAYERLEVEL" val="1"/>
  <p:tag name="KSO_WM_TAG_VERSION" val="1.0"/>
  <p:tag name="KSO_WM_BEAUTIFY_FLAG" val="#wm#"/>
  <p:tag name="KSO_WM_UNIT_PRESET_TEXT" val="Click here to add to the title"/>
</p:tagLst>
</file>

<file path=ppt/tags/tag172.xml><?xml version="1.0" encoding="utf-8"?>
<p:tagLst xmlns:a="http://schemas.openxmlformats.org/drawingml/2006/main" xmlns:r="http://schemas.openxmlformats.org/officeDocument/2006/relationships" xmlns:p="http://schemas.openxmlformats.org/presentationml/2006/main">
  <p:tag name="KSO_WM_UNIT_VALUE" val="976*3046"/>
  <p:tag name="KSO_WM_UNIT_HIGHLIGHT" val="0"/>
  <p:tag name="KSO_WM_UNIT_COMPATIBLE" val="0"/>
  <p:tag name="KSO_WM_UNIT_DIAGRAM_ISNUMVISUAL" val="0"/>
  <p:tag name="KSO_WM_UNIT_DIAGRAM_ISREFERUNIT" val="0"/>
  <p:tag name="KSO_WM_UNIT_TYPE" val="d"/>
  <p:tag name="KSO_WM_UNIT_INDEX" val="1"/>
  <p:tag name="KSO_WM_UNIT_ID" val="custom20202606_8*d*1"/>
  <p:tag name="KSO_WM_TEMPLATE_CATEGORY" val="custom"/>
  <p:tag name="KSO_WM_TEMPLATE_INDEX" val="20202606"/>
  <p:tag name="KSO_WM_UNIT_SUPPORT_UNIT_TYPE" val="[&quot;all&quot;]"/>
  <p:tag name="KSO_WM_UNIT_LAYERLEVEL" val="1"/>
  <p:tag name="KSO_WM_TAG_VERSION" val="1.0"/>
  <p:tag name="KSO_WM_BEAUTIFY_FLAG" val="#wm#"/>
</p:tagLst>
</file>

<file path=ppt/tags/tag173.xml><?xml version="1.0" encoding="utf-8"?>
<p:tagLst xmlns:a="http://schemas.openxmlformats.org/drawingml/2006/main" xmlns:r="http://schemas.openxmlformats.org/officeDocument/2006/relationships" xmlns:p="http://schemas.openxmlformats.org/presentationml/2006/main">
  <p:tag name="KSO_WM_SLIDE_ID" val="custom20202606_9"/>
  <p:tag name="KSO_WM_TEMPLATE_SUBCATEGORY" val="0"/>
  <p:tag name="KSO_WM_TEMPLATE_MASTER_TYPE" val="1"/>
  <p:tag name="KSO_WM_TEMPLATE_COLOR_TYPE" val="1"/>
  <p:tag name="KSO_WM_SLIDE_TYPE" val="text"/>
  <p:tag name="KSO_WM_SLIDE_SUBTYPE" val="pureTxt"/>
  <p:tag name="KSO_WM_SLIDE_ITEM_CNT" val="0"/>
  <p:tag name="KSO_WM_SLIDE_INDEX" val="9"/>
  <p:tag name="KSO_WM_SLIDE_SIZE" val="758*343"/>
  <p:tag name="KSO_WM_SLIDE_POSITION" val="100*98"/>
  <p:tag name="KSO_WM_TAG_VERSION" val="1.0"/>
  <p:tag name="KSO_WM_BEAUTIFY_FLAG" val="#wm#"/>
  <p:tag name="KSO_WM_TEMPLATE_CATEGORY" val="custom"/>
  <p:tag name="KSO_WM_TEMPLATE_INDEX" val="20202606"/>
  <p:tag name="KSO_WM_SLIDE_LAYOUT" val="a_f"/>
  <p:tag name="KSO_WM_SLIDE_LAYOUT_CNT" val="1_1"/>
</p:tagLst>
</file>

<file path=ppt/tags/tag174.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06_9*a*1"/>
  <p:tag name="KSO_WM_TEMPLATE_CATEGORY" val="custom"/>
  <p:tag name="KSO_WM_TEMPLATE_INDEX" val="20202606"/>
  <p:tag name="KSO_WM_UNIT_LAYERLEVEL" val="1"/>
  <p:tag name="KSO_WM_TAG_VERSION" val="1.0"/>
  <p:tag name="KSO_WM_BEAUTIFY_FLAG" val="#wm#"/>
  <p:tag name="KSO_WM_UNIT_PRESET_TEXT" val="Click here to add to the title"/>
</p:tagLst>
</file>

<file path=ppt/tags/tag175.xml><?xml version="1.0" encoding="utf-8"?>
<p:tagLst xmlns:a="http://schemas.openxmlformats.org/drawingml/2006/main" xmlns:r="http://schemas.openxmlformats.org/officeDocument/2006/relationships" xmlns:p="http://schemas.openxmlformats.org/presentationml/2006/main">
  <p:tag name="KSO_WM_SLIDE_ID" val="custom20202606_10"/>
  <p:tag name="KSO_WM_TEMPLATE_SUBCATEGORY" val="0"/>
  <p:tag name="KSO_WM_TEMPLATE_MASTER_TYPE" val="1"/>
  <p:tag name="KSO_WM_TEMPLATE_COLOR_TYPE" val="1"/>
  <p:tag name="KSO_WM_SLIDE_TYPE" val="text"/>
  <p:tag name="KSO_WM_SLIDE_SUBTYPE" val="picTxt"/>
  <p:tag name="KSO_WM_SLIDE_ITEM_CNT" val="0"/>
  <p:tag name="KSO_WM_SLIDE_INDEX" val="10"/>
  <p:tag name="KSO_WM_SLIDE_SIZE" val="888*400"/>
  <p:tag name="KSO_WM_SLIDE_POSITION" val="45*60"/>
  <p:tag name="KSO_WM_TAG_VERSION" val="1.0"/>
  <p:tag name="KSO_WM_BEAUTIFY_FLAG" val="#wm#"/>
  <p:tag name="KSO_WM_TEMPLATE_CATEGORY" val="custom"/>
  <p:tag name="KSO_WM_TEMPLATE_INDEX" val="20202606"/>
  <p:tag name="KSO_WM_SLIDE_LAYOUT" val="a_d_f"/>
  <p:tag name="KSO_WM_SLIDE_LAYOUT_CNT" val="1_1_1"/>
</p:tagLst>
</file>

<file path=ppt/tags/tag176.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2606_10*a*1"/>
  <p:tag name="KSO_WM_TEMPLATE_CATEGORY" val="custom"/>
  <p:tag name="KSO_WM_TEMPLATE_INDEX" val="20202606"/>
  <p:tag name="KSO_WM_UNIT_LAYERLEVEL" val="1"/>
  <p:tag name="KSO_WM_TAG_VERSION" val="1.0"/>
  <p:tag name="KSO_WM_BEAUTIFY_FLAG" val="#wm#"/>
  <p:tag name="KSO_WM_UNIT_PRESET_TEXT" val="Click here to add to the title"/>
</p:tagLst>
</file>

<file path=ppt/tags/tag177.xml><?xml version="1.0" encoding="utf-8"?>
<p:tagLst xmlns:a="http://schemas.openxmlformats.org/drawingml/2006/main" xmlns:r="http://schemas.openxmlformats.org/officeDocument/2006/relationships" xmlns:p="http://schemas.openxmlformats.org/presentationml/2006/main">
  <p:tag name="KSO_WM_UNIT_NOCLEAR" val="0"/>
  <p:tag name="KSO_WM_UNIT_VALUE" val="216"/>
  <p:tag name="KSO_WM_UNIT_HIGHLIGHT" val="0"/>
  <p:tag name="KSO_WM_UNIT_COMPATIBLE" val="0"/>
  <p:tag name="KSO_WM_UNIT_DIAGRAM_ISNUMVISUAL" val="0"/>
  <p:tag name="KSO_WM_UNIT_DIAGRAM_ISREFERUNIT" val="0"/>
  <p:tag name="KSO_WM_UNIT_TYPE" val="f"/>
  <p:tag name="KSO_WM_UNIT_INDEX" val="1"/>
  <p:tag name="KSO_WM_UNIT_ID" val="custom20202606_10*f*1"/>
  <p:tag name="KSO_WM_TEMPLATE_CATEGORY" val="custom"/>
  <p:tag name="KSO_WM_TEMPLATE_INDEX" val="20202606"/>
  <p:tag name="KSO_WM_UNIT_LAYERLEVEL" val="1"/>
  <p:tag name="KSO_WM_TAG_VERSION" val="1.0"/>
  <p:tag name="KSO_WM_BEAUTIFY_FLAG" val="#wm#"/>
  <p:tag name="KSO_WM_UNIT_PRESET_TEXT" val="If your content is really important and difficult to streamline, use segmentation to simply sort and refine the content, which will make the logical framework relatively clear. In order to make you have a more intuitive feeling of the number of words, and further easy to use, we have set the maximum text, when you enter here, is on the verge of the upper limit of the content of the page, if there is more content, please reduce the font size as appropriate, but we do not recommend that your text font size is less than 14 pounds, please be sure to pay attention."/>
</p:tagLst>
</file>

<file path=ppt/tags/tag178.xml><?xml version="1.0" encoding="utf-8"?>
<p:tagLst xmlns:a="http://schemas.openxmlformats.org/drawingml/2006/main" xmlns:r="http://schemas.openxmlformats.org/officeDocument/2006/relationships" xmlns:p="http://schemas.openxmlformats.org/presentationml/2006/main">
  <p:tag name="KSO_WM_UNIT_VALUE" val="1412*1878"/>
  <p:tag name="KSO_WM_UNIT_HIGHLIGHT" val="0"/>
  <p:tag name="KSO_WM_UNIT_COMPATIBLE" val="0"/>
  <p:tag name="KSO_WM_UNIT_DIAGRAM_ISNUMVISUAL" val="0"/>
  <p:tag name="KSO_WM_UNIT_DIAGRAM_ISREFERUNIT" val="0"/>
  <p:tag name="KSO_WM_UNIT_TYPE" val="d"/>
  <p:tag name="KSO_WM_UNIT_INDEX" val="1"/>
  <p:tag name="KSO_WM_UNIT_ID" val="custom20202606_10*d*1"/>
  <p:tag name="KSO_WM_TEMPLATE_CATEGORY" val="custom"/>
  <p:tag name="KSO_WM_TEMPLATE_INDEX" val="20202606"/>
  <p:tag name="KSO_WM_UNIT_SUPPORT_UNIT_TYPE" val="[&quot;all&quot;]"/>
  <p:tag name="KSO_WM_UNIT_LAYERLEVEL" val="1"/>
  <p:tag name="KSO_WM_TAG_VERSION" val="1.0"/>
  <p:tag name="KSO_WM_BEAUTIFY_FLAG" val="#wm#"/>
</p:tagLst>
</file>

<file path=ppt/tags/tag179.xml><?xml version="1.0" encoding="utf-8"?>
<p:tagLst xmlns:a="http://schemas.openxmlformats.org/drawingml/2006/main" xmlns:r="http://schemas.openxmlformats.org/officeDocument/2006/relationships" xmlns:p="http://schemas.openxmlformats.org/presentationml/2006/main">
  <p:tag name="KSO_WM_SLIDE_ID" val="custom20202606_14"/>
  <p:tag name="KSO_WM_TEMPLATE_SUBCATEGORY" val="0"/>
  <p:tag name="KSO_WM_TEMPLATE_MASTER_TYPE" val="1"/>
  <p:tag name="KSO_WM_TEMPLATE_COLOR_TYPE" val="1"/>
  <p:tag name="KSO_WM_SLIDE_TYPE" val="text"/>
  <p:tag name="KSO_WM_SLIDE_SUBTYPE" val="pureTxt"/>
  <p:tag name="KSO_WM_SLIDE_ITEM_CNT" val="0"/>
  <p:tag name="KSO_WM_SLIDE_INDEX" val="14"/>
  <p:tag name="KSO_WM_SLIDE_SIZE" val="720*328"/>
  <p:tag name="KSO_WM_SLIDE_POSITION" val="119*106"/>
  <p:tag name="KSO_WM_TAG_VERSION" val="1.0"/>
  <p:tag name="KSO_WM_BEAUTIFY_FLAG" val="#wm#"/>
  <p:tag name="KSO_WM_TEMPLATE_CATEGORY" val="custom"/>
  <p:tag name="KSO_WM_TEMPLATE_INDEX" val="20202606"/>
  <p:tag name="KSO_WM_SLIDE_LAYOUT" val="a_f"/>
  <p:tag name="KSO_WM_SLIDE_LAYOUT_CNT" val="1_1"/>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606_14*a*1"/>
  <p:tag name="KSO_WM_TEMPLATE_CATEGORY" val="custom"/>
  <p:tag name="KSO_WM_TEMPLATE_INDEX" val="20202606"/>
  <p:tag name="KSO_WM_UNIT_LAYERLEVEL" val="1"/>
  <p:tag name="KSO_WM_TAG_VERSION" val="1.0"/>
  <p:tag name="KSO_WM_BEAUTIFY_FLAG" val="#wm#"/>
  <p:tag name="KSO_WM_UNIT_PRESET_TEXT" val="Click here to add to the title"/>
</p:tagLst>
</file>

<file path=ppt/tags/tag181.xml><?xml version="1.0" encoding="utf-8"?>
<p:tagLst xmlns:a="http://schemas.openxmlformats.org/drawingml/2006/main" xmlns:r="http://schemas.openxmlformats.org/officeDocument/2006/relationships" xmlns:p="http://schemas.openxmlformats.org/presentationml/2006/main">
  <p:tag name="KSO_WM_UNIT_NOCLEAR" val="0"/>
  <p:tag name="KSO_WM_UNIT_VALUE" val="220"/>
  <p:tag name="KSO_WM_UNIT_HIGHLIGHT" val="0"/>
  <p:tag name="KSO_WM_UNIT_COMPATIBLE" val="0"/>
  <p:tag name="KSO_WM_UNIT_DIAGRAM_ISNUMVISUAL" val="0"/>
  <p:tag name="KSO_WM_UNIT_DIAGRAM_ISREFERUNIT" val="0"/>
  <p:tag name="KSO_WM_UNIT_TYPE" val="f"/>
  <p:tag name="KSO_WM_UNIT_INDEX" val="1"/>
  <p:tag name="KSO_WM_UNIT_ID" val="custom20202606_14*f*1"/>
  <p:tag name="KSO_WM_TEMPLATE_CATEGORY" val="custom"/>
  <p:tag name="KSO_WM_TEMPLATE_INDEX" val="20202606"/>
  <p:tag name="KSO_WM_UNIT_LAYERLEVEL" val="1"/>
  <p:tag name="KSO_WM_TAG_VERSION" val="1.0"/>
  <p:tag name="KSO_WM_BEAUTIFY_FLAG" val="#wm#"/>
  <p:tag name="KSO_WM_UNIT_PRESET_TEXT" val="Your text has been concise and well-written, but the information is inextricably inextricable and needs to be expressed in more words; but please refine the essence of your thought as much as possible, and express your views appropriately, often with twice the result with half the effort."/>
</p:tagLst>
</file>

<file path=ppt/tags/tag182.xml><?xml version="1.0" encoding="utf-8"?>
<p:tagLst xmlns:a="http://schemas.openxmlformats.org/drawingml/2006/main" xmlns:r="http://schemas.openxmlformats.org/officeDocument/2006/relationships" xmlns:p="http://schemas.openxmlformats.org/presentationml/2006/main">
  <p:tag name="KSO_WM_SLIDE_ID" val="custom20202606_15"/>
  <p:tag name="KSO_WM_TEMPLATE_SUBCATEGORY" val="0"/>
  <p:tag name="KSO_WM_TEMPLATE_MASTER_TYPE" val="1"/>
  <p:tag name="KSO_WM_TEMPLATE_COLOR_TYPE" val="1"/>
  <p:tag name="KSO_WM_SLIDE_TYPE" val="endPage"/>
  <p:tag name="KSO_WM_SLIDE_SUBTYPE" val="pureTxt"/>
  <p:tag name="KSO_WM_SLIDE_ITEM_CNT" val="0"/>
  <p:tag name="KSO_WM_SLIDE_INDEX" val="15"/>
  <p:tag name="KSO_WM_TAG_VERSION" val="1.0"/>
  <p:tag name="KSO_WM_BEAUTIFY_FLAG" val="#wm#"/>
  <p:tag name="KSO_WM_TEMPLATE_CATEGORY" val="custom"/>
  <p:tag name="KSO_WM_TEMPLATE_INDEX" val="20202606"/>
  <p:tag name="KSO_WM_SLIDE_LAYOUT" val="a_b"/>
  <p:tag name="KSO_WM_SLIDE_LAYOUT_CNT" val="1_1"/>
</p:tagLst>
</file>

<file path=ppt/tags/tag183.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1"/>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02606_15*a*1"/>
  <p:tag name="KSO_WM_TEMPLATE_CATEGORY" val="custom"/>
  <p:tag name="KSO_WM_TEMPLATE_INDEX" val="20202606"/>
  <p:tag name="KSO_WM_UNIT_LAYERLEVEL" val="1"/>
  <p:tag name="KSO_WM_TAG_VERSION" val="1.0"/>
  <p:tag name="KSO_WM_BEAUTIFY_FLAG" val="#wm#"/>
  <p:tag name="KSO_WM_UNIT_PRESET_TEXT" val="谢谢观赏"/>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606"/>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SUBCATEGORY" val="0"/>
  <p:tag name="KSO_WM_TEMPLATE_MASTER_TYPE" val="1"/>
  <p:tag name="KSO_WM_TEMPLATE_COLOR_TYPE" val="0"/>
  <p:tag name="KSO_WM_TAG_VERSION" val="1.0"/>
  <p:tag name="KSO_WM_BEAUTIFY_FLAG" val="#wm#"/>
  <p:tag name="KSO_WM_TEMPLATE_CATEGORY" val="custom"/>
  <p:tag name="KSO_WM_TEMPLATE_INDEX" val="20202606"/>
  <p:tag name="KSO_WM_TEMPLATE_THUMBS_INDEX" val="1、6、7、14、15"/>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9*i*1"/>
  <p:tag name="KSO_WM_UNIT_LAYERLEVEL" val="1"/>
  <p:tag name="KSO_WM_TAG_VERSION" val="1.0"/>
  <p:tag name="KSO_WM_BEAUTIFY_FLAG" val="#wm#"/>
  <p:tag name="KSO_WM_SLIDE_BACKGROUND_TYPE" val="frame"/>
  <p:tag name="KSO_WM_SLIDE_BK_DARK_LIGHT" val="2"/>
  <p:tag name="KSO_WM_UNIT_BK_DARK_LIGHT" val="1"/>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0*i*1"/>
  <p:tag name="KSO_WM_UNIT_LAYERLEVEL" val="1"/>
  <p:tag name="KSO_WM_TAG_VERSION" val="1.0"/>
  <p:tag name="KSO_WM_BEAUTIFY_FLAG" val="#wm#"/>
  <p:tag name="KSO_WM_SLIDE_BACKGROUND_TYPE" val="frame"/>
  <p:tag name="KSO_WM_SLIDE_BK_DARK_LIGHT" val="2"/>
  <p:tag name="KSO_WM_UNIT_BK_DARK_LIGHT" val="1"/>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9.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2"/>
  <p:tag name="KSO_WM_UNIT_BK_DARK_LIGHT" val="2"/>
</p:tagLst>
</file>

<file path=ppt/tags/tag96.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LAYERLEVEL" val="1"/>
  <p:tag name="KSO_WM_TAG_VERSION" val="1.0"/>
  <p:tag name="KSO_WM_BEAUTIFY_FLAG" val="#wm#"/>
  <p:tag name="KSO_WM_SLIDE_BACKGROUND_TYPE" val="leftRight"/>
  <p:tag name="KSO_WM_SLIDE_BK_DARK_LIGHT" val="2"/>
  <p:tag name="KSO_WM_UNIT_BK_DARK_LIGHT" val="2"/>
</p:tagLst>
</file>

<file path=ppt/theme/theme1.xml><?xml version="1.0" encoding="utf-8"?>
<a:theme xmlns:a="http://schemas.openxmlformats.org/drawingml/2006/main" name="Office Theme">
  <a:themeElements>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lang="en-US" altLang="zh-CN" sz="6000" spc="100" dirty="0">
            <a:solidFill>
              <a:schemeClr val="bg1"/>
            </a:solidFill>
            <a:uFillTx/>
            <a:latin typeface="Arial" panose="020B0604020202020204" pitchFamily="34" charset="0"/>
            <a:ea typeface="Microsoft YaHei"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10.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11.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12.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2.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3.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4.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5.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6.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7.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8.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ppt/theme/themeOverride9.xml><?xml version="1.0" encoding="utf-8"?>
<a:themeOverride xmlns:a="http://schemas.openxmlformats.org/drawingml/2006/main">
  <a:clrScheme name="黑白">
    <a:dk1>
      <a:srgbClr val="000000"/>
    </a:dk1>
    <a:lt1>
      <a:srgbClr val="FFFFFF"/>
    </a:lt1>
    <a:dk2>
      <a:srgbClr val="DEDEDE"/>
    </a:dk2>
    <a:lt2>
      <a:srgbClr val="EDEDED"/>
    </a:lt2>
    <a:accent1>
      <a:srgbClr val="000000"/>
    </a:accent1>
    <a:accent2>
      <a:srgbClr val="1F1F1F"/>
    </a:accent2>
    <a:accent3>
      <a:srgbClr val="464646"/>
    </a:accent3>
    <a:accent4>
      <a:srgbClr val="666666"/>
    </a:accent4>
    <a:accent5>
      <a:srgbClr val="8C8C8C"/>
    </a:accent5>
    <a:accent6>
      <a:srgbClr val="ACACAC"/>
    </a:accent6>
    <a:hlink>
      <a:srgbClr val="658BD5"/>
    </a:hlink>
    <a:folHlink>
      <a:srgbClr val="9F67A3"/>
    </a:folHlink>
  </a:clrScheme>
</a:themeOverride>
</file>

<file path=docProps/app.xml><?xml version="1.0" encoding="utf-8"?>
<Properties xmlns="http://schemas.openxmlformats.org/officeDocument/2006/extended-properties" xmlns:vt="http://schemas.openxmlformats.org/officeDocument/2006/docPropsVTypes">
  <TotalTime>0</TotalTime>
  <Words>583</Words>
  <Application>Microsoft Office PowerPoint</Application>
  <PresentationFormat>Широкоэкранный</PresentationFormat>
  <Paragraphs>75</Paragraphs>
  <Slides>14</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Microsoft YaHei</vt:lpstr>
      <vt:lpstr>Arial</vt:lpstr>
      <vt:lpstr>Calibri</vt:lpstr>
      <vt:lpstr>Office Theme</vt:lpstr>
      <vt:lpstr>Економічна природа фінансового ризику.</vt:lpstr>
      <vt:lpstr>Презентация PowerPoint</vt:lpstr>
      <vt:lpstr>Презентация PowerPoint</vt:lpstr>
      <vt:lpstr>Фінансовий ризик</vt:lpstr>
      <vt:lpstr>Презентация PowerPoint</vt:lpstr>
      <vt:lpstr>Властивості фінансових ризиків</vt:lpstr>
      <vt:lpstr>Презентация PowerPoint</vt:lpstr>
      <vt:lpstr>Презентация PowerPoint</vt:lpstr>
      <vt:lpstr>Причини виникнення внутрішніх ризиків</vt:lpstr>
      <vt:lpstr>Презентация PowerPoint</vt:lpstr>
      <vt:lpstr>Кількісна оцінка ризику</vt:lpstr>
      <vt:lpstr>Система механізмів нейтралізації фінансових ризиків </vt:lpstr>
      <vt:lpstr>Висновок</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9</cp:revision>
  <dcterms:created xsi:type="dcterms:W3CDTF">2019-09-18T08:56:00Z</dcterms:created>
  <dcterms:modified xsi:type="dcterms:W3CDTF">2025-10-04T20:23:37Z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1049-11.2.0.11225</vt:lpwstr>
  </property>
  <property fmtid="{D5CDD505-2E9C-101B-9397-08002B2CF9AE}" pid="3" name="ICV">
    <vt:lpwstr>6CC7F5C2C6654F2FBBE4EEF03D422567</vt:lpwstr>
  </property>
</Properties>
</file>