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70" r:id="rId4"/>
    <p:sldId id="258" r:id="rId5"/>
    <p:sldId id="260" r:id="rId6"/>
    <p:sldId id="262" r:id="rId7"/>
    <p:sldId id="274" r:id="rId8"/>
    <p:sldId id="27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TT Chocolates" panose="020B0604020202020204" charset="-52"/>
      <p:regular r:id="rId14"/>
    </p:embeddedFont>
    <p:embeddedFont>
      <p:font typeface="TT Drugs" panose="020B0604020202020204" charset="-52"/>
      <p:regular r:id="rId15"/>
    </p:embeddedFont>
    <p:embeddedFont>
      <p:font typeface="TT Drugs Bold" panose="020B0604020202020204" charset="-52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16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70A8E-1C6E-4DF4-B6BE-C170971CF03C}" type="doc">
      <dgm:prSet loTypeId="urn:microsoft.com/office/officeart/2005/8/layout/bProcess3" loCatId="process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uk-UA"/>
        </a:p>
      </dgm:t>
    </dgm:pt>
    <dgm:pt modelId="{CC1B2B5D-0D1E-4EF4-A7B0-95ECA1D4A127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uk-UA" b="1" dirty="0">
              <a:solidFill>
                <a:schemeClr val="bg1"/>
              </a:solidFill>
              <a:latin typeface="TT Chocolates"/>
            </a:rPr>
            <a:t>стандартизація — уніфікація виробничих процесів та продукції;</a:t>
          </a:r>
          <a:endParaRPr lang="uk-UA" dirty="0">
            <a:solidFill>
              <a:schemeClr val="bg1"/>
            </a:solidFill>
          </a:endParaRPr>
        </a:p>
      </dgm:t>
    </dgm:pt>
    <dgm:pt modelId="{DF42C286-711A-4A1D-9A6D-1D4A10BE80C2}" type="parTrans" cxnId="{4294A1ED-FD40-494A-8EC2-3BD787BCE381}">
      <dgm:prSet/>
      <dgm:spPr/>
      <dgm:t>
        <a:bodyPr/>
        <a:lstStyle/>
        <a:p>
          <a:endParaRPr lang="uk-UA"/>
        </a:p>
      </dgm:t>
    </dgm:pt>
    <dgm:pt modelId="{19BA69C2-6C19-44BD-9977-03B24F615DC1}" type="sibTrans" cxnId="{4294A1ED-FD40-494A-8EC2-3BD787BCE381}">
      <dgm:prSet/>
      <dgm:spPr/>
      <dgm:t>
        <a:bodyPr/>
        <a:lstStyle/>
        <a:p>
          <a:endParaRPr lang="uk-UA"/>
        </a:p>
      </dgm:t>
    </dgm:pt>
    <dgm:pt modelId="{99950790-93CA-4EEF-AE20-628B7907BC72}">
      <dgm:prSet/>
      <dgm:spPr/>
      <dgm:t>
        <a:bodyPr/>
        <a:lstStyle/>
        <a:p>
          <a:r>
            <a:rPr lang="uk-UA" b="1" dirty="0">
              <a:solidFill>
                <a:schemeClr val="bg1"/>
              </a:solidFill>
              <a:latin typeface="TT Chocolates"/>
            </a:rPr>
            <a:t>вузька спеціалізація;</a:t>
          </a:r>
        </a:p>
      </dgm:t>
    </dgm:pt>
    <dgm:pt modelId="{084D29BF-941E-455B-A423-6B2BBEC949C1}" type="parTrans" cxnId="{F72053EA-E4B7-4429-9B72-F70310AC9377}">
      <dgm:prSet/>
      <dgm:spPr/>
      <dgm:t>
        <a:bodyPr/>
        <a:lstStyle/>
        <a:p>
          <a:endParaRPr lang="uk-UA"/>
        </a:p>
      </dgm:t>
    </dgm:pt>
    <dgm:pt modelId="{F1948E7F-1069-473C-81C3-7DF17B7224ED}" type="sibTrans" cxnId="{F72053EA-E4B7-4429-9B72-F70310AC9377}">
      <dgm:prSet/>
      <dgm:spPr/>
      <dgm:t>
        <a:bodyPr/>
        <a:lstStyle/>
        <a:p>
          <a:endParaRPr lang="uk-UA"/>
        </a:p>
      </dgm:t>
    </dgm:pt>
    <dgm:pt modelId="{3BD0781E-A8EF-4EF1-AD1C-71367F8DD240}">
      <dgm:prSet/>
      <dgm:spPr/>
      <dgm:t>
        <a:bodyPr/>
        <a:lstStyle/>
        <a:p>
          <a:r>
            <a:rPr lang="uk-UA" b="1" dirty="0">
              <a:solidFill>
                <a:schemeClr val="bg1"/>
              </a:solidFill>
              <a:latin typeface="TT Chocolates"/>
            </a:rPr>
            <a:t>синхронізація процесів у часі;</a:t>
          </a:r>
        </a:p>
      </dgm:t>
    </dgm:pt>
    <dgm:pt modelId="{A9F66355-A309-4767-84B1-E7F9149D6E55}" type="parTrans" cxnId="{64C4CC34-57AA-4A33-857E-C49839397145}">
      <dgm:prSet/>
      <dgm:spPr/>
      <dgm:t>
        <a:bodyPr/>
        <a:lstStyle/>
        <a:p>
          <a:endParaRPr lang="uk-UA"/>
        </a:p>
      </dgm:t>
    </dgm:pt>
    <dgm:pt modelId="{D13D903D-6198-43FC-86BF-337C93380428}" type="sibTrans" cxnId="{64C4CC34-57AA-4A33-857E-C49839397145}">
      <dgm:prSet/>
      <dgm:spPr/>
      <dgm:t>
        <a:bodyPr/>
        <a:lstStyle/>
        <a:p>
          <a:endParaRPr lang="uk-UA"/>
        </a:p>
      </dgm:t>
    </dgm:pt>
    <dgm:pt modelId="{1198A12D-32E5-4E9C-90EC-D08D88751CA0}">
      <dgm:prSet/>
      <dgm:spPr/>
      <dgm:t>
        <a:bodyPr/>
        <a:lstStyle/>
        <a:p>
          <a:r>
            <a:rPr lang="uk-UA" b="1">
              <a:solidFill>
                <a:schemeClr val="bg1"/>
              </a:solidFill>
              <a:latin typeface="TT Chocolates"/>
            </a:rPr>
            <a:t>концентрація виробництва та капіталу;</a:t>
          </a:r>
          <a:endParaRPr lang="uk-UA" b="1" dirty="0">
            <a:solidFill>
              <a:schemeClr val="bg1"/>
            </a:solidFill>
            <a:latin typeface="TT Chocolates"/>
          </a:endParaRPr>
        </a:p>
      </dgm:t>
    </dgm:pt>
    <dgm:pt modelId="{2E6AEB45-8ECA-4CD2-A9C7-AAF46F52F4E7}" type="parTrans" cxnId="{249C64AF-9BFB-4643-AD4D-C7E73B8BC688}">
      <dgm:prSet/>
      <dgm:spPr/>
      <dgm:t>
        <a:bodyPr/>
        <a:lstStyle/>
        <a:p>
          <a:endParaRPr lang="uk-UA"/>
        </a:p>
      </dgm:t>
    </dgm:pt>
    <dgm:pt modelId="{3D455AD0-E84D-4CE8-BD67-74142748F478}" type="sibTrans" cxnId="{249C64AF-9BFB-4643-AD4D-C7E73B8BC688}">
      <dgm:prSet/>
      <dgm:spPr/>
      <dgm:t>
        <a:bodyPr/>
        <a:lstStyle/>
        <a:p>
          <a:endParaRPr lang="uk-UA"/>
        </a:p>
      </dgm:t>
    </dgm:pt>
    <dgm:pt modelId="{CD66CC4A-A9D1-4A82-936E-92E262EE46C0}">
      <dgm:prSet/>
      <dgm:spPr/>
      <dgm:t>
        <a:bodyPr/>
        <a:lstStyle/>
        <a:p>
          <a:r>
            <a:rPr lang="uk-UA" b="1" dirty="0">
              <a:solidFill>
                <a:schemeClr val="bg1"/>
              </a:solidFill>
              <a:latin typeface="TT Chocolates"/>
            </a:rPr>
            <a:t>максимізація обсягів виробництва;</a:t>
          </a:r>
        </a:p>
      </dgm:t>
    </dgm:pt>
    <dgm:pt modelId="{475910C0-2321-4FC5-AED4-CED8AE5F6C9D}" type="parTrans" cxnId="{82E441F7-D610-4A64-B9D2-FE127852539B}">
      <dgm:prSet/>
      <dgm:spPr/>
      <dgm:t>
        <a:bodyPr/>
        <a:lstStyle/>
        <a:p>
          <a:endParaRPr lang="uk-UA"/>
        </a:p>
      </dgm:t>
    </dgm:pt>
    <dgm:pt modelId="{B48C35E7-B0D9-4C5B-B238-742FF34ED4F7}" type="sibTrans" cxnId="{82E441F7-D610-4A64-B9D2-FE127852539B}">
      <dgm:prSet/>
      <dgm:spPr/>
      <dgm:t>
        <a:bodyPr/>
        <a:lstStyle/>
        <a:p>
          <a:endParaRPr lang="uk-UA"/>
        </a:p>
      </dgm:t>
    </dgm:pt>
    <dgm:pt modelId="{94207799-3C60-4A25-BBD6-6984C733BFFE}">
      <dgm:prSet/>
      <dgm:spPr/>
      <dgm:t>
        <a:bodyPr/>
        <a:lstStyle/>
        <a:p>
          <a:r>
            <a:rPr lang="uk-UA" b="1" dirty="0">
              <a:solidFill>
                <a:schemeClr val="bg1"/>
              </a:solidFill>
              <a:latin typeface="TT Chocolates"/>
            </a:rPr>
            <a:t>централізація управління.</a:t>
          </a:r>
        </a:p>
      </dgm:t>
    </dgm:pt>
    <dgm:pt modelId="{FDBCBB1F-802B-4ADA-8AAA-BCA2B62D36BF}" type="parTrans" cxnId="{A2B6B8D6-A3E8-4151-9229-7814E0FD05DE}">
      <dgm:prSet/>
      <dgm:spPr/>
      <dgm:t>
        <a:bodyPr/>
        <a:lstStyle/>
        <a:p>
          <a:endParaRPr lang="uk-UA"/>
        </a:p>
      </dgm:t>
    </dgm:pt>
    <dgm:pt modelId="{1CD208CA-682A-4119-9503-9E92988D8DE4}" type="sibTrans" cxnId="{A2B6B8D6-A3E8-4151-9229-7814E0FD05DE}">
      <dgm:prSet/>
      <dgm:spPr/>
      <dgm:t>
        <a:bodyPr/>
        <a:lstStyle/>
        <a:p>
          <a:endParaRPr lang="uk-UA"/>
        </a:p>
      </dgm:t>
    </dgm:pt>
    <dgm:pt modelId="{158A9037-FE30-40B1-B8AB-40B0EED1104A}" type="pres">
      <dgm:prSet presAssocID="{85870A8E-1C6E-4DF4-B6BE-C170971CF03C}" presName="Name0" presStyleCnt="0">
        <dgm:presLayoutVars>
          <dgm:dir/>
          <dgm:resizeHandles val="exact"/>
        </dgm:presLayoutVars>
      </dgm:prSet>
      <dgm:spPr/>
    </dgm:pt>
    <dgm:pt modelId="{722A4F6B-73B7-4661-87DE-E276A2290C2B}" type="pres">
      <dgm:prSet presAssocID="{CC1B2B5D-0D1E-4EF4-A7B0-95ECA1D4A127}" presName="node" presStyleLbl="node1" presStyleIdx="0" presStyleCnt="6">
        <dgm:presLayoutVars>
          <dgm:bulletEnabled val="1"/>
        </dgm:presLayoutVars>
      </dgm:prSet>
      <dgm:spPr/>
    </dgm:pt>
    <dgm:pt modelId="{017C7C1B-8A5A-4AA9-BAF4-BE8BA8D396BD}" type="pres">
      <dgm:prSet presAssocID="{19BA69C2-6C19-44BD-9977-03B24F615DC1}" presName="sibTrans" presStyleLbl="sibTrans1D1" presStyleIdx="0" presStyleCnt="5"/>
      <dgm:spPr/>
    </dgm:pt>
    <dgm:pt modelId="{E9AFD03B-E09A-4E8D-ACE1-470D5C4B8F99}" type="pres">
      <dgm:prSet presAssocID="{19BA69C2-6C19-44BD-9977-03B24F615DC1}" presName="connectorText" presStyleLbl="sibTrans1D1" presStyleIdx="0" presStyleCnt="5"/>
      <dgm:spPr/>
    </dgm:pt>
    <dgm:pt modelId="{9B3FC0CA-1862-4209-A13E-DE19611EC1A3}" type="pres">
      <dgm:prSet presAssocID="{99950790-93CA-4EEF-AE20-628B7907BC72}" presName="node" presStyleLbl="node1" presStyleIdx="1" presStyleCnt="6">
        <dgm:presLayoutVars>
          <dgm:bulletEnabled val="1"/>
        </dgm:presLayoutVars>
      </dgm:prSet>
      <dgm:spPr/>
    </dgm:pt>
    <dgm:pt modelId="{236D54D9-E55F-4AD1-A0F3-FDFA67476244}" type="pres">
      <dgm:prSet presAssocID="{F1948E7F-1069-473C-81C3-7DF17B7224ED}" presName="sibTrans" presStyleLbl="sibTrans1D1" presStyleIdx="1" presStyleCnt="5"/>
      <dgm:spPr/>
    </dgm:pt>
    <dgm:pt modelId="{5DB01745-9243-4414-A490-0B27C90430B9}" type="pres">
      <dgm:prSet presAssocID="{F1948E7F-1069-473C-81C3-7DF17B7224ED}" presName="connectorText" presStyleLbl="sibTrans1D1" presStyleIdx="1" presStyleCnt="5"/>
      <dgm:spPr/>
    </dgm:pt>
    <dgm:pt modelId="{FD44E9DB-E1D5-4FCD-BB97-B096C83047D4}" type="pres">
      <dgm:prSet presAssocID="{3BD0781E-A8EF-4EF1-AD1C-71367F8DD240}" presName="node" presStyleLbl="node1" presStyleIdx="2" presStyleCnt="6">
        <dgm:presLayoutVars>
          <dgm:bulletEnabled val="1"/>
        </dgm:presLayoutVars>
      </dgm:prSet>
      <dgm:spPr/>
    </dgm:pt>
    <dgm:pt modelId="{7CB6A8F6-8BEA-4E56-956F-A7A08AFC3F52}" type="pres">
      <dgm:prSet presAssocID="{D13D903D-6198-43FC-86BF-337C93380428}" presName="sibTrans" presStyleLbl="sibTrans1D1" presStyleIdx="2" presStyleCnt="5"/>
      <dgm:spPr/>
    </dgm:pt>
    <dgm:pt modelId="{49B0E7E4-1470-4D47-822F-5A6FD45557EF}" type="pres">
      <dgm:prSet presAssocID="{D13D903D-6198-43FC-86BF-337C93380428}" presName="connectorText" presStyleLbl="sibTrans1D1" presStyleIdx="2" presStyleCnt="5"/>
      <dgm:spPr/>
    </dgm:pt>
    <dgm:pt modelId="{2986F5D6-E8CF-451A-8BDF-395C00A5A2DC}" type="pres">
      <dgm:prSet presAssocID="{1198A12D-32E5-4E9C-90EC-D08D88751CA0}" presName="node" presStyleLbl="node1" presStyleIdx="3" presStyleCnt="6">
        <dgm:presLayoutVars>
          <dgm:bulletEnabled val="1"/>
        </dgm:presLayoutVars>
      </dgm:prSet>
      <dgm:spPr/>
    </dgm:pt>
    <dgm:pt modelId="{5CCB15DA-AFD4-4392-96EF-64544EF57073}" type="pres">
      <dgm:prSet presAssocID="{3D455AD0-E84D-4CE8-BD67-74142748F478}" presName="sibTrans" presStyleLbl="sibTrans1D1" presStyleIdx="3" presStyleCnt="5"/>
      <dgm:spPr/>
    </dgm:pt>
    <dgm:pt modelId="{7A027068-CE38-4903-B28D-6C85A5FBBAB8}" type="pres">
      <dgm:prSet presAssocID="{3D455AD0-E84D-4CE8-BD67-74142748F478}" presName="connectorText" presStyleLbl="sibTrans1D1" presStyleIdx="3" presStyleCnt="5"/>
      <dgm:spPr/>
    </dgm:pt>
    <dgm:pt modelId="{F2743DA7-EB45-4914-B5E0-E59D39598B1C}" type="pres">
      <dgm:prSet presAssocID="{CD66CC4A-A9D1-4A82-936E-92E262EE46C0}" presName="node" presStyleLbl="node1" presStyleIdx="4" presStyleCnt="6">
        <dgm:presLayoutVars>
          <dgm:bulletEnabled val="1"/>
        </dgm:presLayoutVars>
      </dgm:prSet>
      <dgm:spPr/>
    </dgm:pt>
    <dgm:pt modelId="{5AEE5D16-DE52-4F5F-BCB2-E3A4A236E2D3}" type="pres">
      <dgm:prSet presAssocID="{B48C35E7-B0D9-4C5B-B238-742FF34ED4F7}" presName="sibTrans" presStyleLbl="sibTrans1D1" presStyleIdx="4" presStyleCnt="5"/>
      <dgm:spPr/>
    </dgm:pt>
    <dgm:pt modelId="{4FA597DA-61C9-4B67-A001-C8BE7ADCF1CC}" type="pres">
      <dgm:prSet presAssocID="{B48C35E7-B0D9-4C5B-B238-742FF34ED4F7}" presName="connectorText" presStyleLbl="sibTrans1D1" presStyleIdx="4" presStyleCnt="5"/>
      <dgm:spPr/>
    </dgm:pt>
    <dgm:pt modelId="{C5B21DA3-97C7-4BCE-8268-C2D1C01F00F5}" type="pres">
      <dgm:prSet presAssocID="{94207799-3C60-4A25-BBD6-6984C733BFFE}" presName="node" presStyleLbl="node1" presStyleIdx="5" presStyleCnt="6">
        <dgm:presLayoutVars>
          <dgm:bulletEnabled val="1"/>
        </dgm:presLayoutVars>
      </dgm:prSet>
      <dgm:spPr/>
    </dgm:pt>
  </dgm:ptLst>
  <dgm:cxnLst>
    <dgm:cxn modelId="{4B5F8F1D-EDBE-4EFF-A791-3E9A3A601C1C}" type="presOf" srcId="{D13D903D-6198-43FC-86BF-337C93380428}" destId="{7CB6A8F6-8BEA-4E56-956F-A7A08AFC3F52}" srcOrd="0" destOrd="0" presId="urn:microsoft.com/office/officeart/2005/8/layout/bProcess3"/>
    <dgm:cxn modelId="{F694C520-EB7D-41C9-B6E4-43612173724B}" type="presOf" srcId="{1198A12D-32E5-4E9C-90EC-D08D88751CA0}" destId="{2986F5D6-E8CF-451A-8BDF-395C00A5A2DC}" srcOrd="0" destOrd="0" presId="urn:microsoft.com/office/officeart/2005/8/layout/bProcess3"/>
    <dgm:cxn modelId="{64C4CC34-57AA-4A33-857E-C49839397145}" srcId="{85870A8E-1C6E-4DF4-B6BE-C170971CF03C}" destId="{3BD0781E-A8EF-4EF1-AD1C-71367F8DD240}" srcOrd="2" destOrd="0" parTransId="{A9F66355-A309-4767-84B1-E7F9149D6E55}" sibTransId="{D13D903D-6198-43FC-86BF-337C93380428}"/>
    <dgm:cxn modelId="{F6460E3C-3003-42CB-81FD-97E868E2A6E7}" type="presOf" srcId="{99950790-93CA-4EEF-AE20-628B7907BC72}" destId="{9B3FC0CA-1862-4209-A13E-DE19611EC1A3}" srcOrd="0" destOrd="0" presId="urn:microsoft.com/office/officeart/2005/8/layout/bProcess3"/>
    <dgm:cxn modelId="{79536D6C-01F4-43AD-9C0E-2CFA855E68B6}" type="presOf" srcId="{B48C35E7-B0D9-4C5B-B238-742FF34ED4F7}" destId="{5AEE5D16-DE52-4F5F-BCB2-E3A4A236E2D3}" srcOrd="0" destOrd="0" presId="urn:microsoft.com/office/officeart/2005/8/layout/bProcess3"/>
    <dgm:cxn modelId="{ECA74A56-4109-4EAC-858C-17303247EA8B}" type="presOf" srcId="{85870A8E-1C6E-4DF4-B6BE-C170971CF03C}" destId="{158A9037-FE30-40B1-B8AB-40B0EED1104A}" srcOrd="0" destOrd="0" presId="urn:microsoft.com/office/officeart/2005/8/layout/bProcess3"/>
    <dgm:cxn modelId="{ED253F84-5B58-4593-89C4-1E249585527A}" type="presOf" srcId="{19BA69C2-6C19-44BD-9977-03B24F615DC1}" destId="{E9AFD03B-E09A-4E8D-ACE1-470D5C4B8F99}" srcOrd="1" destOrd="0" presId="urn:microsoft.com/office/officeart/2005/8/layout/bProcess3"/>
    <dgm:cxn modelId="{97718891-7B30-4E61-A08F-B659263616ED}" type="presOf" srcId="{D13D903D-6198-43FC-86BF-337C93380428}" destId="{49B0E7E4-1470-4D47-822F-5A6FD45557EF}" srcOrd="1" destOrd="0" presId="urn:microsoft.com/office/officeart/2005/8/layout/bProcess3"/>
    <dgm:cxn modelId="{F14CBFA7-F359-45CA-9664-EE670E0F5D3B}" type="presOf" srcId="{F1948E7F-1069-473C-81C3-7DF17B7224ED}" destId="{236D54D9-E55F-4AD1-A0F3-FDFA67476244}" srcOrd="0" destOrd="0" presId="urn:microsoft.com/office/officeart/2005/8/layout/bProcess3"/>
    <dgm:cxn modelId="{249C64AF-9BFB-4643-AD4D-C7E73B8BC688}" srcId="{85870A8E-1C6E-4DF4-B6BE-C170971CF03C}" destId="{1198A12D-32E5-4E9C-90EC-D08D88751CA0}" srcOrd="3" destOrd="0" parTransId="{2E6AEB45-8ECA-4CD2-A9C7-AAF46F52F4E7}" sibTransId="{3D455AD0-E84D-4CE8-BD67-74142748F478}"/>
    <dgm:cxn modelId="{95B565B2-5C79-4788-B89F-7A1A88FAB75D}" type="presOf" srcId="{F1948E7F-1069-473C-81C3-7DF17B7224ED}" destId="{5DB01745-9243-4414-A490-0B27C90430B9}" srcOrd="1" destOrd="0" presId="urn:microsoft.com/office/officeart/2005/8/layout/bProcess3"/>
    <dgm:cxn modelId="{8EC965C9-A46A-4770-991B-685FFB6C2FA5}" type="presOf" srcId="{B48C35E7-B0D9-4C5B-B238-742FF34ED4F7}" destId="{4FA597DA-61C9-4B67-A001-C8BE7ADCF1CC}" srcOrd="1" destOrd="0" presId="urn:microsoft.com/office/officeart/2005/8/layout/bProcess3"/>
    <dgm:cxn modelId="{B42ADBCD-1223-4005-BA37-6726206327D4}" type="presOf" srcId="{3BD0781E-A8EF-4EF1-AD1C-71367F8DD240}" destId="{FD44E9DB-E1D5-4FCD-BB97-B096C83047D4}" srcOrd="0" destOrd="0" presId="urn:microsoft.com/office/officeart/2005/8/layout/bProcess3"/>
    <dgm:cxn modelId="{9D4CDDCD-7ADC-4D74-9748-8F176F442967}" type="presOf" srcId="{CD66CC4A-A9D1-4A82-936E-92E262EE46C0}" destId="{F2743DA7-EB45-4914-B5E0-E59D39598B1C}" srcOrd="0" destOrd="0" presId="urn:microsoft.com/office/officeart/2005/8/layout/bProcess3"/>
    <dgm:cxn modelId="{83C73BD4-FBB9-4736-AF7A-0239DEDBB034}" type="presOf" srcId="{CC1B2B5D-0D1E-4EF4-A7B0-95ECA1D4A127}" destId="{722A4F6B-73B7-4661-87DE-E276A2290C2B}" srcOrd="0" destOrd="0" presId="urn:microsoft.com/office/officeart/2005/8/layout/bProcess3"/>
    <dgm:cxn modelId="{A2B6B8D6-A3E8-4151-9229-7814E0FD05DE}" srcId="{85870A8E-1C6E-4DF4-B6BE-C170971CF03C}" destId="{94207799-3C60-4A25-BBD6-6984C733BFFE}" srcOrd="5" destOrd="0" parTransId="{FDBCBB1F-802B-4ADA-8AAA-BCA2B62D36BF}" sibTransId="{1CD208CA-682A-4119-9503-9E92988D8DE4}"/>
    <dgm:cxn modelId="{F72053EA-E4B7-4429-9B72-F70310AC9377}" srcId="{85870A8E-1C6E-4DF4-B6BE-C170971CF03C}" destId="{99950790-93CA-4EEF-AE20-628B7907BC72}" srcOrd="1" destOrd="0" parTransId="{084D29BF-941E-455B-A423-6B2BBEC949C1}" sibTransId="{F1948E7F-1069-473C-81C3-7DF17B7224ED}"/>
    <dgm:cxn modelId="{4294A1ED-FD40-494A-8EC2-3BD787BCE381}" srcId="{85870A8E-1C6E-4DF4-B6BE-C170971CF03C}" destId="{CC1B2B5D-0D1E-4EF4-A7B0-95ECA1D4A127}" srcOrd="0" destOrd="0" parTransId="{DF42C286-711A-4A1D-9A6D-1D4A10BE80C2}" sibTransId="{19BA69C2-6C19-44BD-9977-03B24F615DC1}"/>
    <dgm:cxn modelId="{FBCDD9ED-6732-4C69-81FF-42F7D34E479B}" type="presOf" srcId="{3D455AD0-E84D-4CE8-BD67-74142748F478}" destId="{7A027068-CE38-4903-B28D-6C85A5FBBAB8}" srcOrd="1" destOrd="0" presId="urn:microsoft.com/office/officeart/2005/8/layout/bProcess3"/>
    <dgm:cxn modelId="{2A2A0DF5-35B1-4DA6-969C-78DF0B7F3735}" type="presOf" srcId="{19BA69C2-6C19-44BD-9977-03B24F615DC1}" destId="{017C7C1B-8A5A-4AA9-BAF4-BE8BA8D396BD}" srcOrd="0" destOrd="0" presId="urn:microsoft.com/office/officeart/2005/8/layout/bProcess3"/>
    <dgm:cxn modelId="{82E441F7-D610-4A64-B9D2-FE127852539B}" srcId="{85870A8E-1C6E-4DF4-B6BE-C170971CF03C}" destId="{CD66CC4A-A9D1-4A82-936E-92E262EE46C0}" srcOrd="4" destOrd="0" parTransId="{475910C0-2321-4FC5-AED4-CED8AE5F6C9D}" sibTransId="{B48C35E7-B0D9-4C5B-B238-742FF34ED4F7}"/>
    <dgm:cxn modelId="{60421FFA-66C4-4C5C-BABB-ACE6E361B364}" type="presOf" srcId="{94207799-3C60-4A25-BBD6-6984C733BFFE}" destId="{C5B21DA3-97C7-4BCE-8268-C2D1C01F00F5}" srcOrd="0" destOrd="0" presId="urn:microsoft.com/office/officeart/2005/8/layout/bProcess3"/>
    <dgm:cxn modelId="{367656FD-ACCD-45C5-9F61-FB64C9AF7C35}" type="presOf" srcId="{3D455AD0-E84D-4CE8-BD67-74142748F478}" destId="{5CCB15DA-AFD4-4392-96EF-64544EF57073}" srcOrd="0" destOrd="0" presId="urn:microsoft.com/office/officeart/2005/8/layout/bProcess3"/>
    <dgm:cxn modelId="{25A328AC-05F4-456E-B6A0-A4C377C7739E}" type="presParOf" srcId="{158A9037-FE30-40B1-B8AB-40B0EED1104A}" destId="{722A4F6B-73B7-4661-87DE-E276A2290C2B}" srcOrd="0" destOrd="0" presId="urn:microsoft.com/office/officeart/2005/8/layout/bProcess3"/>
    <dgm:cxn modelId="{FB049879-8107-4725-A5B7-5B87E9BCA37B}" type="presParOf" srcId="{158A9037-FE30-40B1-B8AB-40B0EED1104A}" destId="{017C7C1B-8A5A-4AA9-BAF4-BE8BA8D396BD}" srcOrd="1" destOrd="0" presId="urn:microsoft.com/office/officeart/2005/8/layout/bProcess3"/>
    <dgm:cxn modelId="{FA699E64-0696-48C9-A083-3BAD0E2EB473}" type="presParOf" srcId="{017C7C1B-8A5A-4AA9-BAF4-BE8BA8D396BD}" destId="{E9AFD03B-E09A-4E8D-ACE1-470D5C4B8F99}" srcOrd="0" destOrd="0" presId="urn:microsoft.com/office/officeart/2005/8/layout/bProcess3"/>
    <dgm:cxn modelId="{9BB9B793-EF0C-4D02-BBBB-FE030C19E963}" type="presParOf" srcId="{158A9037-FE30-40B1-B8AB-40B0EED1104A}" destId="{9B3FC0CA-1862-4209-A13E-DE19611EC1A3}" srcOrd="2" destOrd="0" presId="urn:microsoft.com/office/officeart/2005/8/layout/bProcess3"/>
    <dgm:cxn modelId="{F295E937-42DC-41D4-BC56-97D0063CECDE}" type="presParOf" srcId="{158A9037-FE30-40B1-B8AB-40B0EED1104A}" destId="{236D54D9-E55F-4AD1-A0F3-FDFA67476244}" srcOrd="3" destOrd="0" presId="urn:microsoft.com/office/officeart/2005/8/layout/bProcess3"/>
    <dgm:cxn modelId="{C62F8271-4B62-439C-BB67-F3338817CB7A}" type="presParOf" srcId="{236D54D9-E55F-4AD1-A0F3-FDFA67476244}" destId="{5DB01745-9243-4414-A490-0B27C90430B9}" srcOrd="0" destOrd="0" presId="urn:microsoft.com/office/officeart/2005/8/layout/bProcess3"/>
    <dgm:cxn modelId="{E6C5D7BD-AC1D-43B5-A8F5-D2A7B2468B68}" type="presParOf" srcId="{158A9037-FE30-40B1-B8AB-40B0EED1104A}" destId="{FD44E9DB-E1D5-4FCD-BB97-B096C83047D4}" srcOrd="4" destOrd="0" presId="urn:microsoft.com/office/officeart/2005/8/layout/bProcess3"/>
    <dgm:cxn modelId="{2A7E7817-8365-42D0-8033-9A71CC0F80B6}" type="presParOf" srcId="{158A9037-FE30-40B1-B8AB-40B0EED1104A}" destId="{7CB6A8F6-8BEA-4E56-956F-A7A08AFC3F52}" srcOrd="5" destOrd="0" presId="urn:microsoft.com/office/officeart/2005/8/layout/bProcess3"/>
    <dgm:cxn modelId="{50082E5B-C05B-4261-A3D2-71212F45718E}" type="presParOf" srcId="{7CB6A8F6-8BEA-4E56-956F-A7A08AFC3F52}" destId="{49B0E7E4-1470-4D47-822F-5A6FD45557EF}" srcOrd="0" destOrd="0" presId="urn:microsoft.com/office/officeart/2005/8/layout/bProcess3"/>
    <dgm:cxn modelId="{EC40F645-6CEB-4B4C-9DC4-76198D58A534}" type="presParOf" srcId="{158A9037-FE30-40B1-B8AB-40B0EED1104A}" destId="{2986F5D6-E8CF-451A-8BDF-395C00A5A2DC}" srcOrd="6" destOrd="0" presId="urn:microsoft.com/office/officeart/2005/8/layout/bProcess3"/>
    <dgm:cxn modelId="{9AEC1DD2-B1C1-4DD4-AEC8-1856AC66D880}" type="presParOf" srcId="{158A9037-FE30-40B1-B8AB-40B0EED1104A}" destId="{5CCB15DA-AFD4-4392-96EF-64544EF57073}" srcOrd="7" destOrd="0" presId="urn:microsoft.com/office/officeart/2005/8/layout/bProcess3"/>
    <dgm:cxn modelId="{2BE9FD00-EB2F-4D3A-BD0B-CC8BC8972ED0}" type="presParOf" srcId="{5CCB15DA-AFD4-4392-96EF-64544EF57073}" destId="{7A027068-CE38-4903-B28D-6C85A5FBBAB8}" srcOrd="0" destOrd="0" presId="urn:microsoft.com/office/officeart/2005/8/layout/bProcess3"/>
    <dgm:cxn modelId="{8AD291B0-AB21-4B71-8BFA-6A7BF870E847}" type="presParOf" srcId="{158A9037-FE30-40B1-B8AB-40B0EED1104A}" destId="{F2743DA7-EB45-4914-B5E0-E59D39598B1C}" srcOrd="8" destOrd="0" presId="urn:microsoft.com/office/officeart/2005/8/layout/bProcess3"/>
    <dgm:cxn modelId="{BCC32A33-B2C7-47FC-8FB9-A85FFEADA0ED}" type="presParOf" srcId="{158A9037-FE30-40B1-B8AB-40B0EED1104A}" destId="{5AEE5D16-DE52-4F5F-BCB2-E3A4A236E2D3}" srcOrd="9" destOrd="0" presId="urn:microsoft.com/office/officeart/2005/8/layout/bProcess3"/>
    <dgm:cxn modelId="{8A8D6C0C-A362-4B26-A885-5D15DEC19DE5}" type="presParOf" srcId="{5AEE5D16-DE52-4F5F-BCB2-E3A4A236E2D3}" destId="{4FA597DA-61C9-4B67-A001-C8BE7ADCF1CC}" srcOrd="0" destOrd="0" presId="urn:microsoft.com/office/officeart/2005/8/layout/bProcess3"/>
    <dgm:cxn modelId="{91D71D2F-3B9E-4933-ABC4-D47BF2BAAC48}" type="presParOf" srcId="{158A9037-FE30-40B1-B8AB-40B0EED1104A}" destId="{C5B21DA3-97C7-4BCE-8268-C2D1C01F00F5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AE63E3-EFCC-4E71-A6A7-DCFC40D3C1F4}" type="doc">
      <dgm:prSet loTypeId="urn:microsoft.com/office/officeart/2008/layout/LinedList" loCatId="list" qsTypeId="urn:microsoft.com/office/officeart/2005/8/quickstyle/simple1" qsCatId="simple" csTypeId="urn:microsoft.com/office/officeart/2005/8/colors/accent4_1" csCatId="accent4" phldr="1"/>
      <dgm:spPr/>
    </dgm:pt>
    <dgm:pt modelId="{D42F4ECF-40F1-4F5A-BBDF-ADA04625DB87}">
      <dgm:prSet phldrT="[Текст]"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Особливими рисами другої хвилі розвитку цивілізації стали:</a:t>
          </a:r>
          <a:endParaRPr lang="uk-UA" dirty="0">
            <a:solidFill>
              <a:srgbClr val="B244A2"/>
            </a:solidFill>
          </a:endParaRPr>
        </a:p>
      </dgm:t>
    </dgm:pt>
    <dgm:pt modelId="{856CA478-1308-464B-818D-7FE57B814BDF}" type="parTrans" cxnId="{ECBEE831-8295-4BA3-82B4-D2D601CABF43}">
      <dgm:prSet/>
      <dgm:spPr/>
      <dgm:t>
        <a:bodyPr/>
        <a:lstStyle/>
        <a:p>
          <a:endParaRPr lang="uk-UA"/>
        </a:p>
      </dgm:t>
    </dgm:pt>
    <dgm:pt modelId="{F59DC1D0-06BE-4ABE-92AC-F9D1DFCD57D1}" type="sibTrans" cxnId="{ECBEE831-8295-4BA3-82B4-D2D601CABF43}">
      <dgm:prSet/>
      <dgm:spPr/>
      <dgm:t>
        <a:bodyPr/>
        <a:lstStyle/>
        <a:p>
          <a:endParaRPr lang="uk-UA"/>
        </a:p>
      </dgm:t>
    </dgm:pt>
    <dgm:pt modelId="{36348E0D-D67D-40BB-AA0C-E8C1C83A0694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швидке економічне зростання;</a:t>
          </a:r>
        </a:p>
      </dgm:t>
    </dgm:pt>
    <dgm:pt modelId="{5782E7DB-F55F-48F0-AFB1-7248A06DFE1C}" type="parTrans" cxnId="{1F3BEEB1-284B-4F27-ABAB-7D2599D715AD}">
      <dgm:prSet/>
      <dgm:spPr/>
      <dgm:t>
        <a:bodyPr/>
        <a:lstStyle/>
        <a:p>
          <a:endParaRPr lang="uk-UA"/>
        </a:p>
      </dgm:t>
    </dgm:pt>
    <dgm:pt modelId="{AA71DA47-4922-4994-8514-1535DE510EA5}" type="sibTrans" cxnId="{1F3BEEB1-284B-4F27-ABAB-7D2599D715AD}">
      <dgm:prSet/>
      <dgm:spPr/>
      <dgm:t>
        <a:bodyPr/>
        <a:lstStyle/>
        <a:p>
          <a:endParaRPr lang="uk-UA"/>
        </a:p>
      </dgm:t>
    </dgm:pt>
    <dgm:pt modelId="{BD590CC2-50AC-4B47-AFA1-7145A5C5E383}">
      <dgm:prSet/>
      <dgm:spPr/>
      <dgm:t>
        <a:bodyPr/>
        <a:lstStyle/>
        <a:p>
          <a:r>
            <a:rPr lang="uk-UA" b="1">
              <a:solidFill>
                <a:srgbClr val="B244A2"/>
              </a:solidFill>
              <a:latin typeface="TT Chocolates"/>
            </a:rPr>
            <a:t>значне зростання чисельності населення;</a:t>
          </a:r>
          <a:endParaRPr lang="uk-UA" b="1" dirty="0">
            <a:solidFill>
              <a:srgbClr val="B244A2"/>
            </a:solidFill>
            <a:latin typeface="TT Chocolates"/>
          </a:endParaRPr>
        </a:p>
      </dgm:t>
    </dgm:pt>
    <dgm:pt modelId="{CC33CBA3-BE25-4DC9-BF59-23855CB598E2}" type="parTrans" cxnId="{BD38B887-0DC9-4E50-B1E3-B1428BFE0BEE}">
      <dgm:prSet/>
      <dgm:spPr/>
      <dgm:t>
        <a:bodyPr/>
        <a:lstStyle/>
        <a:p>
          <a:endParaRPr lang="uk-UA"/>
        </a:p>
      </dgm:t>
    </dgm:pt>
    <dgm:pt modelId="{CB944111-D8F7-47F8-80C9-CB6255F03CB0}" type="sibTrans" cxnId="{BD38B887-0DC9-4E50-B1E3-B1428BFE0BEE}">
      <dgm:prSet/>
      <dgm:spPr/>
      <dgm:t>
        <a:bodyPr/>
        <a:lstStyle/>
        <a:p>
          <a:endParaRPr lang="uk-UA"/>
        </a:p>
      </dgm:t>
    </dgm:pt>
    <dgm:pt modelId="{84CCC467-D2C9-4329-A9F3-9763F0E4378B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зростання споживання, рівня та якості життя (ці процеси характеризувались нестабільністю, циклічністю та нерівномірністю за країнами та регіонами);</a:t>
          </a:r>
        </a:p>
      </dgm:t>
    </dgm:pt>
    <dgm:pt modelId="{F940A399-8811-4F52-98FA-FBBC7B2A4634}" type="parTrans" cxnId="{8305B30C-8E2C-4348-BCB6-83A03EEE727A}">
      <dgm:prSet/>
      <dgm:spPr/>
      <dgm:t>
        <a:bodyPr/>
        <a:lstStyle/>
        <a:p>
          <a:endParaRPr lang="uk-UA"/>
        </a:p>
      </dgm:t>
    </dgm:pt>
    <dgm:pt modelId="{BEF4C5FE-8F46-480A-9779-C3636E1F05FC}" type="sibTrans" cxnId="{8305B30C-8E2C-4348-BCB6-83A03EEE727A}">
      <dgm:prSet/>
      <dgm:spPr/>
      <dgm:t>
        <a:bodyPr/>
        <a:lstStyle/>
        <a:p>
          <a:endParaRPr lang="uk-UA"/>
        </a:p>
      </dgm:t>
    </dgm:pt>
    <dgm:pt modelId="{8D3B5F51-05F5-4717-A79B-D5A32B78FA97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розподіл праці досяг дуже високого рівня;</a:t>
          </a:r>
        </a:p>
      </dgm:t>
    </dgm:pt>
    <dgm:pt modelId="{03C6C40F-D4BC-411F-99D1-38CA79DEDD10}" type="parTrans" cxnId="{F257205D-326A-47A6-BA06-FA46C89DD9C4}">
      <dgm:prSet/>
      <dgm:spPr/>
      <dgm:t>
        <a:bodyPr/>
        <a:lstStyle/>
        <a:p>
          <a:endParaRPr lang="uk-UA"/>
        </a:p>
      </dgm:t>
    </dgm:pt>
    <dgm:pt modelId="{708D6F76-007F-48D3-9A4A-A87D50FB09FA}" type="sibTrans" cxnId="{F257205D-326A-47A6-BA06-FA46C89DD9C4}">
      <dgm:prSet/>
      <dgm:spPr/>
      <dgm:t>
        <a:bodyPr/>
        <a:lstStyle/>
        <a:p>
          <a:endParaRPr lang="uk-UA"/>
        </a:p>
      </dgm:t>
    </dgm:pt>
    <dgm:pt modelId="{07A3F8D0-E7EA-42AA-8D9B-86678B7A6DDB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основний вид енергії — механічна (парові двигуни, двигуни внутрішнього згоряння та різноманітні генератори);</a:t>
          </a:r>
        </a:p>
      </dgm:t>
    </dgm:pt>
    <dgm:pt modelId="{169DADD1-D919-4644-A58D-9ABA5DE83231}" type="parTrans" cxnId="{9FB6F6A7-E8EA-4AE1-A07E-71872938C939}">
      <dgm:prSet/>
      <dgm:spPr/>
      <dgm:t>
        <a:bodyPr/>
        <a:lstStyle/>
        <a:p>
          <a:endParaRPr lang="uk-UA"/>
        </a:p>
      </dgm:t>
    </dgm:pt>
    <dgm:pt modelId="{E3D1E1EC-3F26-4CDF-BC78-89E157E55C29}" type="sibTrans" cxnId="{9FB6F6A7-E8EA-4AE1-A07E-71872938C939}">
      <dgm:prSet/>
      <dgm:spPr/>
      <dgm:t>
        <a:bodyPr/>
        <a:lstStyle/>
        <a:p>
          <a:endParaRPr lang="uk-UA"/>
        </a:p>
      </dgm:t>
    </dgm:pt>
    <dgm:pt modelId="{F4D0CDF2-3BFE-4902-AB3C-B979176A41D8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головний засіб виробництва — промисловий капітал: будівлі, машини та обладнання; в промисловості зайнято 45—65% працездатного населення;</a:t>
          </a:r>
        </a:p>
      </dgm:t>
    </dgm:pt>
    <dgm:pt modelId="{55856E62-F350-4774-8305-9932D8A6DAEE}" type="parTrans" cxnId="{1F207BCE-59E7-4A1D-93AD-91D321EE866A}">
      <dgm:prSet/>
      <dgm:spPr/>
      <dgm:t>
        <a:bodyPr/>
        <a:lstStyle/>
        <a:p>
          <a:endParaRPr lang="uk-UA"/>
        </a:p>
      </dgm:t>
    </dgm:pt>
    <dgm:pt modelId="{47ABBE8E-680C-468B-AE88-A7389899DC28}" type="sibTrans" cxnId="{1F207BCE-59E7-4A1D-93AD-91D321EE866A}">
      <dgm:prSet/>
      <dgm:spPr/>
      <dgm:t>
        <a:bodyPr/>
        <a:lstStyle/>
        <a:p>
          <a:endParaRPr lang="uk-UA"/>
        </a:p>
      </dgm:t>
    </dgm:pt>
    <dgm:pt modelId="{5060F7E8-1F95-45BA-B88C-61605BF3B432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основний соціальний конфлікт — між працею і капіталом;</a:t>
          </a:r>
        </a:p>
      </dgm:t>
    </dgm:pt>
    <dgm:pt modelId="{4C935709-EA22-4970-8763-79915456A08A}" type="parTrans" cxnId="{4C25FE19-BAF0-417D-A72E-8B77A1AE2AD7}">
      <dgm:prSet/>
      <dgm:spPr/>
      <dgm:t>
        <a:bodyPr/>
        <a:lstStyle/>
        <a:p>
          <a:endParaRPr lang="uk-UA"/>
        </a:p>
      </dgm:t>
    </dgm:pt>
    <dgm:pt modelId="{8FC5F5A7-D86E-495A-92C9-62F3E6920645}" type="sibTrans" cxnId="{4C25FE19-BAF0-417D-A72E-8B77A1AE2AD7}">
      <dgm:prSet/>
      <dgm:spPr/>
      <dgm:t>
        <a:bodyPr/>
        <a:lstStyle/>
        <a:p>
          <a:endParaRPr lang="uk-UA"/>
        </a:p>
      </dgm:t>
    </dgm:pt>
    <dgm:pt modelId="{DEDA48E3-E7EE-4E2D-89AC-123A92EF66DE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соціальна структура суспільства опирається на майнові фактори і формально не є жорстко ієрархічною;</a:t>
          </a:r>
        </a:p>
      </dgm:t>
    </dgm:pt>
    <dgm:pt modelId="{2959C3BD-8504-4FF2-8178-C076320C2445}" type="parTrans" cxnId="{C51C3CBF-7AB1-4C58-B9FE-384239B18291}">
      <dgm:prSet/>
      <dgm:spPr/>
      <dgm:t>
        <a:bodyPr/>
        <a:lstStyle/>
        <a:p>
          <a:endParaRPr lang="uk-UA"/>
        </a:p>
      </dgm:t>
    </dgm:pt>
    <dgm:pt modelId="{0EB1CCE2-3179-448E-8AFA-9177A6921492}" type="sibTrans" cxnId="{C51C3CBF-7AB1-4C58-B9FE-384239B18291}">
      <dgm:prSet/>
      <dgm:spPr/>
      <dgm:t>
        <a:bodyPr/>
        <a:lstStyle/>
        <a:p>
          <a:endParaRPr lang="uk-UA"/>
        </a:p>
      </dgm:t>
    </dgm:pt>
    <dgm:pt modelId="{49A06082-0F6E-4B40-AB25-7405C7ACD721}">
      <dgm:prSet/>
      <dgm:spPr/>
      <dgm:t>
        <a:bodyPr/>
        <a:lstStyle/>
        <a:p>
          <a:r>
            <a:rPr lang="uk-UA" b="1" dirty="0">
              <a:solidFill>
                <a:srgbClr val="B244A2"/>
              </a:solidFill>
              <a:latin typeface="TT Chocolates"/>
            </a:rPr>
            <a:t>соціальна та просторова мобільність суттєво зросли.</a:t>
          </a:r>
          <a:endParaRPr lang="en-US" b="1" dirty="0">
            <a:solidFill>
              <a:srgbClr val="B244A2"/>
            </a:solidFill>
            <a:latin typeface="TT Chocolates"/>
          </a:endParaRPr>
        </a:p>
      </dgm:t>
    </dgm:pt>
    <dgm:pt modelId="{2D2CB105-FF0F-4914-A5F6-B05FFFD391CF}" type="parTrans" cxnId="{CB8B4515-E95A-4DE8-9747-E2EBA32D62AF}">
      <dgm:prSet/>
      <dgm:spPr/>
      <dgm:t>
        <a:bodyPr/>
        <a:lstStyle/>
        <a:p>
          <a:endParaRPr lang="uk-UA"/>
        </a:p>
      </dgm:t>
    </dgm:pt>
    <dgm:pt modelId="{F3472631-4AC2-4EB5-9B70-F0D2858E9FA4}" type="sibTrans" cxnId="{CB8B4515-E95A-4DE8-9747-E2EBA32D62AF}">
      <dgm:prSet/>
      <dgm:spPr/>
      <dgm:t>
        <a:bodyPr/>
        <a:lstStyle/>
        <a:p>
          <a:endParaRPr lang="uk-UA"/>
        </a:p>
      </dgm:t>
    </dgm:pt>
    <dgm:pt modelId="{A08231D8-5E54-4DED-A56F-764C164B80AF}" type="pres">
      <dgm:prSet presAssocID="{4FAE63E3-EFCC-4E71-A6A7-DCFC40D3C1F4}" presName="vert0" presStyleCnt="0">
        <dgm:presLayoutVars>
          <dgm:dir/>
          <dgm:animOne val="branch"/>
          <dgm:animLvl val="lvl"/>
        </dgm:presLayoutVars>
      </dgm:prSet>
      <dgm:spPr/>
    </dgm:pt>
    <dgm:pt modelId="{987FB631-2075-4B66-ABC2-B80214A65E7C}" type="pres">
      <dgm:prSet presAssocID="{D42F4ECF-40F1-4F5A-BBDF-ADA04625DB87}" presName="thickLine" presStyleLbl="alignNode1" presStyleIdx="0" presStyleCnt="1"/>
      <dgm:spPr/>
    </dgm:pt>
    <dgm:pt modelId="{0C5F1DC7-0435-4C74-9C89-1CA72C0E5AB2}" type="pres">
      <dgm:prSet presAssocID="{D42F4ECF-40F1-4F5A-BBDF-ADA04625DB87}" presName="horz1" presStyleCnt="0"/>
      <dgm:spPr/>
    </dgm:pt>
    <dgm:pt modelId="{829835EE-C0E0-4878-A571-5CD46BB34172}" type="pres">
      <dgm:prSet presAssocID="{D42F4ECF-40F1-4F5A-BBDF-ADA04625DB87}" presName="tx1" presStyleLbl="revTx" presStyleIdx="0" presStyleCnt="10"/>
      <dgm:spPr/>
    </dgm:pt>
    <dgm:pt modelId="{495C0073-983E-44FF-95E0-24020742A81B}" type="pres">
      <dgm:prSet presAssocID="{D42F4ECF-40F1-4F5A-BBDF-ADA04625DB87}" presName="vert1" presStyleCnt="0"/>
      <dgm:spPr/>
    </dgm:pt>
    <dgm:pt modelId="{D9D9861B-326B-40EC-893B-7450370BC79B}" type="pres">
      <dgm:prSet presAssocID="{36348E0D-D67D-40BB-AA0C-E8C1C83A0694}" presName="vertSpace2a" presStyleCnt="0"/>
      <dgm:spPr/>
    </dgm:pt>
    <dgm:pt modelId="{D09BFA70-A680-4CA4-8A9C-78498785EAE6}" type="pres">
      <dgm:prSet presAssocID="{36348E0D-D67D-40BB-AA0C-E8C1C83A0694}" presName="horz2" presStyleCnt="0"/>
      <dgm:spPr/>
    </dgm:pt>
    <dgm:pt modelId="{69DAA0EF-76C1-4E3A-9893-1EF6178B1159}" type="pres">
      <dgm:prSet presAssocID="{36348E0D-D67D-40BB-AA0C-E8C1C83A0694}" presName="horzSpace2" presStyleCnt="0"/>
      <dgm:spPr/>
    </dgm:pt>
    <dgm:pt modelId="{C18CB22A-55FA-41A9-90CE-55C6C586AA24}" type="pres">
      <dgm:prSet presAssocID="{36348E0D-D67D-40BB-AA0C-E8C1C83A0694}" presName="tx2" presStyleLbl="revTx" presStyleIdx="1" presStyleCnt="10"/>
      <dgm:spPr/>
    </dgm:pt>
    <dgm:pt modelId="{1358C674-092E-4B98-B5E1-AA45631E1AB4}" type="pres">
      <dgm:prSet presAssocID="{36348E0D-D67D-40BB-AA0C-E8C1C83A0694}" presName="vert2" presStyleCnt="0"/>
      <dgm:spPr/>
    </dgm:pt>
    <dgm:pt modelId="{86B07C49-411B-41D3-878A-E313F7235AE0}" type="pres">
      <dgm:prSet presAssocID="{36348E0D-D67D-40BB-AA0C-E8C1C83A0694}" presName="thinLine2b" presStyleLbl="callout" presStyleIdx="0" presStyleCnt="9"/>
      <dgm:spPr/>
    </dgm:pt>
    <dgm:pt modelId="{C880F8EB-5DB1-4EC6-8CF3-438AA753E30E}" type="pres">
      <dgm:prSet presAssocID="{36348E0D-D67D-40BB-AA0C-E8C1C83A0694}" presName="vertSpace2b" presStyleCnt="0"/>
      <dgm:spPr/>
    </dgm:pt>
    <dgm:pt modelId="{CB784593-5126-4025-A581-F592A3E9DBCF}" type="pres">
      <dgm:prSet presAssocID="{BD590CC2-50AC-4B47-AFA1-7145A5C5E383}" presName="horz2" presStyleCnt="0"/>
      <dgm:spPr/>
    </dgm:pt>
    <dgm:pt modelId="{A39563E1-61E3-45D8-82B0-B2013980C16F}" type="pres">
      <dgm:prSet presAssocID="{BD590CC2-50AC-4B47-AFA1-7145A5C5E383}" presName="horzSpace2" presStyleCnt="0"/>
      <dgm:spPr/>
    </dgm:pt>
    <dgm:pt modelId="{99C88EC6-43AF-49FD-B866-51CC6954E7AC}" type="pres">
      <dgm:prSet presAssocID="{BD590CC2-50AC-4B47-AFA1-7145A5C5E383}" presName="tx2" presStyleLbl="revTx" presStyleIdx="2" presStyleCnt="10"/>
      <dgm:spPr/>
    </dgm:pt>
    <dgm:pt modelId="{49C22483-8738-4B5F-8FB8-27EE545CC551}" type="pres">
      <dgm:prSet presAssocID="{BD590CC2-50AC-4B47-AFA1-7145A5C5E383}" presName="vert2" presStyleCnt="0"/>
      <dgm:spPr/>
    </dgm:pt>
    <dgm:pt modelId="{BD8869D2-3DAC-4788-90E6-67395E7E3AA7}" type="pres">
      <dgm:prSet presAssocID="{BD590CC2-50AC-4B47-AFA1-7145A5C5E383}" presName="thinLine2b" presStyleLbl="callout" presStyleIdx="1" presStyleCnt="9"/>
      <dgm:spPr/>
    </dgm:pt>
    <dgm:pt modelId="{AE127F36-5327-4B45-BF5E-F6B56BBFF9DF}" type="pres">
      <dgm:prSet presAssocID="{BD590CC2-50AC-4B47-AFA1-7145A5C5E383}" presName="vertSpace2b" presStyleCnt="0"/>
      <dgm:spPr/>
    </dgm:pt>
    <dgm:pt modelId="{B9961018-4945-41E9-8350-1D040463618B}" type="pres">
      <dgm:prSet presAssocID="{84CCC467-D2C9-4329-A9F3-9763F0E4378B}" presName="horz2" presStyleCnt="0"/>
      <dgm:spPr/>
    </dgm:pt>
    <dgm:pt modelId="{EB88DB88-0104-4841-8464-A09C8A68CE2C}" type="pres">
      <dgm:prSet presAssocID="{84CCC467-D2C9-4329-A9F3-9763F0E4378B}" presName="horzSpace2" presStyleCnt="0"/>
      <dgm:spPr/>
    </dgm:pt>
    <dgm:pt modelId="{009A04D5-4DC7-44B4-AFE9-E0C0762C9ED2}" type="pres">
      <dgm:prSet presAssocID="{84CCC467-D2C9-4329-A9F3-9763F0E4378B}" presName="tx2" presStyleLbl="revTx" presStyleIdx="3" presStyleCnt="10"/>
      <dgm:spPr/>
    </dgm:pt>
    <dgm:pt modelId="{C85A2349-71D5-4017-A80E-5EE889E74C52}" type="pres">
      <dgm:prSet presAssocID="{84CCC467-D2C9-4329-A9F3-9763F0E4378B}" presName="vert2" presStyleCnt="0"/>
      <dgm:spPr/>
    </dgm:pt>
    <dgm:pt modelId="{21883ADD-0392-4ECB-AE2B-8E007B63A69D}" type="pres">
      <dgm:prSet presAssocID="{84CCC467-D2C9-4329-A9F3-9763F0E4378B}" presName="thinLine2b" presStyleLbl="callout" presStyleIdx="2" presStyleCnt="9"/>
      <dgm:spPr/>
    </dgm:pt>
    <dgm:pt modelId="{F2DBEAB6-D504-4A2A-9428-1873A6D61656}" type="pres">
      <dgm:prSet presAssocID="{84CCC467-D2C9-4329-A9F3-9763F0E4378B}" presName="vertSpace2b" presStyleCnt="0"/>
      <dgm:spPr/>
    </dgm:pt>
    <dgm:pt modelId="{E6053AD4-D845-453E-9A10-D522F7F2FE3D}" type="pres">
      <dgm:prSet presAssocID="{8D3B5F51-05F5-4717-A79B-D5A32B78FA97}" presName="horz2" presStyleCnt="0"/>
      <dgm:spPr/>
    </dgm:pt>
    <dgm:pt modelId="{5F2C72FA-5D94-4494-A506-7FB68F2676F5}" type="pres">
      <dgm:prSet presAssocID="{8D3B5F51-05F5-4717-A79B-D5A32B78FA97}" presName="horzSpace2" presStyleCnt="0"/>
      <dgm:spPr/>
    </dgm:pt>
    <dgm:pt modelId="{DED3EDD9-5A80-4E71-B53A-1B76B7DCE0EF}" type="pres">
      <dgm:prSet presAssocID="{8D3B5F51-05F5-4717-A79B-D5A32B78FA97}" presName="tx2" presStyleLbl="revTx" presStyleIdx="4" presStyleCnt="10"/>
      <dgm:spPr/>
    </dgm:pt>
    <dgm:pt modelId="{63708AD0-0C1C-4BBB-865C-677BC94554F5}" type="pres">
      <dgm:prSet presAssocID="{8D3B5F51-05F5-4717-A79B-D5A32B78FA97}" presName="vert2" presStyleCnt="0"/>
      <dgm:spPr/>
    </dgm:pt>
    <dgm:pt modelId="{9D6055F5-622C-4C1F-9148-53126CF9220E}" type="pres">
      <dgm:prSet presAssocID="{8D3B5F51-05F5-4717-A79B-D5A32B78FA97}" presName="thinLine2b" presStyleLbl="callout" presStyleIdx="3" presStyleCnt="9"/>
      <dgm:spPr/>
    </dgm:pt>
    <dgm:pt modelId="{93F9BE2E-954A-44E8-BBB9-1C564D7B148C}" type="pres">
      <dgm:prSet presAssocID="{8D3B5F51-05F5-4717-A79B-D5A32B78FA97}" presName="vertSpace2b" presStyleCnt="0"/>
      <dgm:spPr/>
    </dgm:pt>
    <dgm:pt modelId="{1976B332-4A16-4736-9248-BF8A1E2FABE5}" type="pres">
      <dgm:prSet presAssocID="{07A3F8D0-E7EA-42AA-8D9B-86678B7A6DDB}" presName="horz2" presStyleCnt="0"/>
      <dgm:spPr/>
    </dgm:pt>
    <dgm:pt modelId="{8CA5FB60-DDDA-4A9B-907E-7542BADBDF16}" type="pres">
      <dgm:prSet presAssocID="{07A3F8D0-E7EA-42AA-8D9B-86678B7A6DDB}" presName="horzSpace2" presStyleCnt="0"/>
      <dgm:spPr/>
    </dgm:pt>
    <dgm:pt modelId="{0F3DD8C7-DE1D-405E-B1E6-A963FA8678A7}" type="pres">
      <dgm:prSet presAssocID="{07A3F8D0-E7EA-42AA-8D9B-86678B7A6DDB}" presName="tx2" presStyleLbl="revTx" presStyleIdx="5" presStyleCnt="10"/>
      <dgm:spPr/>
    </dgm:pt>
    <dgm:pt modelId="{83CFCC9A-1414-4A04-883B-4715E864991E}" type="pres">
      <dgm:prSet presAssocID="{07A3F8D0-E7EA-42AA-8D9B-86678B7A6DDB}" presName="vert2" presStyleCnt="0"/>
      <dgm:spPr/>
    </dgm:pt>
    <dgm:pt modelId="{56269241-3A4F-468A-A520-B4D75CB33372}" type="pres">
      <dgm:prSet presAssocID="{07A3F8D0-E7EA-42AA-8D9B-86678B7A6DDB}" presName="thinLine2b" presStyleLbl="callout" presStyleIdx="4" presStyleCnt="9"/>
      <dgm:spPr/>
    </dgm:pt>
    <dgm:pt modelId="{F6923BCA-E942-4014-8321-AAD1722C7719}" type="pres">
      <dgm:prSet presAssocID="{07A3F8D0-E7EA-42AA-8D9B-86678B7A6DDB}" presName="vertSpace2b" presStyleCnt="0"/>
      <dgm:spPr/>
    </dgm:pt>
    <dgm:pt modelId="{7DAEFCE0-5909-44C0-ADA9-3AD2AB990343}" type="pres">
      <dgm:prSet presAssocID="{F4D0CDF2-3BFE-4902-AB3C-B979176A41D8}" presName="horz2" presStyleCnt="0"/>
      <dgm:spPr/>
    </dgm:pt>
    <dgm:pt modelId="{F537C2CE-9947-4D74-8D22-6127B5D2A5B8}" type="pres">
      <dgm:prSet presAssocID="{F4D0CDF2-3BFE-4902-AB3C-B979176A41D8}" presName="horzSpace2" presStyleCnt="0"/>
      <dgm:spPr/>
    </dgm:pt>
    <dgm:pt modelId="{8476E24C-233C-466E-889A-AC19BEA6313C}" type="pres">
      <dgm:prSet presAssocID="{F4D0CDF2-3BFE-4902-AB3C-B979176A41D8}" presName="tx2" presStyleLbl="revTx" presStyleIdx="6" presStyleCnt="10"/>
      <dgm:spPr/>
    </dgm:pt>
    <dgm:pt modelId="{8DC906EF-A730-4488-8BB3-4BF2E02686B2}" type="pres">
      <dgm:prSet presAssocID="{F4D0CDF2-3BFE-4902-AB3C-B979176A41D8}" presName="vert2" presStyleCnt="0"/>
      <dgm:spPr/>
    </dgm:pt>
    <dgm:pt modelId="{35A0919E-8187-4E29-8809-DEEB938C27DE}" type="pres">
      <dgm:prSet presAssocID="{F4D0CDF2-3BFE-4902-AB3C-B979176A41D8}" presName="thinLine2b" presStyleLbl="callout" presStyleIdx="5" presStyleCnt="9"/>
      <dgm:spPr/>
    </dgm:pt>
    <dgm:pt modelId="{9C8F9DCC-E53A-4415-9215-5B362EC35943}" type="pres">
      <dgm:prSet presAssocID="{F4D0CDF2-3BFE-4902-AB3C-B979176A41D8}" presName="vertSpace2b" presStyleCnt="0"/>
      <dgm:spPr/>
    </dgm:pt>
    <dgm:pt modelId="{4BEE8498-91CB-4337-B807-7B7A06175774}" type="pres">
      <dgm:prSet presAssocID="{5060F7E8-1F95-45BA-B88C-61605BF3B432}" presName="horz2" presStyleCnt="0"/>
      <dgm:spPr/>
    </dgm:pt>
    <dgm:pt modelId="{F4B1454A-79FD-4AE9-8EC1-0392E3B2F850}" type="pres">
      <dgm:prSet presAssocID="{5060F7E8-1F95-45BA-B88C-61605BF3B432}" presName="horzSpace2" presStyleCnt="0"/>
      <dgm:spPr/>
    </dgm:pt>
    <dgm:pt modelId="{E03A1F7F-9E0F-4142-971D-D42558FB3FDF}" type="pres">
      <dgm:prSet presAssocID="{5060F7E8-1F95-45BA-B88C-61605BF3B432}" presName="tx2" presStyleLbl="revTx" presStyleIdx="7" presStyleCnt="10"/>
      <dgm:spPr/>
    </dgm:pt>
    <dgm:pt modelId="{39DB206B-E4B2-4D25-B591-C5C3688D38A1}" type="pres">
      <dgm:prSet presAssocID="{5060F7E8-1F95-45BA-B88C-61605BF3B432}" presName="vert2" presStyleCnt="0"/>
      <dgm:spPr/>
    </dgm:pt>
    <dgm:pt modelId="{18C0F99C-C1BE-40A8-980E-4C60D5C3A5B5}" type="pres">
      <dgm:prSet presAssocID="{5060F7E8-1F95-45BA-B88C-61605BF3B432}" presName="thinLine2b" presStyleLbl="callout" presStyleIdx="6" presStyleCnt="9"/>
      <dgm:spPr/>
    </dgm:pt>
    <dgm:pt modelId="{5301951E-4BA5-4E36-B5F5-35C587DF23C4}" type="pres">
      <dgm:prSet presAssocID="{5060F7E8-1F95-45BA-B88C-61605BF3B432}" presName="vertSpace2b" presStyleCnt="0"/>
      <dgm:spPr/>
    </dgm:pt>
    <dgm:pt modelId="{1DBDE3B8-274B-4BB1-9199-0931FFBE7E51}" type="pres">
      <dgm:prSet presAssocID="{DEDA48E3-E7EE-4E2D-89AC-123A92EF66DE}" presName="horz2" presStyleCnt="0"/>
      <dgm:spPr/>
    </dgm:pt>
    <dgm:pt modelId="{17401812-FDDC-4408-A9B2-EEAF79736F8E}" type="pres">
      <dgm:prSet presAssocID="{DEDA48E3-E7EE-4E2D-89AC-123A92EF66DE}" presName="horzSpace2" presStyleCnt="0"/>
      <dgm:spPr/>
    </dgm:pt>
    <dgm:pt modelId="{4103E923-419D-4492-B5A1-6CEC48636682}" type="pres">
      <dgm:prSet presAssocID="{DEDA48E3-E7EE-4E2D-89AC-123A92EF66DE}" presName="tx2" presStyleLbl="revTx" presStyleIdx="8" presStyleCnt="10"/>
      <dgm:spPr/>
    </dgm:pt>
    <dgm:pt modelId="{4918371C-E1D2-4024-8972-B183EFE7E32D}" type="pres">
      <dgm:prSet presAssocID="{DEDA48E3-E7EE-4E2D-89AC-123A92EF66DE}" presName="vert2" presStyleCnt="0"/>
      <dgm:spPr/>
    </dgm:pt>
    <dgm:pt modelId="{8658DC9A-D959-4109-901C-49E26A71B296}" type="pres">
      <dgm:prSet presAssocID="{DEDA48E3-E7EE-4E2D-89AC-123A92EF66DE}" presName="thinLine2b" presStyleLbl="callout" presStyleIdx="7" presStyleCnt="9"/>
      <dgm:spPr/>
    </dgm:pt>
    <dgm:pt modelId="{DCD788D2-1E24-4674-8F8F-309256E44312}" type="pres">
      <dgm:prSet presAssocID="{DEDA48E3-E7EE-4E2D-89AC-123A92EF66DE}" presName="vertSpace2b" presStyleCnt="0"/>
      <dgm:spPr/>
    </dgm:pt>
    <dgm:pt modelId="{E0DD705D-BD2C-4221-80C0-C0E7E751F37D}" type="pres">
      <dgm:prSet presAssocID="{49A06082-0F6E-4B40-AB25-7405C7ACD721}" presName="horz2" presStyleCnt="0"/>
      <dgm:spPr/>
    </dgm:pt>
    <dgm:pt modelId="{08159BC9-BC16-43DA-8B7E-688C541219E9}" type="pres">
      <dgm:prSet presAssocID="{49A06082-0F6E-4B40-AB25-7405C7ACD721}" presName="horzSpace2" presStyleCnt="0"/>
      <dgm:spPr/>
    </dgm:pt>
    <dgm:pt modelId="{EE32EE07-D409-4D9F-B66D-B9360ABD7DA2}" type="pres">
      <dgm:prSet presAssocID="{49A06082-0F6E-4B40-AB25-7405C7ACD721}" presName="tx2" presStyleLbl="revTx" presStyleIdx="9" presStyleCnt="10"/>
      <dgm:spPr/>
    </dgm:pt>
    <dgm:pt modelId="{5F0DFB0F-0C18-4FF1-8BE2-DC2BE4C6BD5E}" type="pres">
      <dgm:prSet presAssocID="{49A06082-0F6E-4B40-AB25-7405C7ACD721}" presName="vert2" presStyleCnt="0"/>
      <dgm:spPr/>
    </dgm:pt>
    <dgm:pt modelId="{19B6B67F-D39A-4980-9633-6F50D64B64DC}" type="pres">
      <dgm:prSet presAssocID="{49A06082-0F6E-4B40-AB25-7405C7ACD721}" presName="thinLine2b" presStyleLbl="callout" presStyleIdx="8" presStyleCnt="9"/>
      <dgm:spPr/>
    </dgm:pt>
    <dgm:pt modelId="{59325D38-113A-4B07-9423-A81231D1B496}" type="pres">
      <dgm:prSet presAssocID="{49A06082-0F6E-4B40-AB25-7405C7ACD721}" presName="vertSpace2b" presStyleCnt="0"/>
      <dgm:spPr/>
    </dgm:pt>
  </dgm:ptLst>
  <dgm:cxnLst>
    <dgm:cxn modelId="{8305B30C-8E2C-4348-BCB6-83A03EEE727A}" srcId="{D42F4ECF-40F1-4F5A-BBDF-ADA04625DB87}" destId="{84CCC467-D2C9-4329-A9F3-9763F0E4378B}" srcOrd="2" destOrd="0" parTransId="{F940A399-8811-4F52-98FA-FBBC7B2A4634}" sibTransId="{BEF4C5FE-8F46-480A-9779-C3636E1F05FC}"/>
    <dgm:cxn modelId="{CB8B4515-E95A-4DE8-9747-E2EBA32D62AF}" srcId="{D42F4ECF-40F1-4F5A-BBDF-ADA04625DB87}" destId="{49A06082-0F6E-4B40-AB25-7405C7ACD721}" srcOrd="8" destOrd="0" parTransId="{2D2CB105-FF0F-4914-A5F6-B05FFFD391CF}" sibTransId="{F3472631-4AC2-4EB5-9B70-F0D2858E9FA4}"/>
    <dgm:cxn modelId="{4C25FE19-BAF0-417D-A72E-8B77A1AE2AD7}" srcId="{D42F4ECF-40F1-4F5A-BBDF-ADA04625DB87}" destId="{5060F7E8-1F95-45BA-B88C-61605BF3B432}" srcOrd="6" destOrd="0" parTransId="{4C935709-EA22-4970-8763-79915456A08A}" sibTransId="{8FC5F5A7-D86E-495A-92C9-62F3E6920645}"/>
    <dgm:cxn modelId="{2AF7001B-8D12-4842-ACE8-4CE53C8A32B7}" type="presOf" srcId="{84CCC467-D2C9-4329-A9F3-9763F0E4378B}" destId="{009A04D5-4DC7-44B4-AFE9-E0C0762C9ED2}" srcOrd="0" destOrd="0" presId="urn:microsoft.com/office/officeart/2008/layout/LinedList"/>
    <dgm:cxn modelId="{0A409727-5EF5-4B6D-8781-B5323CB06656}" type="presOf" srcId="{5060F7E8-1F95-45BA-B88C-61605BF3B432}" destId="{E03A1F7F-9E0F-4142-971D-D42558FB3FDF}" srcOrd="0" destOrd="0" presId="urn:microsoft.com/office/officeart/2008/layout/LinedList"/>
    <dgm:cxn modelId="{CC025C31-52AE-42D3-A193-1882BC08179E}" type="presOf" srcId="{36348E0D-D67D-40BB-AA0C-E8C1C83A0694}" destId="{C18CB22A-55FA-41A9-90CE-55C6C586AA24}" srcOrd="0" destOrd="0" presId="urn:microsoft.com/office/officeart/2008/layout/LinedList"/>
    <dgm:cxn modelId="{ECBEE831-8295-4BA3-82B4-D2D601CABF43}" srcId="{4FAE63E3-EFCC-4E71-A6A7-DCFC40D3C1F4}" destId="{D42F4ECF-40F1-4F5A-BBDF-ADA04625DB87}" srcOrd="0" destOrd="0" parTransId="{856CA478-1308-464B-818D-7FE57B814BDF}" sibTransId="{F59DC1D0-06BE-4ABE-92AC-F9D1DFCD57D1}"/>
    <dgm:cxn modelId="{F257205D-326A-47A6-BA06-FA46C89DD9C4}" srcId="{D42F4ECF-40F1-4F5A-BBDF-ADA04625DB87}" destId="{8D3B5F51-05F5-4717-A79B-D5A32B78FA97}" srcOrd="3" destOrd="0" parTransId="{03C6C40F-D4BC-411F-99D1-38CA79DEDD10}" sibTransId="{708D6F76-007F-48D3-9A4A-A87D50FB09FA}"/>
    <dgm:cxn modelId="{D2DF2D69-2E5F-49C5-B584-7D2AA1D2E851}" type="presOf" srcId="{07A3F8D0-E7EA-42AA-8D9B-86678B7A6DDB}" destId="{0F3DD8C7-DE1D-405E-B1E6-A963FA8678A7}" srcOrd="0" destOrd="0" presId="urn:microsoft.com/office/officeart/2008/layout/LinedList"/>
    <dgm:cxn modelId="{A2AC3B6B-4119-4522-BA19-B99238615AC4}" type="presOf" srcId="{D42F4ECF-40F1-4F5A-BBDF-ADA04625DB87}" destId="{829835EE-C0E0-4878-A571-5CD46BB34172}" srcOrd="0" destOrd="0" presId="urn:microsoft.com/office/officeart/2008/layout/LinedList"/>
    <dgm:cxn modelId="{409E8870-07CC-4294-ACE9-1BD51E00D668}" type="presOf" srcId="{4FAE63E3-EFCC-4E71-A6A7-DCFC40D3C1F4}" destId="{A08231D8-5E54-4DED-A56F-764C164B80AF}" srcOrd="0" destOrd="0" presId="urn:microsoft.com/office/officeart/2008/layout/LinedList"/>
    <dgm:cxn modelId="{81E18B52-7F21-4C12-A390-9BC9A8D7CB19}" type="presOf" srcId="{8D3B5F51-05F5-4717-A79B-D5A32B78FA97}" destId="{DED3EDD9-5A80-4E71-B53A-1B76B7DCE0EF}" srcOrd="0" destOrd="0" presId="urn:microsoft.com/office/officeart/2008/layout/LinedList"/>
    <dgm:cxn modelId="{3A1F875A-46A0-439D-B582-714FBF453560}" type="presOf" srcId="{F4D0CDF2-3BFE-4902-AB3C-B979176A41D8}" destId="{8476E24C-233C-466E-889A-AC19BEA6313C}" srcOrd="0" destOrd="0" presId="urn:microsoft.com/office/officeart/2008/layout/LinedList"/>
    <dgm:cxn modelId="{6A178D7F-E3DD-41D3-9BB3-57CBFBD09316}" type="presOf" srcId="{BD590CC2-50AC-4B47-AFA1-7145A5C5E383}" destId="{99C88EC6-43AF-49FD-B866-51CC6954E7AC}" srcOrd="0" destOrd="0" presId="urn:microsoft.com/office/officeart/2008/layout/LinedList"/>
    <dgm:cxn modelId="{BD38B887-0DC9-4E50-B1E3-B1428BFE0BEE}" srcId="{D42F4ECF-40F1-4F5A-BBDF-ADA04625DB87}" destId="{BD590CC2-50AC-4B47-AFA1-7145A5C5E383}" srcOrd="1" destOrd="0" parTransId="{CC33CBA3-BE25-4DC9-BF59-23855CB598E2}" sibTransId="{CB944111-D8F7-47F8-80C9-CB6255F03CB0}"/>
    <dgm:cxn modelId="{931F6089-EBAA-4DA0-A44F-C890E4993B02}" type="presOf" srcId="{49A06082-0F6E-4B40-AB25-7405C7ACD721}" destId="{EE32EE07-D409-4D9F-B66D-B9360ABD7DA2}" srcOrd="0" destOrd="0" presId="urn:microsoft.com/office/officeart/2008/layout/LinedList"/>
    <dgm:cxn modelId="{9FB6F6A7-E8EA-4AE1-A07E-71872938C939}" srcId="{D42F4ECF-40F1-4F5A-BBDF-ADA04625DB87}" destId="{07A3F8D0-E7EA-42AA-8D9B-86678B7A6DDB}" srcOrd="4" destOrd="0" parTransId="{169DADD1-D919-4644-A58D-9ABA5DE83231}" sibTransId="{E3D1E1EC-3F26-4CDF-BC78-89E157E55C29}"/>
    <dgm:cxn modelId="{1F3BEEB1-284B-4F27-ABAB-7D2599D715AD}" srcId="{D42F4ECF-40F1-4F5A-BBDF-ADA04625DB87}" destId="{36348E0D-D67D-40BB-AA0C-E8C1C83A0694}" srcOrd="0" destOrd="0" parTransId="{5782E7DB-F55F-48F0-AFB1-7248A06DFE1C}" sibTransId="{AA71DA47-4922-4994-8514-1535DE510EA5}"/>
    <dgm:cxn modelId="{C51C3CBF-7AB1-4C58-B9FE-384239B18291}" srcId="{D42F4ECF-40F1-4F5A-BBDF-ADA04625DB87}" destId="{DEDA48E3-E7EE-4E2D-89AC-123A92EF66DE}" srcOrd="7" destOrd="0" parTransId="{2959C3BD-8504-4FF2-8178-C076320C2445}" sibTransId="{0EB1CCE2-3179-448E-8AFA-9177A6921492}"/>
    <dgm:cxn modelId="{1F207BCE-59E7-4A1D-93AD-91D321EE866A}" srcId="{D42F4ECF-40F1-4F5A-BBDF-ADA04625DB87}" destId="{F4D0CDF2-3BFE-4902-AB3C-B979176A41D8}" srcOrd="5" destOrd="0" parTransId="{55856E62-F350-4774-8305-9932D8A6DAEE}" sibTransId="{47ABBE8E-680C-468B-AE88-A7389899DC28}"/>
    <dgm:cxn modelId="{6C97DFD2-E757-4AF0-B93B-9E6296E8BDBE}" type="presOf" srcId="{DEDA48E3-E7EE-4E2D-89AC-123A92EF66DE}" destId="{4103E923-419D-4492-B5A1-6CEC48636682}" srcOrd="0" destOrd="0" presId="urn:microsoft.com/office/officeart/2008/layout/LinedList"/>
    <dgm:cxn modelId="{6F220B46-5258-409B-96AC-E4C81056B424}" type="presParOf" srcId="{A08231D8-5E54-4DED-A56F-764C164B80AF}" destId="{987FB631-2075-4B66-ABC2-B80214A65E7C}" srcOrd="0" destOrd="0" presId="urn:microsoft.com/office/officeart/2008/layout/LinedList"/>
    <dgm:cxn modelId="{104D0C56-D353-443D-9A3F-F251689B358A}" type="presParOf" srcId="{A08231D8-5E54-4DED-A56F-764C164B80AF}" destId="{0C5F1DC7-0435-4C74-9C89-1CA72C0E5AB2}" srcOrd="1" destOrd="0" presId="urn:microsoft.com/office/officeart/2008/layout/LinedList"/>
    <dgm:cxn modelId="{D3517E4B-4A44-40BA-8B1C-77D70C67572D}" type="presParOf" srcId="{0C5F1DC7-0435-4C74-9C89-1CA72C0E5AB2}" destId="{829835EE-C0E0-4878-A571-5CD46BB34172}" srcOrd="0" destOrd="0" presId="urn:microsoft.com/office/officeart/2008/layout/LinedList"/>
    <dgm:cxn modelId="{249E5665-3BB8-49C9-827C-8E657CECBF1F}" type="presParOf" srcId="{0C5F1DC7-0435-4C74-9C89-1CA72C0E5AB2}" destId="{495C0073-983E-44FF-95E0-24020742A81B}" srcOrd="1" destOrd="0" presId="urn:microsoft.com/office/officeart/2008/layout/LinedList"/>
    <dgm:cxn modelId="{64027810-0D88-4066-A09C-7DB2A643ABA7}" type="presParOf" srcId="{495C0073-983E-44FF-95E0-24020742A81B}" destId="{D9D9861B-326B-40EC-893B-7450370BC79B}" srcOrd="0" destOrd="0" presId="urn:microsoft.com/office/officeart/2008/layout/LinedList"/>
    <dgm:cxn modelId="{FD1F4E50-2FE5-4339-B175-345F82C45F80}" type="presParOf" srcId="{495C0073-983E-44FF-95E0-24020742A81B}" destId="{D09BFA70-A680-4CA4-8A9C-78498785EAE6}" srcOrd="1" destOrd="0" presId="urn:microsoft.com/office/officeart/2008/layout/LinedList"/>
    <dgm:cxn modelId="{C4DCC9FC-B82D-433A-A5E9-80FDF7D2180B}" type="presParOf" srcId="{D09BFA70-A680-4CA4-8A9C-78498785EAE6}" destId="{69DAA0EF-76C1-4E3A-9893-1EF6178B1159}" srcOrd="0" destOrd="0" presId="urn:microsoft.com/office/officeart/2008/layout/LinedList"/>
    <dgm:cxn modelId="{827995E8-F9DF-4C1A-869D-9F88CFAA69DB}" type="presParOf" srcId="{D09BFA70-A680-4CA4-8A9C-78498785EAE6}" destId="{C18CB22A-55FA-41A9-90CE-55C6C586AA24}" srcOrd="1" destOrd="0" presId="urn:microsoft.com/office/officeart/2008/layout/LinedList"/>
    <dgm:cxn modelId="{8488A25B-B2EA-47F9-B022-94109D15596D}" type="presParOf" srcId="{D09BFA70-A680-4CA4-8A9C-78498785EAE6}" destId="{1358C674-092E-4B98-B5E1-AA45631E1AB4}" srcOrd="2" destOrd="0" presId="urn:microsoft.com/office/officeart/2008/layout/LinedList"/>
    <dgm:cxn modelId="{8F517B5F-878B-4F9C-9E48-D80AF28F3B96}" type="presParOf" srcId="{495C0073-983E-44FF-95E0-24020742A81B}" destId="{86B07C49-411B-41D3-878A-E313F7235AE0}" srcOrd="2" destOrd="0" presId="urn:microsoft.com/office/officeart/2008/layout/LinedList"/>
    <dgm:cxn modelId="{6AB96696-359B-48D4-A22E-A431EC8FFBDF}" type="presParOf" srcId="{495C0073-983E-44FF-95E0-24020742A81B}" destId="{C880F8EB-5DB1-4EC6-8CF3-438AA753E30E}" srcOrd="3" destOrd="0" presId="urn:microsoft.com/office/officeart/2008/layout/LinedList"/>
    <dgm:cxn modelId="{11C3217B-D251-4840-8296-6A030481C66E}" type="presParOf" srcId="{495C0073-983E-44FF-95E0-24020742A81B}" destId="{CB784593-5126-4025-A581-F592A3E9DBCF}" srcOrd="4" destOrd="0" presId="urn:microsoft.com/office/officeart/2008/layout/LinedList"/>
    <dgm:cxn modelId="{F3699FB3-7262-41A7-A2A1-3E901BC57541}" type="presParOf" srcId="{CB784593-5126-4025-A581-F592A3E9DBCF}" destId="{A39563E1-61E3-45D8-82B0-B2013980C16F}" srcOrd="0" destOrd="0" presId="urn:microsoft.com/office/officeart/2008/layout/LinedList"/>
    <dgm:cxn modelId="{55570FD9-F343-4C73-A69C-7A62397E5BD3}" type="presParOf" srcId="{CB784593-5126-4025-A581-F592A3E9DBCF}" destId="{99C88EC6-43AF-49FD-B866-51CC6954E7AC}" srcOrd="1" destOrd="0" presId="urn:microsoft.com/office/officeart/2008/layout/LinedList"/>
    <dgm:cxn modelId="{ED32333A-8F1A-41D5-9517-EF08F8A8B0F6}" type="presParOf" srcId="{CB784593-5126-4025-A581-F592A3E9DBCF}" destId="{49C22483-8738-4B5F-8FB8-27EE545CC551}" srcOrd="2" destOrd="0" presId="urn:microsoft.com/office/officeart/2008/layout/LinedList"/>
    <dgm:cxn modelId="{6232322C-5712-4491-838F-2793F551D25F}" type="presParOf" srcId="{495C0073-983E-44FF-95E0-24020742A81B}" destId="{BD8869D2-3DAC-4788-90E6-67395E7E3AA7}" srcOrd="5" destOrd="0" presId="urn:microsoft.com/office/officeart/2008/layout/LinedList"/>
    <dgm:cxn modelId="{E5D69460-EFC3-4F5A-B684-880FB1D6180B}" type="presParOf" srcId="{495C0073-983E-44FF-95E0-24020742A81B}" destId="{AE127F36-5327-4B45-BF5E-F6B56BBFF9DF}" srcOrd="6" destOrd="0" presId="urn:microsoft.com/office/officeart/2008/layout/LinedList"/>
    <dgm:cxn modelId="{3C700B50-9C93-4AA4-AA63-8BDA10A54D81}" type="presParOf" srcId="{495C0073-983E-44FF-95E0-24020742A81B}" destId="{B9961018-4945-41E9-8350-1D040463618B}" srcOrd="7" destOrd="0" presId="urn:microsoft.com/office/officeart/2008/layout/LinedList"/>
    <dgm:cxn modelId="{DAFA4302-6DC9-4839-A500-92CDCF6E614D}" type="presParOf" srcId="{B9961018-4945-41E9-8350-1D040463618B}" destId="{EB88DB88-0104-4841-8464-A09C8A68CE2C}" srcOrd="0" destOrd="0" presId="urn:microsoft.com/office/officeart/2008/layout/LinedList"/>
    <dgm:cxn modelId="{AD3FF9F1-530B-4FC3-A57E-5DFDB41EFD9B}" type="presParOf" srcId="{B9961018-4945-41E9-8350-1D040463618B}" destId="{009A04D5-4DC7-44B4-AFE9-E0C0762C9ED2}" srcOrd="1" destOrd="0" presId="urn:microsoft.com/office/officeart/2008/layout/LinedList"/>
    <dgm:cxn modelId="{2093F7DD-F689-463B-B562-D3A2F0E80076}" type="presParOf" srcId="{B9961018-4945-41E9-8350-1D040463618B}" destId="{C85A2349-71D5-4017-A80E-5EE889E74C52}" srcOrd="2" destOrd="0" presId="urn:microsoft.com/office/officeart/2008/layout/LinedList"/>
    <dgm:cxn modelId="{8DC97B05-F51A-4CEF-B6AB-5793083D1A93}" type="presParOf" srcId="{495C0073-983E-44FF-95E0-24020742A81B}" destId="{21883ADD-0392-4ECB-AE2B-8E007B63A69D}" srcOrd="8" destOrd="0" presId="urn:microsoft.com/office/officeart/2008/layout/LinedList"/>
    <dgm:cxn modelId="{3F3B8EEE-2124-4F8B-AC23-A56728B6E52B}" type="presParOf" srcId="{495C0073-983E-44FF-95E0-24020742A81B}" destId="{F2DBEAB6-D504-4A2A-9428-1873A6D61656}" srcOrd="9" destOrd="0" presId="urn:microsoft.com/office/officeart/2008/layout/LinedList"/>
    <dgm:cxn modelId="{A47B5FFA-847D-431A-A0E2-5A33493C331C}" type="presParOf" srcId="{495C0073-983E-44FF-95E0-24020742A81B}" destId="{E6053AD4-D845-453E-9A10-D522F7F2FE3D}" srcOrd="10" destOrd="0" presId="urn:microsoft.com/office/officeart/2008/layout/LinedList"/>
    <dgm:cxn modelId="{D3DF6A92-8C6D-464E-A0BB-4B67AFF41456}" type="presParOf" srcId="{E6053AD4-D845-453E-9A10-D522F7F2FE3D}" destId="{5F2C72FA-5D94-4494-A506-7FB68F2676F5}" srcOrd="0" destOrd="0" presId="urn:microsoft.com/office/officeart/2008/layout/LinedList"/>
    <dgm:cxn modelId="{F06132C5-D1A2-42B6-8315-9044CE91A206}" type="presParOf" srcId="{E6053AD4-D845-453E-9A10-D522F7F2FE3D}" destId="{DED3EDD9-5A80-4E71-B53A-1B76B7DCE0EF}" srcOrd="1" destOrd="0" presId="urn:microsoft.com/office/officeart/2008/layout/LinedList"/>
    <dgm:cxn modelId="{41DDF52D-936F-47BF-BCC9-3537FE7DABD2}" type="presParOf" srcId="{E6053AD4-D845-453E-9A10-D522F7F2FE3D}" destId="{63708AD0-0C1C-4BBB-865C-677BC94554F5}" srcOrd="2" destOrd="0" presId="urn:microsoft.com/office/officeart/2008/layout/LinedList"/>
    <dgm:cxn modelId="{9804BA18-3BD5-4D1D-8AED-7E4DD8D6C9DA}" type="presParOf" srcId="{495C0073-983E-44FF-95E0-24020742A81B}" destId="{9D6055F5-622C-4C1F-9148-53126CF9220E}" srcOrd="11" destOrd="0" presId="urn:microsoft.com/office/officeart/2008/layout/LinedList"/>
    <dgm:cxn modelId="{3976F97F-3973-4B3E-87E6-72DED868CFC8}" type="presParOf" srcId="{495C0073-983E-44FF-95E0-24020742A81B}" destId="{93F9BE2E-954A-44E8-BBB9-1C564D7B148C}" srcOrd="12" destOrd="0" presId="urn:microsoft.com/office/officeart/2008/layout/LinedList"/>
    <dgm:cxn modelId="{004A40BB-E973-4213-B3E3-9A39D3222C74}" type="presParOf" srcId="{495C0073-983E-44FF-95E0-24020742A81B}" destId="{1976B332-4A16-4736-9248-BF8A1E2FABE5}" srcOrd="13" destOrd="0" presId="urn:microsoft.com/office/officeart/2008/layout/LinedList"/>
    <dgm:cxn modelId="{632F2B29-E3DB-42AE-90FA-CABB8446D559}" type="presParOf" srcId="{1976B332-4A16-4736-9248-BF8A1E2FABE5}" destId="{8CA5FB60-DDDA-4A9B-907E-7542BADBDF16}" srcOrd="0" destOrd="0" presId="urn:microsoft.com/office/officeart/2008/layout/LinedList"/>
    <dgm:cxn modelId="{CE14689B-076D-45B7-97DF-D9AA9BB2C298}" type="presParOf" srcId="{1976B332-4A16-4736-9248-BF8A1E2FABE5}" destId="{0F3DD8C7-DE1D-405E-B1E6-A963FA8678A7}" srcOrd="1" destOrd="0" presId="urn:microsoft.com/office/officeart/2008/layout/LinedList"/>
    <dgm:cxn modelId="{484A9710-8E58-4716-9F19-FCA151A23A7E}" type="presParOf" srcId="{1976B332-4A16-4736-9248-BF8A1E2FABE5}" destId="{83CFCC9A-1414-4A04-883B-4715E864991E}" srcOrd="2" destOrd="0" presId="urn:microsoft.com/office/officeart/2008/layout/LinedList"/>
    <dgm:cxn modelId="{B8C4F5BA-FD92-43B2-9D98-B96EA3F237DF}" type="presParOf" srcId="{495C0073-983E-44FF-95E0-24020742A81B}" destId="{56269241-3A4F-468A-A520-B4D75CB33372}" srcOrd="14" destOrd="0" presId="urn:microsoft.com/office/officeart/2008/layout/LinedList"/>
    <dgm:cxn modelId="{1FEED4B5-C85C-4873-A282-E186560ED85C}" type="presParOf" srcId="{495C0073-983E-44FF-95E0-24020742A81B}" destId="{F6923BCA-E942-4014-8321-AAD1722C7719}" srcOrd="15" destOrd="0" presId="urn:microsoft.com/office/officeart/2008/layout/LinedList"/>
    <dgm:cxn modelId="{A10516B1-B177-4848-9449-4A65A5D4193C}" type="presParOf" srcId="{495C0073-983E-44FF-95E0-24020742A81B}" destId="{7DAEFCE0-5909-44C0-ADA9-3AD2AB990343}" srcOrd="16" destOrd="0" presId="urn:microsoft.com/office/officeart/2008/layout/LinedList"/>
    <dgm:cxn modelId="{D5EB8A28-5179-4155-A27E-063914C37EF4}" type="presParOf" srcId="{7DAEFCE0-5909-44C0-ADA9-3AD2AB990343}" destId="{F537C2CE-9947-4D74-8D22-6127B5D2A5B8}" srcOrd="0" destOrd="0" presId="urn:microsoft.com/office/officeart/2008/layout/LinedList"/>
    <dgm:cxn modelId="{473A60C3-EFF0-4160-B681-7D2EE6AABEA7}" type="presParOf" srcId="{7DAEFCE0-5909-44C0-ADA9-3AD2AB990343}" destId="{8476E24C-233C-466E-889A-AC19BEA6313C}" srcOrd="1" destOrd="0" presId="urn:microsoft.com/office/officeart/2008/layout/LinedList"/>
    <dgm:cxn modelId="{854BBDCE-F19F-4D44-A8BB-F280F106FD4E}" type="presParOf" srcId="{7DAEFCE0-5909-44C0-ADA9-3AD2AB990343}" destId="{8DC906EF-A730-4488-8BB3-4BF2E02686B2}" srcOrd="2" destOrd="0" presId="urn:microsoft.com/office/officeart/2008/layout/LinedList"/>
    <dgm:cxn modelId="{87D28930-FFE7-4C66-841B-74B2CE3F5769}" type="presParOf" srcId="{495C0073-983E-44FF-95E0-24020742A81B}" destId="{35A0919E-8187-4E29-8809-DEEB938C27DE}" srcOrd="17" destOrd="0" presId="urn:microsoft.com/office/officeart/2008/layout/LinedList"/>
    <dgm:cxn modelId="{8998426A-232F-4684-9EC3-8A7AF65EE9DA}" type="presParOf" srcId="{495C0073-983E-44FF-95E0-24020742A81B}" destId="{9C8F9DCC-E53A-4415-9215-5B362EC35943}" srcOrd="18" destOrd="0" presId="urn:microsoft.com/office/officeart/2008/layout/LinedList"/>
    <dgm:cxn modelId="{22AA38C4-C3D2-46FE-A516-FBFB5F803DE0}" type="presParOf" srcId="{495C0073-983E-44FF-95E0-24020742A81B}" destId="{4BEE8498-91CB-4337-B807-7B7A06175774}" srcOrd="19" destOrd="0" presId="urn:microsoft.com/office/officeart/2008/layout/LinedList"/>
    <dgm:cxn modelId="{97B62837-7A75-4681-ABFB-1D592B332048}" type="presParOf" srcId="{4BEE8498-91CB-4337-B807-7B7A06175774}" destId="{F4B1454A-79FD-4AE9-8EC1-0392E3B2F850}" srcOrd="0" destOrd="0" presId="urn:microsoft.com/office/officeart/2008/layout/LinedList"/>
    <dgm:cxn modelId="{E162E795-89FB-4B3C-8235-32682E919273}" type="presParOf" srcId="{4BEE8498-91CB-4337-B807-7B7A06175774}" destId="{E03A1F7F-9E0F-4142-971D-D42558FB3FDF}" srcOrd="1" destOrd="0" presId="urn:microsoft.com/office/officeart/2008/layout/LinedList"/>
    <dgm:cxn modelId="{EEAF5550-4719-443A-AA7D-C291DC378498}" type="presParOf" srcId="{4BEE8498-91CB-4337-B807-7B7A06175774}" destId="{39DB206B-E4B2-4D25-B591-C5C3688D38A1}" srcOrd="2" destOrd="0" presId="urn:microsoft.com/office/officeart/2008/layout/LinedList"/>
    <dgm:cxn modelId="{0DB2C44A-301D-4E81-B712-65D82D9AC557}" type="presParOf" srcId="{495C0073-983E-44FF-95E0-24020742A81B}" destId="{18C0F99C-C1BE-40A8-980E-4C60D5C3A5B5}" srcOrd="20" destOrd="0" presId="urn:microsoft.com/office/officeart/2008/layout/LinedList"/>
    <dgm:cxn modelId="{F68E11B4-05B8-470A-A701-EDB2FAFCDEC7}" type="presParOf" srcId="{495C0073-983E-44FF-95E0-24020742A81B}" destId="{5301951E-4BA5-4E36-B5F5-35C587DF23C4}" srcOrd="21" destOrd="0" presId="urn:microsoft.com/office/officeart/2008/layout/LinedList"/>
    <dgm:cxn modelId="{395D25B6-E54C-451C-AFCE-6EF855CAA519}" type="presParOf" srcId="{495C0073-983E-44FF-95E0-24020742A81B}" destId="{1DBDE3B8-274B-4BB1-9199-0931FFBE7E51}" srcOrd="22" destOrd="0" presId="urn:microsoft.com/office/officeart/2008/layout/LinedList"/>
    <dgm:cxn modelId="{2B78D60A-3C62-4421-B370-A1D86F2A2074}" type="presParOf" srcId="{1DBDE3B8-274B-4BB1-9199-0931FFBE7E51}" destId="{17401812-FDDC-4408-A9B2-EEAF79736F8E}" srcOrd="0" destOrd="0" presId="urn:microsoft.com/office/officeart/2008/layout/LinedList"/>
    <dgm:cxn modelId="{DF2AE8D1-BA5B-4630-8AC3-41147CAE8FD2}" type="presParOf" srcId="{1DBDE3B8-274B-4BB1-9199-0931FFBE7E51}" destId="{4103E923-419D-4492-B5A1-6CEC48636682}" srcOrd="1" destOrd="0" presId="urn:microsoft.com/office/officeart/2008/layout/LinedList"/>
    <dgm:cxn modelId="{29C017FC-61BE-4979-BBE5-8A7E56CD34CA}" type="presParOf" srcId="{1DBDE3B8-274B-4BB1-9199-0931FFBE7E51}" destId="{4918371C-E1D2-4024-8972-B183EFE7E32D}" srcOrd="2" destOrd="0" presId="urn:microsoft.com/office/officeart/2008/layout/LinedList"/>
    <dgm:cxn modelId="{9B8837A6-40BC-4C7A-A426-5D9E3DCEDD7B}" type="presParOf" srcId="{495C0073-983E-44FF-95E0-24020742A81B}" destId="{8658DC9A-D959-4109-901C-49E26A71B296}" srcOrd="23" destOrd="0" presId="urn:microsoft.com/office/officeart/2008/layout/LinedList"/>
    <dgm:cxn modelId="{E6281646-3B55-4CA1-9929-94F30750DB49}" type="presParOf" srcId="{495C0073-983E-44FF-95E0-24020742A81B}" destId="{DCD788D2-1E24-4674-8F8F-309256E44312}" srcOrd="24" destOrd="0" presId="urn:microsoft.com/office/officeart/2008/layout/LinedList"/>
    <dgm:cxn modelId="{EC303C1C-5781-45DC-A847-B20406BA4D2A}" type="presParOf" srcId="{495C0073-983E-44FF-95E0-24020742A81B}" destId="{E0DD705D-BD2C-4221-80C0-C0E7E751F37D}" srcOrd="25" destOrd="0" presId="urn:microsoft.com/office/officeart/2008/layout/LinedList"/>
    <dgm:cxn modelId="{294D8F68-D8FF-419B-BF35-FEA36537F077}" type="presParOf" srcId="{E0DD705D-BD2C-4221-80C0-C0E7E751F37D}" destId="{08159BC9-BC16-43DA-8B7E-688C541219E9}" srcOrd="0" destOrd="0" presId="urn:microsoft.com/office/officeart/2008/layout/LinedList"/>
    <dgm:cxn modelId="{550D2F0B-FED7-45E0-9C24-CF832C23847D}" type="presParOf" srcId="{E0DD705D-BD2C-4221-80C0-C0E7E751F37D}" destId="{EE32EE07-D409-4D9F-B66D-B9360ABD7DA2}" srcOrd="1" destOrd="0" presId="urn:microsoft.com/office/officeart/2008/layout/LinedList"/>
    <dgm:cxn modelId="{58336221-DA9D-4311-94FB-D3C5142635EC}" type="presParOf" srcId="{E0DD705D-BD2C-4221-80C0-C0E7E751F37D}" destId="{5F0DFB0F-0C18-4FF1-8BE2-DC2BE4C6BD5E}" srcOrd="2" destOrd="0" presId="urn:microsoft.com/office/officeart/2008/layout/LinedList"/>
    <dgm:cxn modelId="{31DD5A29-280B-4BCB-8CC5-2B88909A40ED}" type="presParOf" srcId="{495C0073-983E-44FF-95E0-24020742A81B}" destId="{19B6B67F-D39A-4980-9633-6F50D64B64DC}" srcOrd="26" destOrd="0" presId="urn:microsoft.com/office/officeart/2008/layout/LinedList"/>
    <dgm:cxn modelId="{41269F76-1EB1-4AAA-83F1-85CD79C6B006}" type="presParOf" srcId="{495C0073-983E-44FF-95E0-24020742A81B}" destId="{59325D38-113A-4B07-9423-A81231D1B496}" srcOrd="27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0C32A4-BD7C-4FC4-B7C1-AAB996F53988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uk-UA"/>
        </a:p>
      </dgm:t>
    </dgm:pt>
    <dgm:pt modelId="{54120871-19C5-4AF7-8CAC-E8EE2A86732C}">
      <dgm:prSet phldrT="[Текст]"/>
      <dgm:spPr/>
      <dgm:t>
        <a:bodyPr/>
        <a:lstStyle/>
        <a:p>
          <a:r>
            <a:rPr lang="uk-UA" b="1" dirty="0">
              <a:latin typeface="TT Chocolates"/>
            </a:rPr>
            <a:t>суттєво знижуються темпи економічного зростання, але воно стає більш рівномірним;</a:t>
          </a:r>
          <a:endParaRPr lang="uk-UA" b="1" dirty="0"/>
        </a:p>
      </dgm:t>
    </dgm:pt>
    <dgm:pt modelId="{51DDB780-E8F3-43EA-A8B5-49664D49D3FE}" type="parTrans" cxnId="{4BDE7DB0-734D-415F-BC03-ED4874B0F1B4}">
      <dgm:prSet/>
      <dgm:spPr/>
      <dgm:t>
        <a:bodyPr/>
        <a:lstStyle/>
        <a:p>
          <a:endParaRPr lang="uk-UA"/>
        </a:p>
      </dgm:t>
    </dgm:pt>
    <dgm:pt modelId="{8A16280E-3FC1-4F5C-A17D-75DA4561C700}" type="sibTrans" cxnId="{4BDE7DB0-734D-415F-BC03-ED4874B0F1B4}">
      <dgm:prSet/>
      <dgm:spPr/>
      <dgm:t>
        <a:bodyPr/>
        <a:lstStyle/>
        <a:p>
          <a:endParaRPr lang="uk-UA"/>
        </a:p>
      </dgm:t>
    </dgm:pt>
    <dgm:pt modelId="{2C95BAF6-11EF-4177-89A9-BE1C14DA4DB2}">
      <dgm:prSet/>
      <dgm:spPr/>
      <dgm:t>
        <a:bodyPr/>
        <a:lstStyle/>
        <a:p>
          <a:r>
            <a:rPr lang="uk-UA" b="1" dirty="0">
              <a:latin typeface="TT Chocolates"/>
            </a:rPr>
            <a:t>різко знижуються темпи зростання населення, а в окремих країнах, наприклад в Україні та деяких інших країнах Східної Європи навіть є від'ємні;</a:t>
          </a:r>
        </a:p>
      </dgm:t>
    </dgm:pt>
    <dgm:pt modelId="{6D60DA3B-16BD-478F-B30A-2B45B2DB5102}" type="parTrans" cxnId="{4EA9FD98-C2F2-49DD-8E2E-75F96D985A97}">
      <dgm:prSet/>
      <dgm:spPr/>
      <dgm:t>
        <a:bodyPr/>
        <a:lstStyle/>
        <a:p>
          <a:endParaRPr lang="uk-UA"/>
        </a:p>
      </dgm:t>
    </dgm:pt>
    <dgm:pt modelId="{6308D85D-0025-4D68-A88D-92EBF1E58274}" type="sibTrans" cxnId="{4EA9FD98-C2F2-49DD-8E2E-75F96D985A97}">
      <dgm:prSet/>
      <dgm:spPr/>
      <dgm:t>
        <a:bodyPr/>
        <a:lstStyle/>
        <a:p>
          <a:endParaRPr lang="uk-UA"/>
        </a:p>
      </dgm:t>
    </dgm:pt>
    <dgm:pt modelId="{D62036D9-AB71-4A85-B873-95BFAD54D179}">
      <dgm:prSet/>
      <dgm:spPr/>
      <dgm:t>
        <a:bodyPr/>
        <a:lstStyle/>
        <a:p>
          <a:r>
            <a:rPr lang="uk-UA" b="1" dirty="0">
              <a:latin typeface="TT Chocolates"/>
            </a:rPr>
            <a:t>рівень споживання передусім у високорозвинених країнах характеризується переходом від «кількості» до «якості» життя, від «суспільства масового споживання» до пошуку шляхів якісного вдосконалення умов життя людини;</a:t>
          </a:r>
        </a:p>
      </dgm:t>
    </dgm:pt>
    <dgm:pt modelId="{969D6AEF-D335-49D0-9E6B-C9F4944AE1AA}" type="parTrans" cxnId="{B26F1E7B-567A-4060-BFE7-951B5441C7D5}">
      <dgm:prSet/>
      <dgm:spPr/>
      <dgm:t>
        <a:bodyPr/>
        <a:lstStyle/>
        <a:p>
          <a:endParaRPr lang="uk-UA"/>
        </a:p>
      </dgm:t>
    </dgm:pt>
    <dgm:pt modelId="{3EA4289F-6477-4909-803C-3BBA8641C9AA}" type="sibTrans" cxnId="{B26F1E7B-567A-4060-BFE7-951B5441C7D5}">
      <dgm:prSet/>
      <dgm:spPr/>
      <dgm:t>
        <a:bodyPr/>
        <a:lstStyle/>
        <a:p>
          <a:endParaRPr lang="uk-UA"/>
        </a:p>
      </dgm:t>
    </dgm:pt>
    <dgm:pt modelId="{44AFE71B-2D9A-45F5-91FA-51EC4B9D83EE}">
      <dgm:prSet/>
      <dgm:spPr/>
      <dgm:t>
        <a:bodyPr/>
        <a:lstStyle/>
        <a:p>
          <a:r>
            <a:rPr lang="uk-UA" b="1" dirty="0">
              <a:latin typeface="TT Chocolates"/>
            </a:rPr>
            <a:t>знижується рівень спеціалізації, і дедалі більший попит мають спеціалісти «широкого профілю»;</a:t>
          </a:r>
        </a:p>
      </dgm:t>
    </dgm:pt>
    <dgm:pt modelId="{05EA9284-A198-4E8F-886B-93D04AF9FB1F}" type="parTrans" cxnId="{B598FA8B-C74C-4CD2-A1C2-2112A84208F4}">
      <dgm:prSet/>
      <dgm:spPr/>
      <dgm:t>
        <a:bodyPr/>
        <a:lstStyle/>
        <a:p>
          <a:endParaRPr lang="uk-UA"/>
        </a:p>
      </dgm:t>
    </dgm:pt>
    <dgm:pt modelId="{3FCA6A97-7CAB-42BB-8197-1660465A48B4}" type="sibTrans" cxnId="{B598FA8B-C74C-4CD2-A1C2-2112A84208F4}">
      <dgm:prSet/>
      <dgm:spPr/>
      <dgm:t>
        <a:bodyPr/>
        <a:lstStyle/>
        <a:p>
          <a:endParaRPr lang="uk-UA"/>
        </a:p>
      </dgm:t>
    </dgm:pt>
    <dgm:pt modelId="{326FE03D-E760-4E3D-AB4D-A8F8CCAF77BD}">
      <dgm:prSet/>
      <dgm:spPr/>
      <dgm:t>
        <a:bodyPr/>
        <a:lstStyle/>
        <a:p>
          <a:r>
            <a:rPr lang="uk-UA" b="1" dirty="0">
              <a:latin typeface="TT Chocolates"/>
            </a:rPr>
            <a:t>основний вид енергії поки що важко визначити, але зрозуміло, що це буде один із нетрадиційних, альтернативних видів — ядерна (а можливо й не обов'язково), сонячна, геотермальна, енергія вітру, хвиль, припливів-відпливів або ще будь-яка інша, поки що невідома;</a:t>
          </a:r>
        </a:p>
      </dgm:t>
    </dgm:pt>
    <dgm:pt modelId="{6D0310DD-1A01-4D43-93BB-30EC55BD1A55}" type="parTrans" cxnId="{0ADF31A0-5638-4A2F-A318-971BC76F24D3}">
      <dgm:prSet/>
      <dgm:spPr/>
      <dgm:t>
        <a:bodyPr/>
        <a:lstStyle/>
        <a:p>
          <a:endParaRPr lang="uk-UA"/>
        </a:p>
      </dgm:t>
    </dgm:pt>
    <dgm:pt modelId="{053E07B0-205B-43C9-925B-A08E980B5B19}" type="sibTrans" cxnId="{0ADF31A0-5638-4A2F-A318-971BC76F24D3}">
      <dgm:prSet/>
      <dgm:spPr/>
      <dgm:t>
        <a:bodyPr/>
        <a:lstStyle/>
        <a:p>
          <a:endParaRPr lang="uk-UA"/>
        </a:p>
      </dgm:t>
    </dgm:pt>
    <dgm:pt modelId="{86E855D1-525A-4149-8062-6DFEF2AE24E3}">
      <dgm:prSet/>
      <dgm:spPr/>
      <dgm:t>
        <a:bodyPr/>
        <a:lstStyle/>
        <a:p>
          <a:r>
            <a:rPr lang="uk-UA" b="1" dirty="0">
              <a:latin typeface="TT Chocolates"/>
            </a:rPr>
            <a:t>головним засобом виробництва стають наукові знання, інформація, де буде зайнято від 55 до 75 відсотків працездатного населення;</a:t>
          </a:r>
        </a:p>
      </dgm:t>
    </dgm:pt>
    <dgm:pt modelId="{64A928BC-2541-445D-ABFD-64CF998F8166}" type="parTrans" cxnId="{60D45281-CC1A-4B3C-85A3-F7E967D763BE}">
      <dgm:prSet/>
      <dgm:spPr/>
      <dgm:t>
        <a:bodyPr/>
        <a:lstStyle/>
        <a:p>
          <a:endParaRPr lang="uk-UA"/>
        </a:p>
      </dgm:t>
    </dgm:pt>
    <dgm:pt modelId="{260F4F56-85CC-4F8A-9AF2-55F747866B3B}" type="sibTrans" cxnId="{60D45281-CC1A-4B3C-85A3-F7E967D763BE}">
      <dgm:prSet/>
      <dgm:spPr/>
      <dgm:t>
        <a:bodyPr/>
        <a:lstStyle/>
        <a:p>
          <a:endParaRPr lang="uk-UA"/>
        </a:p>
      </dgm:t>
    </dgm:pt>
    <dgm:pt modelId="{18273DE9-F2B5-4263-86DC-6FE729AC6CEA}">
      <dgm:prSet/>
      <dgm:spPr/>
      <dgm:t>
        <a:bodyPr/>
        <a:lstStyle/>
        <a:p>
          <a:r>
            <a:rPr lang="uk-UA" b="1" dirty="0">
              <a:latin typeface="TT Chocolates"/>
            </a:rPr>
            <a:t>основний конфлікт — між знанням та некомпетентністю;</a:t>
          </a:r>
        </a:p>
      </dgm:t>
    </dgm:pt>
    <dgm:pt modelId="{7464DCB5-3BEA-4CE6-9A2C-CE54450CAC42}" type="parTrans" cxnId="{839E3DED-095D-419A-8931-B0021C3E6BA0}">
      <dgm:prSet/>
      <dgm:spPr/>
      <dgm:t>
        <a:bodyPr/>
        <a:lstStyle/>
        <a:p>
          <a:endParaRPr lang="uk-UA"/>
        </a:p>
      </dgm:t>
    </dgm:pt>
    <dgm:pt modelId="{90305414-B24C-46C0-9F41-5A64E83BFC98}" type="sibTrans" cxnId="{839E3DED-095D-419A-8931-B0021C3E6BA0}">
      <dgm:prSet/>
      <dgm:spPr/>
      <dgm:t>
        <a:bodyPr/>
        <a:lstStyle/>
        <a:p>
          <a:endParaRPr lang="uk-UA"/>
        </a:p>
      </dgm:t>
    </dgm:pt>
    <dgm:pt modelId="{E31DDCDA-38B3-48E4-8B5F-3FBE629F1D6B}">
      <dgm:prSet/>
      <dgm:spPr/>
    </dgm:pt>
    <dgm:pt modelId="{4F235854-1587-4B0F-A4A8-AB5B9E6B6CEF}" type="parTrans" cxnId="{8B937434-07B9-4DE6-85D9-5EE5126EE8BF}">
      <dgm:prSet/>
      <dgm:spPr/>
      <dgm:t>
        <a:bodyPr/>
        <a:lstStyle/>
        <a:p>
          <a:endParaRPr lang="uk-UA"/>
        </a:p>
      </dgm:t>
    </dgm:pt>
    <dgm:pt modelId="{E370BFC9-A3C9-49C8-BF21-91E9E1B8F6CB}" type="sibTrans" cxnId="{8B937434-07B9-4DE6-85D9-5EE5126EE8BF}">
      <dgm:prSet/>
      <dgm:spPr/>
      <dgm:t>
        <a:bodyPr/>
        <a:lstStyle/>
        <a:p>
          <a:endParaRPr lang="uk-UA"/>
        </a:p>
      </dgm:t>
    </dgm:pt>
    <dgm:pt modelId="{631C0BAD-47DC-4435-8E51-899315A5149B}">
      <dgm:prSet/>
      <dgm:spPr/>
    </dgm:pt>
    <dgm:pt modelId="{C4357219-0366-4B21-8488-29D688E57C51}" type="parTrans" cxnId="{F082AC15-80E9-4CC4-8D94-7CB8E3038797}">
      <dgm:prSet/>
      <dgm:spPr/>
      <dgm:t>
        <a:bodyPr/>
        <a:lstStyle/>
        <a:p>
          <a:endParaRPr lang="uk-UA"/>
        </a:p>
      </dgm:t>
    </dgm:pt>
    <dgm:pt modelId="{025F024D-8C40-4B61-8014-B20E651A7D9B}" type="sibTrans" cxnId="{F082AC15-80E9-4CC4-8D94-7CB8E3038797}">
      <dgm:prSet/>
      <dgm:spPr/>
      <dgm:t>
        <a:bodyPr/>
        <a:lstStyle/>
        <a:p>
          <a:endParaRPr lang="uk-UA"/>
        </a:p>
      </dgm:t>
    </dgm:pt>
    <dgm:pt modelId="{C901171F-4F2E-47E2-8294-4EE8172704A1}" type="pres">
      <dgm:prSet presAssocID="{A30C32A4-BD7C-4FC4-B7C1-AAB996F53988}" presName="Name0" presStyleCnt="0">
        <dgm:presLayoutVars>
          <dgm:chMax val="7"/>
          <dgm:chPref val="7"/>
          <dgm:dir/>
        </dgm:presLayoutVars>
      </dgm:prSet>
      <dgm:spPr/>
    </dgm:pt>
    <dgm:pt modelId="{C1A2B45C-C2E6-4748-80E3-AB04AC76F872}" type="pres">
      <dgm:prSet presAssocID="{A30C32A4-BD7C-4FC4-B7C1-AAB996F53988}" presName="Name1" presStyleCnt="0"/>
      <dgm:spPr/>
    </dgm:pt>
    <dgm:pt modelId="{CFCAF077-96B4-4C02-9525-78A9C7BA02BA}" type="pres">
      <dgm:prSet presAssocID="{A30C32A4-BD7C-4FC4-B7C1-AAB996F53988}" presName="cycle" presStyleCnt="0"/>
      <dgm:spPr/>
    </dgm:pt>
    <dgm:pt modelId="{85A6002F-0884-468F-9C4F-ED794D14ED12}" type="pres">
      <dgm:prSet presAssocID="{A30C32A4-BD7C-4FC4-B7C1-AAB996F53988}" presName="srcNode" presStyleLbl="node1" presStyleIdx="0" presStyleCnt="7"/>
      <dgm:spPr/>
    </dgm:pt>
    <dgm:pt modelId="{EB5186B7-AC0A-4497-A133-007E23675A55}" type="pres">
      <dgm:prSet presAssocID="{A30C32A4-BD7C-4FC4-B7C1-AAB996F53988}" presName="conn" presStyleLbl="parChTrans1D2" presStyleIdx="0" presStyleCnt="1"/>
      <dgm:spPr/>
    </dgm:pt>
    <dgm:pt modelId="{FDA40FB7-3084-4740-89DB-678A949EB647}" type="pres">
      <dgm:prSet presAssocID="{A30C32A4-BD7C-4FC4-B7C1-AAB996F53988}" presName="extraNode" presStyleLbl="node1" presStyleIdx="0" presStyleCnt="7"/>
      <dgm:spPr/>
    </dgm:pt>
    <dgm:pt modelId="{59644317-40EE-4B27-93CA-35823ECC8B8A}" type="pres">
      <dgm:prSet presAssocID="{A30C32A4-BD7C-4FC4-B7C1-AAB996F53988}" presName="dstNode" presStyleLbl="node1" presStyleIdx="0" presStyleCnt="7"/>
      <dgm:spPr/>
    </dgm:pt>
    <dgm:pt modelId="{B301F737-DF3A-477A-8D97-A86B5494EA00}" type="pres">
      <dgm:prSet presAssocID="{54120871-19C5-4AF7-8CAC-E8EE2A86732C}" presName="text_1" presStyleLbl="node1" presStyleIdx="0" presStyleCnt="7">
        <dgm:presLayoutVars>
          <dgm:bulletEnabled val="1"/>
        </dgm:presLayoutVars>
      </dgm:prSet>
      <dgm:spPr/>
    </dgm:pt>
    <dgm:pt modelId="{04A1EB79-28A5-4A79-875F-C2BD117A188F}" type="pres">
      <dgm:prSet presAssocID="{54120871-19C5-4AF7-8CAC-E8EE2A86732C}" presName="accent_1" presStyleCnt="0"/>
      <dgm:spPr/>
    </dgm:pt>
    <dgm:pt modelId="{02B413B0-ECFB-474C-A2E0-4CD2F411CA9D}" type="pres">
      <dgm:prSet presAssocID="{54120871-19C5-4AF7-8CAC-E8EE2A86732C}" presName="accentRepeatNode" presStyleLbl="solidFgAcc1" presStyleIdx="0" presStyleCnt="7"/>
      <dgm:spPr/>
    </dgm:pt>
    <dgm:pt modelId="{4F051A6E-0172-43BE-BE54-6DA5D9E47DC0}" type="pres">
      <dgm:prSet presAssocID="{2C95BAF6-11EF-4177-89A9-BE1C14DA4DB2}" presName="text_2" presStyleLbl="node1" presStyleIdx="1" presStyleCnt="7">
        <dgm:presLayoutVars>
          <dgm:bulletEnabled val="1"/>
        </dgm:presLayoutVars>
      </dgm:prSet>
      <dgm:spPr/>
    </dgm:pt>
    <dgm:pt modelId="{D4731804-D831-431E-8F44-7D66F2F7BCA6}" type="pres">
      <dgm:prSet presAssocID="{2C95BAF6-11EF-4177-89A9-BE1C14DA4DB2}" presName="accent_2" presStyleCnt="0"/>
      <dgm:spPr/>
    </dgm:pt>
    <dgm:pt modelId="{B98942DB-13FD-40BA-A32C-2AB7D3C2CB43}" type="pres">
      <dgm:prSet presAssocID="{2C95BAF6-11EF-4177-89A9-BE1C14DA4DB2}" presName="accentRepeatNode" presStyleLbl="solidFgAcc1" presStyleIdx="1" presStyleCnt="7"/>
      <dgm:spPr/>
    </dgm:pt>
    <dgm:pt modelId="{18526305-8537-4EC5-9A9F-C738215BAC4F}" type="pres">
      <dgm:prSet presAssocID="{D62036D9-AB71-4A85-B873-95BFAD54D179}" presName="text_3" presStyleLbl="node1" presStyleIdx="2" presStyleCnt="7">
        <dgm:presLayoutVars>
          <dgm:bulletEnabled val="1"/>
        </dgm:presLayoutVars>
      </dgm:prSet>
      <dgm:spPr/>
    </dgm:pt>
    <dgm:pt modelId="{7E3DCA7D-B32F-4B1B-8192-CF60AEF3C900}" type="pres">
      <dgm:prSet presAssocID="{D62036D9-AB71-4A85-B873-95BFAD54D179}" presName="accent_3" presStyleCnt="0"/>
      <dgm:spPr/>
    </dgm:pt>
    <dgm:pt modelId="{DE466BF5-A2BD-4D0E-8442-0883F9FC012C}" type="pres">
      <dgm:prSet presAssocID="{D62036D9-AB71-4A85-B873-95BFAD54D179}" presName="accentRepeatNode" presStyleLbl="solidFgAcc1" presStyleIdx="2" presStyleCnt="7"/>
      <dgm:spPr/>
    </dgm:pt>
    <dgm:pt modelId="{9772D546-2E30-4812-B27A-8DF03624CC11}" type="pres">
      <dgm:prSet presAssocID="{44AFE71B-2D9A-45F5-91FA-51EC4B9D83EE}" presName="text_4" presStyleLbl="node1" presStyleIdx="3" presStyleCnt="7">
        <dgm:presLayoutVars>
          <dgm:bulletEnabled val="1"/>
        </dgm:presLayoutVars>
      </dgm:prSet>
      <dgm:spPr/>
    </dgm:pt>
    <dgm:pt modelId="{145B7639-7131-43E2-9F5A-FEEDB1C9F114}" type="pres">
      <dgm:prSet presAssocID="{44AFE71B-2D9A-45F5-91FA-51EC4B9D83EE}" presName="accent_4" presStyleCnt="0"/>
      <dgm:spPr/>
    </dgm:pt>
    <dgm:pt modelId="{096D0CA6-DF75-4ECE-809E-A02B3ED26F39}" type="pres">
      <dgm:prSet presAssocID="{44AFE71B-2D9A-45F5-91FA-51EC4B9D83EE}" presName="accentRepeatNode" presStyleLbl="solidFgAcc1" presStyleIdx="3" presStyleCnt="7"/>
      <dgm:spPr/>
    </dgm:pt>
    <dgm:pt modelId="{F365A9A4-DC34-450B-8BE3-B5EE66FD3B75}" type="pres">
      <dgm:prSet presAssocID="{326FE03D-E760-4E3D-AB4D-A8F8CCAF77BD}" presName="text_5" presStyleLbl="node1" presStyleIdx="4" presStyleCnt="7">
        <dgm:presLayoutVars>
          <dgm:bulletEnabled val="1"/>
        </dgm:presLayoutVars>
      </dgm:prSet>
      <dgm:spPr/>
    </dgm:pt>
    <dgm:pt modelId="{E27619CD-EF15-49F5-A5E9-E4EAF6E0A37E}" type="pres">
      <dgm:prSet presAssocID="{326FE03D-E760-4E3D-AB4D-A8F8CCAF77BD}" presName="accent_5" presStyleCnt="0"/>
      <dgm:spPr/>
    </dgm:pt>
    <dgm:pt modelId="{9A851094-1EDD-4506-81AB-FD4A6C3CBA62}" type="pres">
      <dgm:prSet presAssocID="{326FE03D-E760-4E3D-AB4D-A8F8CCAF77BD}" presName="accentRepeatNode" presStyleLbl="solidFgAcc1" presStyleIdx="4" presStyleCnt="7"/>
      <dgm:spPr/>
    </dgm:pt>
    <dgm:pt modelId="{12783C03-AC11-4914-8ABB-4F164011E3CA}" type="pres">
      <dgm:prSet presAssocID="{86E855D1-525A-4149-8062-6DFEF2AE24E3}" presName="text_6" presStyleLbl="node1" presStyleIdx="5" presStyleCnt="7">
        <dgm:presLayoutVars>
          <dgm:bulletEnabled val="1"/>
        </dgm:presLayoutVars>
      </dgm:prSet>
      <dgm:spPr/>
    </dgm:pt>
    <dgm:pt modelId="{73CAFEA8-83AD-4B84-A24B-7F6060B0357A}" type="pres">
      <dgm:prSet presAssocID="{86E855D1-525A-4149-8062-6DFEF2AE24E3}" presName="accent_6" presStyleCnt="0"/>
      <dgm:spPr/>
    </dgm:pt>
    <dgm:pt modelId="{730F367E-2E61-4F82-BD55-0447E7250E68}" type="pres">
      <dgm:prSet presAssocID="{86E855D1-525A-4149-8062-6DFEF2AE24E3}" presName="accentRepeatNode" presStyleLbl="solidFgAcc1" presStyleIdx="5" presStyleCnt="7"/>
      <dgm:spPr/>
    </dgm:pt>
    <dgm:pt modelId="{34C714A9-FDD3-4CCD-8236-03B56DD649E1}" type="pres">
      <dgm:prSet presAssocID="{18273DE9-F2B5-4263-86DC-6FE729AC6CEA}" presName="text_7" presStyleLbl="node1" presStyleIdx="6" presStyleCnt="7">
        <dgm:presLayoutVars>
          <dgm:bulletEnabled val="1"/>
        </dgm:presLayoutVars>
      </dgm:prSet>
      <dgm:spPr/>
    </dgm:pt>
    <dgm:pt modelId="{D3C84CBC-13C2-4A31-8609-B48083CE626D}" type="pres">
      <dgm:prSet presAssocID="{18273DE9-F2B5-4263-86DC-6FE729AC6CEA}" presName="accent_7" presStyleCnt="0"/>
      <dgm:spPr/>
    </dgm:pt>
    <dgm:pt modelId="{99173ADB-DC0D-47AF-B5F4-978085D9D9DB}" type="pres">
      <dgm:prSet presAssocID="{18273DE9-F2B5-4263-86DC-6FE729AC6CEA}" presName="accentRepeatNode" presStyleLbl="solidFgAcc1" presStyleIdx="6" presStyleCnt="7"/>
      <dgm:spPr/>
    </dgm:pt>
  </dgm:ptLst>
  <dgm:cxnLst>
    <dgm:cxn modelId="{F082AC15-80E9-4CC4-8D94-7CB8E3038797}" srcId="{A30C32A4-BD7C-4FC4-B7C1-AAB996F53988}" destId="{631C0BAD-47DC-4435-8E51-899315A5149B}" srcOrd="8" destOrd="0" parTransId="{C4357219-0366-4B21-8488-29D688E57C51}" sibTransId="{025F024D-8C40-4B61-8014-B20E651A7D9B}"/>
    <dgm:cxn modelId="{973D1425-F457-4D23-ABC7-5AEC930F6173}" type="presOf" srcId="{54120871-19C5-4AF7-8CAC-E8EE2A86732C}" destId="{B301F737-DF3A-477A-8D97-A86B5494EA00}" srcOrd="0" destOrd="0" presId="urn:microsoft.com/office/officeart/2008/layout/VerticalCurvedList"/>
    <dgm:cxn modelId="{8B937434-07B9-4DE6-85D9-5EE5126EE8BF}" srcId="{A30C32A4-BD7C-4FC4-B7C1-AAB996F53988}" destId="{E31DDCDA-38B3-48E4-8B5F-3FBE629F1D6B}" srcOrd="7" destOrd="0" parTransId="{4F235854-1587-4B0F-A4A8-AB5B9E6B6CEF}" sibTransId="{E370BFC9-A3C9-49C8-BF21-91E9E1B8F6CB}"/>
    <dgm:cxn modelId="{86272865-A89D-41B6-BEB4-60367F0FF28C}" type="presOf" srcId="{2C95BAF6-11EF-4177-89A9-BE1C14DA4DB2}" destId="{4F051A6E-0172-43BE-BE54-6DA5D9E47DC0}" srcOrd="0" destOrd="0" presId="urn:microsoft.com/office/officeart/2008/layout/VerticalCurvedList"/>
    <dgm:cxn modelId="{D9D1C865-B631-425A-8135-223CD049CCB9}" type="presOf" srcId="{D62036D9-AB71-4A85-B873-95BFAD54D179}" destId="{18526305-8537-4EC5-9A9F-C738215BAC4F}" srcOrd="0" destOrd="0" presId="urn:microsoft.com/office/officeart/2008/layout/VerticalCurvedList"/>
    <dgm:cxn modelId="{3BFB9354-E0C7-4936-A355-572E8663146D}" type="presOf" srcId="{86E855D1-525A-4149-8062-6DFEF2AE24E3}" destId="{12783C03-AC11-4914-8ABB-4F164011E3CA}" srcOrd="0" destOrd="0" presId="urn:microsoft.com/office/officeart/2008/layout/VerticalCurvedList"/>
    <dgm:cxn modelId="{B26F1E7B-567A-4060-BFE7-951B5441C7D5}" srcId="{A30C32A4-BD7C-4FC4-B7C1-AAB996F53988}" destId="{D62036D9-AB71-4A85-B873-95BFAD54D179}" srcOrd="2" destOrd="0" parTransId="{969D6AEF-D335-49D0-9E6B-C9F4944AE1AA}" sibTransId="{3EA4289F-6477-4909-803C-3BBA8641C9AA}"/>
    <dgm:cxn modelId="{60D45281-CC1A-4B3C-85A3-F7E967D763BE}" srcId="{A30C32A4-BD7C-4FC4-B7C1-AAB996F53988}" destId="{86E855D1-525A-4149-8062-6DFEF2AE24E3}" srcOrd="5" destOrd="0" parTransId="{64A928BC-2541-445D-ABFD-64CF998F8166}" sibTransId="{260F4F56-85CC-4F8A-9AF2-55F747866B3B}"/>
    <dgm:cxn modelId="{B598FA8B-C74C-4CD2-A1C2-2112A84208F4}" srcId="{A30C32A4-BD7C-4FC4-B7C1-AAB996F53988}" destId="{44AFE71B-2D9A-45F5-91FA-51EC4B9D83EE}" srcOrd="3" destOrd="0" parTransId="{05EA9284-A198-4E8F-886B-93D04AF9FB1F}" sibTransId="{3FCA6A97-7CAB-42BB-8197-1660465A48B4}"/>
    <dgm:cxn modelId="{4EA9FD98-C2F2-49DD-8E2E-75F96D985A97}" srcId="{A30C32A4-BD7C-4FC4-B7C1-AAB996F53988}" destId="{2C95BAF6-11EF-4177-89A9-BE1C14DA4DB2}" srcOrd="1" destOrd="0" parTransId="{6D60DA3B-16BD-478F-B30A-2B45B2DB5102}" sibTransId="{6308D85D-0025-4D68-A88D-92EBF1E58274}"/>
    <dgm:cxn modelId="{0ADF31A0-5638-4A2F-A318-971BC76F24D3}" srcId="{A30C32A4-BD7C-4FC4-B7C1-AAB996F53988}" destId="{326FE03D-E760-4E3D-AB4D-A8F8CCAF77BD}" srcOrd="4" destOrd="0" parTransId="{6D0310DD-1A01-4D43-93BB-30EC55BD1A55}" sibTransId="{053E07B0-205B-43C9-925B-A08E980B5B19}"/>
    <dgm:cxn modelId="{A57F49A0-6CFD-4C1E-8541-F7353C9CAB5F}" type="presOf" srcId="{A30C32A4-BD7C-4FC4-B7C1-AAB996F53988}" destId="{C901171F-4F2E-47E2-8294-4EE8172704A1}" srcOrd="0" destOrd="0" presId="urn:microsoft.com/office/officeart/2008/layout/VerticalCurvedList"/>
    <dgm:cxn modelId="{4BDE7DB0-734D-415F-BC03-ED4874B0F1B4}" srcId="{A30C32A4-BD7C-4FC4-B7C1-AAB996F53988}" destId="{54120871-19C5-4AF7-8CAC-E8EE2A86732C}" srcOrd="0" destOrd="0" parTransId="{51DDB780-E8F3-43EA-A8B5-49664D49D3FE}" sibTransId="{8A16280E-3FC1-4F5C-A17D-75DA4561C700}"/>
    <dgm:cxn modelId="{C6A0C1CC-C8A9-4BDA-8DE5-34B129C24886}" type="presOf" srcId="{18273DE9-F2B5-4263-86DC-6FE729AC6CEA}" destId="{34C714A9-FDD3-4CCD-8236-03B56DD649E1}" srcOrd="0" destOrd="0" presId="urn:microsoft.com/office/officeart/2008/layout/VerticalCurvedList"/>
    <dgm:cxn modelId="{DEFB8BD2-BFC8-4442-BF4C-CFBBD671A902}" type="presOf" srcId="{8A16280E-3FC1-4F5C-A17D-75DA4561C700}" destId="{EB5186B7-AC0A-4497-A133-007E23675A55}" srcOrd="0" destOrd="0" presId="urn:microsoft.com/office/officeart/2008/layout/VerticalCurvedList"/>
    <dgm:cxn modelId="{509579D6-8B99-4BD4-BF97-350874467E5A}" type="presOf" srcId="{44AFE71B-2D9A-45F5-91FA-51EC4B9D83EE}" destId="{9772D546-2E30-4812-B27A-8DF03624CC11}" srcOrd="0" destOrd="0" presId="urn:microsoft.com/office/officeart/2008/layout/VerticalCurvedList"/>
    <dgm:cxn modelId="{839E3DED-095D-419A-8931-B0021C3E6BA0}" srcId="{A30C32A4-BD7C-4FC4-B7C1-AAB996F53988}" destId="{18273DE9-F2B5-4263-86DC-6FE729AC6CEA}" srcOrd="6" destOrd="0" parTransId="{7464DCB5-3BEA-4CE6-9A2C-CE54450CAC42}" sibTransId="{90305414-B24C-46C0-9F41-5A64E83BFC98}"/>
    <dgm:cxn modelId="{13A965F2-C44D-4DB3-8F15-2CB53630EEDC}" type="presOf" srcId="{326FE03D-E760-4E3D-AB4D-A8F8CCAF77BD}" destId="{F365A9A4-DC34-450B-8BE3-B5EE66FD3B75}" srcOrd="0" destOrd="0" presId="urn:microsoft.com/office/officeart/2008/layout/VerticalCurvedList"/>
    <dgm:cxn modelId="{49ED2F1E-2CCA-472E-85D1-60CB64FD069D}" type="presParOf" srcId="{C901171F-4F2E-47E2-8294-4EE8172704A1}" destId="{C1A2B45C-C2E6-4748-80E3-AB04AC76F872}" srcOrd="0" destOrd="0" presId="urn:microsoft.com/office/officeart/2008/layout/VerticalCurvedList"/>
    <dgm:cxn modelId="{F312ACC1-DA64-4987-95D4-3394ADFF41A7}" type="presParOf" srcId="{C1A2B45C-C2E6-4748-80E3-AB04AC76F872}" destId="{CFCAF077-96B4-4C02-9525-78A9C7BA02BA}" srcOrd="0" destOrd="0" presId="urn:microsoft.com/office/officeart/2008/layout/VerticalCurvedList"/>
    <dgm:cxn modelId="{A0853C97-8644-4BE2-8546-D98AC5677313}" type="presParOf" srcId="{CFCAF077-96B4-4C02-9525-78A9C7BA02BA}" destId="{85A6002F-0884-468F-9C4F-ED794D14ED12}" srcOrd="0" destOrd="0" presId="urn:microsoft.com/office/officeart/2008/layout/VerticalCurvedList"/>
    <dgm:cxn modelId="{B829FED7-4B50-4E56-BB3F-2B405382186C}" type="presParOf" srcId="{CFCAF077-96B4-4C02-9525-78A9C7BA02BA}" destId="{EB5186B7-AC0A-4497-A133-007E23675A55}" srcOrd="1" destOrd="0" presId="urn:microsoft.com/office/officeart/2008/layout/VerticalCurvedList"/>
    <dgm:cxn modelId="{2064F641-2A45-4CF1-9B47-341F803871E4}" type="presParOf" srcId="{CFCAF077-96B4-4C02-9525-78A9C7BA02BA}" destId="{FDA40FB7-3084-4740-89DB-678A949EB647}" srcOrd="2" destOrd="0" presId="urn:microsoft.com/office/officeart/2008/layout/VerticalCurvedList"/>
    <dgm:cxn modelId="{9B2A245C-2DE2-460E-ABC0-B8E949A433B9}" type="presParOf" srcId="{CFCAF077-96B4-4C02-9525-78A9C7BA02BA}" destId="{59644317-40EE-4B27-93CA-35823ECC8B8A}" srcOrd="3" destOrd="0" presId="urn:microsoft.com/office/officeart/2008/layout/VerticalCurvedList"/>
    <dgm:cxn modelId="{219A0B19-69AD-49BC-81EE-6A7B57B62EC1}" type="presParOf" srcId="{C1A2B45C-C2E6-4748-80E3-AB04AC76F872}" destId="{B301F737-DF3A-477A-8D97-A86B5494EA00}" srcOrd="1" destOrd="0" presId="urn:microsoft.com/office/officeart/2008/layout/VerticalCurvedList"/>
    <dgm:cxn modelId="{042578A0-2B0E-41E9-BAF3-41D6D2C65561}" type="presParOf" srcId="{C1A2B45C-C2E6-4748-80E3-AB04AC76F872}" destId="{04A1EB79-28A5-4A79-875F-C2BD117A188F}" srcOrd="2" destOrd="0" presId="urn:microsoft.com/office/officeart/2008/layout/VerticalCurvedList"/>
    <dgm:cxn modelId="{6F89D40E-EFB9-4689-A3EC-A24EADC7F4A8}" type="presParOf" srcId="{04A1EB79-28A5-4A79-875F-C2BD117A188F}" destId="{02B413B0-ECFB-474C-A2E0-4CD2F411CA9D}" srcOrd="0" destOrd="0" presId="urn:microsoft.com/office/officeart/2008/layout/VerticalCurvedList"/>
    <dgm:cxn modelId="{CB80579C-ABD6-43FA-9B7B-D56EE49F082C}" type="presParOf" srcId="{C1A2B45C-C2E6-4748-80E3-AB04AC76F872}" destId="{4F051A6E-0172-43BE-BE54-6DA5D9E47DC0}" srcOrd="3" destOrd="0" presId="urn:microsoft.com/office/officeart/2008/layout/VerticalCurvedList"/>
    <dgm:cxn modelId="{DB807314-DF40-413F-B5B5-1FC857CF8FED}" type="presParOf" srcId="{C1A2B45C-C2E6-4748-80E3-AB04AC76F872}" destId="{D4731804-D831-431E-8F44-7D66F2F7BCA6}" srcOrd="4" destOrd="0" presId="urn:microsoft.com/office/officeart/2008/layout/VerticalCurvedList"/>
    <dgm:cxn modelId="{5903CA8A-2889-4133-9175-9A965CA6A0B6}" type="presParOf" srcId="{D4731804-D831-431E-8F44-7D66F2F7BCA6}" destId="{B98942DB-13FD-40BA-A32C-2AB7D3C2CB43}" srcOrd="0" destOrd="0" presId="urn:microsoft.com/office/officeart/2008/layout/VerticalCurvedList"/>
    <dgm:cxn modelId="{7DF98D5B-F6EA-42A9-A315-E33D7E17F5F0}" type="presParOf" srcId="{C1A2B45C-C2E6-4748-80E3-AB04AC76F872}" destId="{18526305-8537-4EC5-9A9F-C738215BAC4F}" srcOrd="5" destOrd="0" presId="urn:microsoft.com/office/officeart/2008/layout/VerticalCurvedList"/>
    <dgm:cxn modelId="{9B120CC0-E463-4135-B1A5-02E6F7EFB1A0}" type="presParOf" srcId="{C1A2B45C-C2E6-4748-80E3-AB04AC76F872}" destId="{7E3DCA7D-B32F-4B1B-8192-CF60AEF3C900}" srcOrd="6" destOrd="0" presId="urn:microsoft.com/office/officeart/2008/layout/VerticalCurvedList"/>
    <dgm:cxn modelId="{1446B34D-909B-45B7-998A-7C799BFA184F}" type="presParOf" srcId="{7E3DCA7D-B32F-4B1B-8192-CF60AEF3C900}" destId="{DE466BF5-A2BD-4D0E-8442-0883F9FC012C}" srcOrd="0" destOrd="0" presId="urn:microsoft.com/office/officeart/2008/layout/VerticalCurvedList"/>
    <dgm:cxn modelId="{C545FE32-AFC3-4950-820B-E33F5071B45C}" type="presParOf" srcId="{C1A2B45C-C2E6-4748-80E3-AB04AC76F872}" destId="{9772D546-2E30-4812-B27A-8DF03624CC11}" srcOrd="7" destOrd="0" presId="urn:microsoft.com/office/officeart/2008/layout/VerticalCurvedList"/>
    <dgm:cxn modelId="{75DD6501-57A4-4736-9D3E-2CE8A868871A}" type="presParOf" srcId="{C1A2B45C-C2E6-4748-80E3-AB04AC76F872}" destId="{145B7639-7131-43E2-9F5A-FEEDB1C9F114}" srcOrd="8" destOrd="0" presId="urn:microsoft.com/office/officeart/2008/layout/VerticalCurvedList"/>
    <dgm:cxn modelId="{6F8C0FBE-9AC2-4E27-8AA8-667B2836F963}" type="presParOf" srcId="{145B7639-7131-43E2-9F5A-FEEDB1C9F114}" destId="{096D0CA6-DF75-4ECE-809E-A02B3ED26F39}" srcOrd="0" destOrd="0" presId="urn:microsoft.com/office/officeart/2008/layout/VerticalCurvedList"/>
    <dgm:cxn modelId="{094C4098-975A-47EA-9400-1112106EDC59}" type="presParOf" srcId="{C1A2B45C-C2E6-4748-80E3-AB04AC76F872}" destId="{F365A9A4-DC34-450B-8BE3-B5EE66FD3B75}" srcOrd="9" destOrd="0" presId="urn:microsoft.com/office/officeart/2008/layout/VerticalCurvedList"/>
    <dgm:cxn modelId="{81CAFED6-DBB7-4BFB-8D01-14470C2D18DA}" type="presParOf" srcId="{C1A2B45C-C2E6-4748-80E3-AB04AC76F872}" destId="{E27619CD-EF15-49F5-A5E9-E4EAF6E0A37E}" srcOrd="10" destOrd="0" presId="urn:microsoft.com/office/officeart/2008/layout/VerticalCurvedList"/>
    <dgm:cxn modelId="{0745EDC9-37CC-4443-A2ED-965A45E464D1}" type="presParOf" srcId="{E27619CD-EF15-49F5-A5E9-E4EAF6E0A37E}" destId="{9A851094-1EDD-4506-81AB-FD4A6C3CBA62}" srcOrd="0" destOrd="0" presId="urn:microsoft.com/office/officeart/2008/layout/VerticalCurvedList"/>
    <dgm:cxn modelId="{A967E833-12E6-4230-92EA-F3AF6DEBB5B9}" type="presParOf" srcId="{C1A2B45C-C2E6-4748-80E3-AB04AC76F872}" destId="{12783C03-AC11-4914-8ABB-4F164011E3CA}" srcOrd="11" destOrd="0" presId="urn:microsoft.com/office/officeart/2008/layout/VerticalCurvedList"/>
    <dgm:cxn modelId="{587D56FD-6CEA-4716-96BC-2D756EB1374F}" type="presParOf" srcId="{C1A2B45C-C2E6-4748-80E3-AB04AC76F872}" destId="{73CAFEA8-83AD-4B84-A24B-7F6060B0357A}" srcOrd="12" destOrd="0" presId="urn:microsoft.com/office/officeart/2008/layout/VerticalCurvedList"/>
    <dgm:cxn modelId="{D0C04E40-73C8-4F90-8780-F6E11EE122C0}" type="presParOf" srcId="{73CAFEA8-83AD-4B84-A24B-7F6060B0357A}" destId="{730F367E-2E61-4F82-BD55-0447E7250E68}" srcOrd="0" destOrd="0" presId="urn:microsoft.com/office/officeart/2008/layout/VerticalCurvedList"/>
    <dgm:cxn modelId="{BFA3CC89-D6C2-4689-B060-09791C6D104D}" type="presParOf" srcId="{C1A2B45C-C2E6-4748-80E3-AB04AC76F872}" destId="{34C714A9-FDD3-4CCD-8236-03B56DD649E1}" srcOrd="13" destOrd="0" presId="urn:microsoft.com/office/officeart/2008/layout/VerticalCurvedList"/>
    <dgm:cxn modelId="{B0320DAD-CFCE-427D-A849-5A996A2810B4}" type="presParOf" srcId="{C1A2B45C-C2E6-4748-80E3-AB04AC76F872}" destId="{D3C84CBC-13C2-4A31-8609-B48083CE626D}" srcOrd="14" destOrd="0" presId="urn:microsoft.com/office/officeart/2008/layout/VerticalCurvedList"/>
    <dgm:cxn modelId="{FB136E1C-8C9D-4615-82C3-9C5645CD2705}" type="presParOf" srcId="{D3C84CBC-13C2-4A31-8609-B48083CE626D}" destId="{99173ADB-DC0D-47AF-B5F4-978085D9D9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3E281A-8CB3-4BF0-88D9-7A790816B307}" type="doc">
      <dgm:prSet loTypeId="urn:microsoft.com/office/officeart/2009/3/layout/PieProcess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uk-UA"/>
        </a:p>
      </dgm:t>
    </dgm:pt>
    <dgm:pt modelId="{444FEE2B-629E-4028-A44E-AAD66A8FE155}">
      <dgm:prSet/>
      <dgm:spPr/>
      <dgm:t>
        <a:bodyPr/>
        <a:lstStyle/>
        <a:p>
          <a:r>
            <a:rPr lang="uk-UA" i="1" dirty="0">
              <a:solidFill>
                <a:schemeClr val="bg1"/>
              </a:solidFill>
              <a:latin typeface="TT Chocolates" panose="020B0604020202020204" charset="-52"/>
            </a:rPr>
            <a:t>нова система виробництва</a:t>
          </a:r>
          <a:endParaRPr lang="uk-UA" dirty="0">
            <a:solidFill>
              <a:schemeClr val="bg1"/>
            </a:solidFill>
            <a:latin typeface="TT Chocolates" panose="020B0604020202020204" charset="-52"/>
          </a:endParaRPr>
        </a:p>
      </dgm:t>
    </dgm:pt>
    <dgm:pt modelId="{ED0AEACE-5808-421A-BD05-C6721E80D4F4}" type="parTrans" cxnId="{1D0AE1AF-1AEF-45A5-B715-B693362E1A49}">
      <dgm:prSet/>
      <dgm:spPr/>
      <dgm:t>
        <a:bodyPr/>
        <a:lstStyle/>
        <a:p>
          <a:endParaRPr lang="uk-UA"/>
        </a:p>
      </dgm:t>
    </dgm:pt>
    <dgm:pt modelId="{8116F2F2-EF94-4100-AFC0-B052950B820C}" type="sibTrans" cxnId="{1D0AE1AF-1AEF-45A5-B715-B693362E1A49}">
      <dgm:prSet/>
      <dgm:spPr/>
      <dgm:t>
        <a:bodyPr/>
        <a:lstStyle/>
        <a:p>
          <a:endParaRPr lang="uk-UA"/>
        </a:p>
      </dgm:t>
    </dgm:pt>
    <dgm:pt modelId="{B73DEAD5-6753-4AD2-BF66-E27683DDC678}">
      <dgm:prSet/>
      <dgm:spPr/>
      <dgm:t>
        <a:bodyPr/>
        <a:lstStyle/>
        <a:p>
          <a:r>
            <a:rPr lang="uk-UA" i="1" dirty="0">
              <a:solidFill>
                <a:schemeClr val="bg1"/>
              </a:solidFill>
              <a:latin typeface="TT Chocolates" panose="020B0604020202020204" charset="-52"/>
            </a:rPr>
            <a:t>вплив на сім’ю</a:t>
          </a:r>
          <a:endParaRPr lang="uk-UA" dirty="0">
            <a:solidFill>
              <a:schemeClr val="bg1"/>
            </a:solidFill>
            <a:latin typeface="TT Chocolates" panose="020B0604020202020204" charset="-52"/>
          </a:endParaRPr>
        </a:p>
      </dgm:t>
    </dgm:pt>
    <dgm:pt modelId="{570976BE-7073-443F-840F-B647E28743CF}" type="parTrans" cxnId="{17C3FC63-3A65-44D4-B6D7-922972E7CE6E}">
      <dgm:prSet/>
      <dgm:spPr/>
      <dgm:t>
        <a:bodyPr/>
        <a:lstStyle/>
        <a:p>
          <a:endParaRPr lang="uk-UA"/>
        </a:p>
      </dgm:t>
    </dgm:pt>
    <dgm:pt modelId="{8DA3F4A9-596E-4DF7-AB95-F70033F98E5D}" type="sibTrans" cxnId="{17C3FC63-3A65-44D4-B6D7-922972E7CE6E}">
      <dgm:prSet/>
      <dgm:spPr/>
      <dgm:t>
        <a:bodyPr/>
        <a:lstStyle/>
        <a:p>
          <a:endParaRPr lang="uk-UA"/>
        </a:p>
      </dgm:t>
    </dgm:pt>
    <dgm:pt modelId="{11476DC0-8A84-493E-9527-7066D7B8143B}">
      <dgm:prSet/>
      <dgm:spPr/>
      <dgm:t>
        <a:bodyPr/>
        <a:lstStyle/>
        <a:p>
          <a:r>
            <a:rPr lang="uk-UA" i="1" dirty="0">
              <a:solidFill>
                <a:schemeClr val="bg1"/>
              </a:solidFill>
              <a:latin typeface="TT Chocolates" panose="020B0604020202020204" charset="-52"/>
            </a:rPr>
            <a:t>вплив на спільноту</a:t>
          </a:r>
          <a:endParaRPr lang="uk-UA" dirty="0">
            <a:solidFill>
              <a:schemeClr val="bg1"/>
            </a:solidFill>
            <a:latin typeface="TT Chocolates" panose="020B0604020202020204" charset="-52"/>
          </a:endParaRPr>
        </a:p>
      </dgm:t>
    </dgm:pt>
    <dgm:pt modelId="{3AFA088D-3618-4A02-8C81-2FDB15A5FCFD}" type="parTrans" cxnId="{2124A03C-AB10-46B7-B47E-4F2851DEF66E}">
      <dgm:prSet/>
      <dgm:spPr/>
      <dgm:t>
        <a:bodyPr/>
        <a:lstStyle/>
        <a:p>
          <a:endParaRPr lang="uk-UA"/>
        </a:p>
      </dgm:t>
    </dgm:pt>
    <dgm:pt modelId="{CBD5B95E-3A9D-43D6-BF95-1A2CA3BFF9AB}" type="sibTrans" cxnId="{2124A03C-AB10-46B7-B47E-4F2851DEF66E}">
      <dgm:prSet/>
      <dgm:spPr/>
      <dgm:t>
        <a:bodyPr/>
        <a:lstStyle/>
        <a:p>
          <a:endParaRPr lang="uk-UA"/>
        </a:p>
      </dgm:t>
    </dgm:pt>
    <dgm:pt modelId="{49543C51-A085-4F06-8205-CE003DB1F6D6}">
      <dgm:prSet custT="1"/>
      <dgm:spPr/>
      <dgm:t>
        <a:bodyPr/>
        <a:lstStyle/>
        <a:p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може перемістити мільйони робочих місць із заводів та контор, куди їх занесла Друга Хвиля, туди, де вони були спочатку: в приватний дім. Це можливо тільки для певної частини білих комірців: тих, хто має справу не із речами, а з інформацією та маніпулюванням символами, що велика частина їхньої праці може виконуватися дома. </a:t>
          </a:r>
        </a:p>
      </dgm:t>
    </dgm:pt>
    <dgm:pt modelId="{3F16B177-D1C0-437F-BF7A-3434B61D220A}" type="parTrans" cxnId="{43ADBE0A-3F3C-44F5-A6AC-1479C3748D8C}">
      <dgm:prSet/>
      <dgm:spPr/>
      <dgm:t>
        <a:bodyPr/>
        <a:lstStyle/>
        <a:p>
          <a:endParaRPr lang="uk-UA"/>
        </a:p>
      </dgm:t>
    </dgm:pt>
    <dgm:pt modelId="{1E557A0D-5370-4B46-BAEA-180205A717C8}" type="sibTrans" cxnId="{43ADBE0A-3F3C-44F5-A6AC-1479C3748D8C}">
      <dgm:prSet/>
      <dgm:spPr/>
      <dgm:t>
        <a:bodyPr/>
        <a:lstStyle/>
        <a:p>
          <a:endParaRPr lang="uk-UA"/>
        </a:p>
      </dgm:t>
    </dgm:pt>
    <dgm:pt modelId="{D32E14DB-7C9C-490B-9805-EF30F4623EB7}">
      <dgm:prSet custT="1"/>
      <dgm:spPr/>
      <dgm:t>
        <a:bodyPr/>
        <a:lstStyle/>
        <a:p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праця вдома, якщо охопить значну частку населення, </a:t>
          </a:r>
          <a:r>
            <a:rPr lang="uk-UA" sz="2100" dirty="0" err="1">
              <a:solidFill>
                <a:schemeClr val="bg1"/>
              </a:solidFill>
              <a:latin typeface="TT Chocolates" panose="020B0604020202020204" charset="-52"/>
            </a:rPr>
            <a:t>означатиме</a:t>
          </a:r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 більшу стабільність спільноти, а працівникам не треба буде кожного разу пересуватися при зміні роботи, достатньо буде лише підключитися до іншого комп’ютера. Сім’я більше уваги приділятиме життю своєї громади, місцевій політиці та участі в добровільних об’єднаннях.</a:t>
          </a:r>
        </a:p>
      </dgm:t>
    </dgm:pt>
    <dgm:pt modelId="{3E34998D-FFA7-40DA-B741-9D9DA3EB4453}" type="parTrans" cxnId="{EBF05BC9-23EA-48FF-A80B-DF4708016C97}">
      <dgm:prSet/>
      <dgm:spPr/>
      <dgm:t>
        <a:bodyPr/>
        <a:lstStyle/>
        <a:p>
          <a:endParaRPr lang="uk-UA"/>
        </a:p>
      </dgm:t>
    </dgm:pt>
    <dgm:pt modelId="{9551E7FE-D843-48D2-BFC9-4546E0BD476A}" type="sibTrans" cxnId="{EBF05BC9-23EA-48FF-A80B-DF4708016C97}">
      <dgm:prSet/>
      <dgm:spPr/>
      <dgm:t>
        <a:bodyPr/>
        <a:lstStyle/>
        <a:p>
          <a:endParaRPr lang="uk-UA"/>
        </a:p>
      </dgm:t>
    </dgm:pt>
    <dgm:pt modelId="{B440E0F7-A5D5-4E5B-996B-FD0E78A8B002}">
      <dgm:prSet custT="1"/>
      <dgm:spPr/>
      <dgm:t>
        <a:bodyPr/>
        <a:lstStyle/>
        <a:p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спільна праця завжди була фактором, що об’єднував родину. Електронний котедж дасть змогу подружжям та їх дітям працювати разом, як один робочий осередок. Так дитина буде раніше прилучатися до світу праці, а сім’я візьме на себе деякі функції школи.</a:t>
          </a:r>
        </a:p>
      </dgm:t>
    </dgm:pt>
    <dgm:pt modelId="{8EB8B8BB-9B09-42ED-B355-67608BD977BA}" type="parTrans" cxnId="{65475C16-956B-42C8-B76C-E0419CEB894E}">
      <dgm:prSet/>
      <dgm:spPr/>
      <dgm:t>
        <a:bodyPr/>
        <a:lstStyle/>
        <a:p>
          <a:endParaRPr lang="uk-UA"/>
        </a:p>
      </dgm:t>
    </dgm:pt>
    <dgm:pt modelId="{128EF299-6472-4B01-B4D5-D34AAC1C1EF8}" type="sibTrans" cxnId="{65475C16-956B-42C8-B76C-E0419CEB894E}">
      <dgm:prSet/>
      <dgm:spPr/>
      <dgm:t>
        <a:bodyPr/>
        <a:lstStyle/>
        <a:p>
          <a:endParaRPr lang="uk-UA"/>
        </a:p>
      </dgm:t>
    </dgm:pt>
    <dgm:pt modelId="{7A9B7294-BD41-4B20-A4BC-C2C03E36F941}" type="pres">
      <dgm:prSet presAssocID="{203E281A-8CB3-4BF0-88D9-7A790816B307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BFD7490E-32C3-4F0F-9863-0037CCD3810E}" type="pres">
      <dgm:prSet presAssocID="{444FEE2B-629E-4028-A44E-AAD66A8FE155}" presName="ParentComposite" presStyleCnt="0"/>
      <dgm:spPr/>
    </dgm:pt>
    <dgm:pt modelId="{A4BF32A0-4D3F-43B4-9ABD-06FFCCD01EA2}" type="pres">
      <dgm:prSet presAssocID="{444FEE2B-629E-4028-A44E-AAD66A8FE155}" presName="Chord" presStyleLbl="bgShp" presStyleIdx="0" presStyleCnt="3"/>
      <dgm:spPr/>
    </dgm:pt>
    <dgm:pt modelId="{DE58398B-1A56-4046-885B-64CEE55D2C20}" type="pres">
      <dgm:prSet presAssocID="{444FEE2B-629E-4028-A44E-AAD66A8FE155}" presName="Pie" presStyleLbl="alignNode1" presStyleIdx="0" presStyleCnt="3"/>
      <dgm:spPr/>
    </dgm:pt>
    <dgm:pt modelId="{94A1FAA5-4AF1-4CF6-B63C-B46B58F01402}" type="pres">
      <dgm:prSet presAssocID="{444FEE2B-629E-4028-A44E-AAD66A8FE155}" presName="Parent" presStyleLbl="revTx" presStyleIdx="0" presStyleCnt="6">
        <dgm:presLayoutVars>
          <dgm:chMax val="1"/>
          <dgm:chPref val="1"/>
          <dgm:bulletEnabled val="1"/>
        </dgm:presLayoutVars>
      </dgm:prSet>
      <dgm:spPr/>
    </dgm:pt>
    <dgm:pt modelId="{8ECAC128-70AC-4535-B7F8-112B053F898B}" type="pres">
      <dgm:prSet presAssocID="{1E557A0D-5370-4B46-BAEA-180205A717C8}" presName="negSibTrans" presStyleCnt="0"/>
      <dgm:spPr/>
    </dgm:pt>
    <dgm:pt modelId="{E58CFFC5-D9FE-48A5-BDF2-C79CCB2629D6}" type="pres">
      <dgm:prSet presAssocID="{444FEE2B-629E-4028-A44E-AAD66A8FE155}" presName="composite" presStyleCnt="0"/>
      <dgm:spPr/>
    </dgm:pt>
    <dgm:pt modelId="{B7118995-A478-4D2E-BE82-C1D1AF438314}" type="pres">
      <dgm:prSet presAssocID="{444FEE2B-629E-4028-A44E-AAD66A8FE155}" presName="Child" presStyleLbl="revTx" presStyleIdx="1" presStyleCnt="6" custScaleX="235530">
        <dgm:presLayoutVars>
          <dgm:chMax val="0"/>
          <dgm:chPref val="0"/>
          <dgm:bulletEnabled val="1"/>
        </dgm:presLayoutVars>
      </dgm:prSet>
      <dgm:spPr/>
    </dgm:pt>
    <dgm:pt modelId="{083AD27D-FD7E-4AA8-A8AC-63C91558F445}" type="pres">
      <dgm:prSet presAssocID="{8116F2F2-EF94-4100-AFC0-B052950B820C}" presName="sibTrans" presStyleCnt="0"/>
      <dgm:spPr/>
    </dgm:pt>
    <dgm:pt modelId="{BFB152D4-ACFD-44D8-BD67-A9809B811247}" type="pres">
      <dgm:prSet presAssocID="{B73DEAD5-6753-4AD2-BF66-E27683DDC678}" presName="ParentComposite" presStyleCnt="0"/>
      <dgm:spPr/>
    </dgm:pt>
    <dgm:pt modelId="{AFC26FB3-4E08-4008-9157-0583D7CE2D26}" type="pres">
      <dgm:prSet presAssocID="{B73DEAD5-6753-4AD2-BF66-E27683DDC678}" presName="Chord" presStyleLbl="bgShp" presStyleIdx="1" presStyleCnt="3"/>
      <dgm:spPr/>
    </dgm:pt>
    <dgm:pt modelId="{ECA5F55D-EC6F-4B0D-9691-4E3F2D177A67}" type="pres">
      <dgm:prSet presAssocID="{B73DEAD5-6753-4AD2-BF66-E27683DDC678}" presName="Pie" presStyleLbl="alignNode1" presStyleIdx="1" presStyleCnt="3"/>
      <dgm:spPr/>
    </dgm:pt>
    <dgm:pt modelId="{765999D3-CA36-4FE1-90EB-AFB9A3C912F1}" type="pres">
      <dgm:prSet presAssocID="{B73DEAD5-6753-4AD2-BF66-E27683DDC678}" presName="Parent" presStyleLbl="revTx" presStyleIdx="2" presStyleCnt="6">
        <dgm:presLayoutVars>
          <dgm:chMax val="1"/>
          <dgm:chPref val="1"/>
          <dgm:bulletEnabled val="1"/>
        </dgm:presLayoutVars>
      </dgm:prSet>
      <dgm:spPr/>
    </dgm:pt>
    <dgm:pt modelId="{6BE7F203-31D7-4758-B420-C2071DAF2277}" type="pres">
      <dgm:prSet presAssocID="{128EF299-6472-4B01-B4D5-D34AAC1C1EF8}" presName="negSibTrans" presStyleCnt="0"/>
      <dgm:spPr/>
    </dgm:pt>
    <dgm:pt modelId="{ACB37C4D-7481-492B-8FF4-E8406110EA6C}" type="pres">
      <dgm:prSet presAssocID="{B73DEAD5-6753-4AD2-BF66-E27683DDC678}" presName="composite" presStyleCnt="0"/>
      <dgm:spPr/>
    </dgm:pt>
    <dgm:pt modelId="{F4FBD8A1-D18D-4770-A44D-478BAC1267DA}" type="pres">
      <dgm:prSet presAssocID="{B73DEAD5-6753-4AD2-BF66-E27683DDC678}" presName="Child" presStyleLbl="revTx" presStyleIdx="3" presStyleCnt="6" custScaleX="217949">
        <dgm:presLayoutVars>
          <dgm:chMax val="0"/>
          <dgm:chPref val="0"/>
          <dgm:bulletEnabled val="1"/>
        </dgm:presLayoutVars>
      </dgm:prSet>
      <dgm:spPr/>
    </dgm:pt>
    <dgm:pt modelId="{BBA09F0B-C86D-4BFA-A119-F82BC78CEDC9}" type="pres">
      <dgm:prSet presAssocID="{8DA3F4A9-596E-4DF7-AB95-F70033F98E5D}" presName="sibTrans" presStyleCnt="0"/>
      <dgm:spPr/>
    </dgm:pt>
    <dgm:pt modelId="{0CDB203C-C9BB-41B3-8E5A-2A4BE127A507}" type="pres">
      <dgm:prSet presAssocID="{11476DC0-8A84-493E-9527-7066D7B8143B}" presName="ParentComposite" presStyleCnt="0"/>
      <dgm:spPr/>
    </dgm:pt>
    <dgm:pt modelId="{5450BE68-E199-44D5-AEF7-6A824ABBAB5B}" type="pres">
      <dgm:prSet presAssocID="{11476DC0-8A84-493E-9527-7066D7B8143B}" presName="Chord" presStyleLbl="bgShp" presStyleIdx="2" presStyleCnt="3"/>
      <dgm:spPr/>
    </dgm:pt>
    <dgm:pt modelId="{88D84C4C-935C-46D1-BB2E-369F2AFB4E17}" type="pres">
      <dgm:prSet presAssocID="{11476DC0-8A84-493E-9527-7066D7B8143B}" presName="Pie" presStyleLbl="alignNode1" presStyleIdx="2" presStyleCnt="3"/>
      <dgm:spPr/>
    </dgm:pt>
    <dgm:pt modelId="{34BCA227-FC96-43D5-A8E6-E531C24C9CB2}" type="pres">
      <dgm:prSet presAssocID="{11476DC0-8A84-493E-9527-7066D7B8143B}" presName="Parent" presStyleLbl="revTx" presStyleIdx="4" presStyleCnt="6">
        <dgm:presLayoutVars>
          <dgm:chMax val="1"/>
          <dgm:chPref val="1"/>
          <dgm:bulletEnabled val="1"/>
        </dgm:presLayoutVars>
      </dgm:prSet>
      <dgm:spPr/>
    </dgm:pt>
    <dgm:pt modelId="{A1A181E5-0487-46D3-8FA3-6D0238602804}" type="pres">
      <dgm:prSet presAssocID="{9551E7FE-D843-48D2-BFC9-4546E0BD476A}" presName="negSibTrans" presStyleCnt="0"/>
      <dgm:spPr/>
    </dgm:pt>
    <dgm:pt modelId="{7FD4D06B-29E6-4B85-80F7-92BF51F4DEAD}" type="pres">
      <dgm:prSet presAssocID="{11476DC0-8A84-493E-9527-7066D7B8143B}" presName="composite" presStyleCnt="0"/>
      <dgm:spPr/>
    </dgm:pt>
    <dgm:pt modelId="{FBD3607C-0277-4DC6-9E22-295D8745DE55}" type="pres">
      <dgm:prSet presAssocID="{11476DC0-8A84-493E-9527-7066D7B8143B}" presName="Child" presStyleLbl="revTx" presStyleIdx="5" presStyleCnt="6" custScaleX="200908">
        <dgm:presLayoutVars>
          <dgm:chMax val="0"/>
          <dgm:chPref val="0"/>
          <dgm:bulletEnabled val="1"/>
        </dgm:presLayoutVars>
      </dgm:prSet>
      <dgm:spPr/>
    </dgm:pt>
  </dgm:ptLst>
  <dgm:cxnLst>
    <dgm:cxn modelId="{43ADBE0A-3F3C-44F5-A6AC-1479C3748D8C}" srcId="{444FEE2B-629E-4028-A44E-AAD66A8FE155}" destId="{49543C51-A085-4F06-8205-CE003DB1F6D6}" srcOrd="0" destOrd="0" parTransId="{3F16B177-D1C0-437F-BF7A-3434B61D220A}" sibTransId="{1E557A0D-5370-4B46-BAEA-180205A717C8}"/>
    <dgm:cxn modelId="{65475C16-956B-42C8-B76C-E0419CEB894E}" srcId="{B73DEAD5-6753-4AD2-BF66-E27683DDC678}" destId="{B440E0F7-A5D5-4E5B-996B-FD0E78A8B002}" srcOrd="0" destOrd="0" parTransId="{8EB8B8BB-9B09-42ED-B355-67608BD977BA}" sibTransId="{128EF299-6472-4B01-B4D5-D34AAC1C1EF8}"/>
    <dgm:cxn modelId="{80A91628-2C62-4465-8F32-1DA8D71CD792}" type="presOf" srcId="{B440E0F7-A5D5-4E5B-996B-FD0E78A8B002}" destId="{F4FBD8A1-D18D-4770-A44D-478BAC1267DA}" srcOrd="0" destOrd="0" presId="urn:microsoft.com/office/officeart/2009/3/layout/PieProcess"/>
    <dgm:cxn modelId="{2124A03C-AB10-46B7-B47E-4F2851DEF66E}" srcId="{203E281A-8CB3-4BF0-88D9-7A790816B307}" destId="{11476DC0-8A84-493E-9527-7066D7B8143B}" srcOrd="2" destOrd="0" parTransId="{3AFA088D-3618-4A02-8C81-2FDB15A5FCFD}" sibTransId="{CBD5B95E-3A9D-43D6-BF95-1A2CA3BFF9AB}"/>
    <dgm:cxn modelId="{17C3FC63-3A65-44D4-B6D7-922972E7CE6E}" srcId="{203E281A-8CB3-4BF0-88D9-7A790816B307}" destId="{B73DEAD5-6753-4AD2-BF66-E27683DDC678}" srcOrd="1" destOrd="0" parTransId="{570976BE-7073-443F-840F-B647E28743CF}" sibTransId="{8DA3F4A9-596E-4DF7-AB95-F70033F98E5D}"/>
    <dgm:cxn modelId="{37C42752-A6A6-4CB0-A92B-A0CCB6BBFD47}" type="presOf" srcId="{B73DEAD5-6753-4AD2-BF66-E27683DDC678}" destId="{765999D3-CA36-4FE1-90EB-AFB9A3C912F1}" srcOrd="0" destOrd="0" presId="urn:microsoft.com/office/officeart/2009/3/layout/PieProcess"/>
    <dgm:cxn modelId="{F2E0BB5A-3628-43A4-A659-D3ED5F19685C}" type="presOf" srcId="{11476DC0-8A84-493E-9527-7066D7B8143B}" destId="{34BCA227-FC96-43D5-A8E6-E531C24C9CB2}" srcOrd="0" destOrd="0" presId="urn:microsoft.com/office/officeart/2009/3/layout/PieProcess"/>
    <dgm:cxn modelId="{D0CD3A82-57EB-4780-B001-6C9311A5C2D8}" type="presOf" srcId="{203E281A-8CB3-4BF0-88D9-7A790816B307}" destId="{7A9B7294-BD41-4B20-A4BC-C2C03E36F941}" srcOrd="0" destOrd="0" presId="urn:microsoft.com/office/officeart/2009/3/layout/PieProcess"/>
    <dgm:cxn modelId="{1D0AE1AF-1AEF-45A5-B715-B693362E1A49}" srcId="{203E281A-8CB3-4BF0-88D9-7A790816B307}" destId="{444FEE2B-629E-4028-A44E-AAD66A8FE155}" srcOrd="0" destOrd="0" parTransId="{ED0AEACE-5808-421A-BD05-C6721E80D4F4}" sibTransId="{8116F2F2-EF94-4100-AFC0-B052950B820C}"/>
    <dgm:cxn modelId="{EBF05BC9-23EA-48FF-A80B-DF4708016C97}" srcId="{11476DC0-8A84-493E-9527-7066D7B8143B}" destId="{D32E14DB-7C9C-490B-9805-EF30F4623EB7}" srcOrd="0" destOrd="0" parTransId="{3E34998D-FFA7-40DA-B741-9D9DA3EB4453}" sibTransId="{9551E7FE-D843-48D2-BFC9-4546E0BD476A}"/>
    <dgm:cxn modelId="{27DCA4D2-0C87-4F13-8472-143BABA1355C}" type="presOf" srcId="{49543C51-A085-4F06-8205-CE003DB1F6D6}" destId="{B7118995-A478-4D2E-BE82-C1D1AF438314}" srcOrd="0" destOrd="0" presId="urn:microsoft.com/office/officeart/2009/3/layout/PieProcess"/>
    <dgm:cxn modelId="{352DB2D6-58A3-4D2B-BE5E-D15B612F3955}" type="presOf" srcId="{444FEE2B-629E-4028-A44E-AAD66A8FE155}" destId="{94A1FAA5-4AF1-4CF6-B63C-B46B58F01402}" srcOrd="0" destOrd="0" presId="urn:microsoft.com/office/officeart/2009/3/layout/PieProcess"/>
    <dgm:cxn modelId="{378412F1-1433-4015-ACF5-6A9112509C42}" type="presOf" srcId="{D32E14DB-7C9C-490B-9805-EF30F4623EB7}" destId="{FBD3607C-0277-4DC6-9E22-295D8745DE55}" srcOrd="0" destOrd="0" presId="urn:microsoft.com/office/officeart/2009/3/layout/PieProcess"/>
    <dgm:cxn modelId="{396D7E52-67AE-4DE7-801C-9302D0DDB6D5}" type="presParOf" srcId="{7A9B7294-BD41-4B20-A4BC-C2C03E36F941}" destId="{BFD7490E-32C3-4F0F-9863-0037CCD3810E}" srcOrd="0" destOrd="0" presId="urn:microsoft.com/office/officeart/2009/3/layout/PieProcess"/>
    <dgm:cxn modelId="{18D68520-A464-4FC8-A7A9-102CAFE40B11}" type="presParOf" srcId="{BFD7490E-32C3-4F0F-9863-0037CCD3810E}" destId="{A4BF32A0-4D3F-43B4-9ABD-06FFCCD01EA2}" srcOrd="0" destOrd="0" presId="urn:microsoft.com/office/officeart/2009/3/layout/PieProcess"/>
    <dgm:cxn modelId="{AAECC7FE-D4B7-45EE-8B28-49927C842663}" type="presParOf" srcId="{BFD7490E-32C3-4F0F-9863-0037CCD3810E}" destId="{DE58398B-1A56-4046-885B-64CEE55D2C20}" srcOrd="1" destOrd="0" presId="urn:microsoft.com/office/officeart/2009/3/layout/PieProcess"/>
    <dgm:cxn modelId="{D1245EDB-8EF5-40C6-856E-90BB424B63EC}" type="presParOf" srcId="{BFD7490E-32C3-4F0F-9863-0037CCD3810E}" destId="{94A1FAA5-4AF1-4CF6-B63C-B46B58F01402}" srcOrd="2" destOrd="0" presId="urn:microsoft.com/office/officeart/2009/3/layout/PieProcess"/>
    <dgm:cxn modelId="{2F6A3203-F6F1-4113-ABF3-5114A36E74BC}" type="presParOf" srcId="{7A9B7294-BD41-4B20-A4BC-C2C03E36F941}" destId="{8ECAC128-70AC-4535-B7F8-112B053F898B}" srcOrd="1" destOrd="0" presId="urn:microsoft.com/office/officeart/2009/3/layout/PieProcess"/>
    <dgm:cxn modelId="{A4E24E03-C105-402A-8F3C-B99F648BC0C0}" type="presParOf" srcId="{7A9B7294-BD41-4B20-A4BC-C2C03E36F941}" destId="{E58CFFC5-D9FE-48A5-BDF2-C79CCB2629D6}" srcOrd="2" destOrd="0" presId="urn:microsoft.com/office/officeart/2009/3/layout/PieProcess"/>
    <dgm:cxn modelId="{8E9B0855-2C9F-4D6F-B8B2-105D6166032D}" type="presParOf" srcId="{E58CFFC5-D9FE-48A5-BDF2-C79CCB2629D6}" destId="{B7118995-A478-4D2E-BE82-C1D1AF438314}" srcOrd="0" destOrd="0" presId="urn:microsoft.com/office/officeart/2009/3/layout/PieProcess"/>
    <dgm:cxn modelId="{ADE40196-88C8-434A-A7FC-DFBC86C528A0}" type="presParOf" srcId="{7A9B7294-BD41-4B20-A4BC-C2C03E36F941}" destId="{083AD27D-FD7E-4AA8-A8AC-63C91558F445}" srcOrd="3" destOrd="0" presId="urn:microsoft.com/office/officeart/2009/3/layout/PieProcess"/>
    <dgm:cxn modelId="{A342ED32-0EBA-40FC-BB4D-C55DB5CBD53B}" type="presParOf" srcId="{7A9B7294-BD41-4B20-A4BC-C2C03E36F941}" destId="{BFB152D4-ACFD-44D8-BD67-A9809B811247}" srcOrd="4" destOrd="0" presId="urn:microsoft.com/office/officeart/2009/3/layout/PieProcess"/>
    <dgm:cxn modelId="{0179E6B6-0A70-4A1F-BE9A-0FB768A62A7B}" type="presParOf" srcId="{BFB152D4-ACFD-44D8-BD67-A9809B811247}" destId="{AFC26FB3-4E08-4008-9157-0583D7CE2D26}" srcOrd="0" destOrd="0" presId="urn:microsoft.com/office/officeart/2009/3/layout/PieProcess"/>
    <dgm:cxn modelId="{CA7A85AA-2E45-4698-80BC-F022CB8657B9}" type="presParOf" srcId="{BFB152D4-ACFD-44D8-BD67-A9809B811247}" destId="{ECA5F55D-EC6F-4B0D-9691-4E3F2D177A67}" srcOrd="1" destOrd="0" presId="urn:microsoft.com/office/officeart/2009/3/layout/PieProcess"/>
    <dgm:cxn modelId="{46743E4D-8163-4658-8F2C-B9FDC61597A2}" type="presParOf" srcId="{BFB152D4-ACFD-44D8-BD67-A9809B811247}" destId="{765999D3-CA36-4FE1-90EB-AFB9A3C912F1}" srcOrd="2" destOrd="0" presId="urn:microsoft.com/office/officeart/2009/3/layout/PieProcess"/>
    <dgm:cxn modelId="{22DD37F4-4812-4DA6-AA0E-0134E53961A9}" type="presParOf" srcId="{7A9B7294-BD41-4B20-A4BC-C2C03E36F941}" destId="{6BE7F203-31D7-4758-B420-C2071DAF2277}" srcOrd="5" destOrd="0" presId="urn:microsoft.com/office/officeart/2009/3/layout/PieProcess"/>
    <dgm:cxn modelId="{A9CF0087-B97A-4614-95AC-7478D536CEBF}" type="presParOf" srcId="{7A9B7294-BD41-4B20-A4BC-C2C03E36F941}" destId="{ACB37C4D-7481-492B-8FF4-E8406110EA6C}" srcOrd="6" destOrd="0" presId="urn:microsoft.com/office/officeart/2009/3/layout/PieProcess"/>
    <dgm:cxn modelId="{7A4432C0-8B8A-4DA2-B13D-4846CE1D800B}" type="presParOf" srcId="{ACB37C4D-7481-492B-8FF4-E8406110EA6C}" destId="{F4FBD8A1-D18D-4770-A44D-478BAC1267DA}" srcOrd="0" destOrd="0" presId="urn:microsoft.com/office/officeart/2009/3/layout/PieProcess"/>
    <dgm:cxn modelId="{53F37B5B-D330-4622-9B1E-E794382DCCCC}" type="presParOf" srcId="{7A9B7294-BD41-4B20-A4BC-C2C03E36F941}" destId="{BBA09F0B-C86D-4BFA-A119-F82BC78CEDC9}" srcOrd="7" destOrd="0" presId="urn:microsoft.com/office/officeart/2009/3/layout/PieProcess"/>
    <dgm:cxn modelId="{7AA3D7EF-A33E-492D-8273-60FE42246D4F}" type="presParOf" srcId="{7A9B7294-BD41-4B20-A4BC-C2C03E36F941}" destId="{0CDB203C-C9BB-41B3-8E5A-2A4BE127A507}" srcOrd="8" destOrd="0" presId="urn:microsoft.com/office/officeart/2009/3/layout/PieProcess"/>
    <dgm:cxn modelId="{EE985E78-199F-417E-8D92-C3C096C2EFDC}" type="presParOf" srcId="{0CDB203C-C9BB-41B3-8E5A-2A4BE127A507}" destId="{5450BE68-E199-44D5-AEF7-6A824ABBAB5B}" srcOrd="0" destOrd="0" presId="urn:microsoft.com/office/officeart/2009/3/layout/PieProcess"/>
    <dgm:cxn modelId="{AB33AEFE-5E28-46AB-855D-E040327ECDA2}" type="presParOf" srcId="{0CDB203C-C9BB-41B3-8E5A-2A4BE127A507}" destId="{88D84C4C-935C-46D1-BB2E-369F2AFB4E17}" srcOrd="1" destOrd="0" presId="urn:microsoft.com/office/officeart/2009/3/layout/PieProcess"/>
    <dgm:cxn modelId="{F9FC1E00-CEC7-47AA-BD17-F36C7A65EE6D}" type="presParOf" srcId="{0CDB203C-C9BB-41B3-8E5A-2A4BE127A507}" destId="{34BCA227-FC96-43D5-A8E6-E531C24C9CB2}" srcOrd="2" destOrd="0" presId="urn:microsoft.com/office/officeart/2009/3/layout/PieProcess"/>
    <dgm:cxn modelId="{E2C6C960-8706-44D0-A37C-35E9D6004AB2}" type="presParOf" srcId="{7A9B7294-BD41-4B20-A4BC-C2C03E36F941}" destId="{A1A181E5-0487-46D3-8FA3-6D0238602804}" srcOrd="9" destOrd="0" presId="urn:microsoft.com/office/officeart/2009/3/layout/PieProcess"/>
    <dgm:cxn modelId="{81A39835-EB69-4A40-9921-283B0E3699F0}" type="presParOf" srcId="{7A9B7294-BD41-4B20-A4BC-C2C03E36F941}" destId="{7FD4D06B-29E6-4B85-80F7-92BF51F4DEAD}" srcOrd="10" destOrd="0" presId="urn:microsoft.com/office/officeart/2009/3/layout/PieProcess"/>
    <dgm:cxn modelId="{7D89F42F-4C3E-4658-8534-183C36F0F2FC}" type="presParOf" srcId="{7FD4D06B-29E6-4B85-80F7-92BF51F4DEAD}" destId="{FBD3607C-0277-4DC6-9E22-295D8745DE55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C37C47-4DB2-4B0F-A5A5-B21EEB991735}" type="doc">
      <dgm:prSet loTypeId="urn:microsoft.com/office/officeart/2009/3/layout/PieProcess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uk-UA"/>
        </a:p>
      </dgm:t>
    </dgm:pt>
    <dgm:pt modelId="{8BC8076E-9700-41E1-A1F9-EF0E37F49102}">
      <dgm:prSet phldrT="[Текст]"/>
      <dgm:spPr/>
      <dgm:t>
        <a:bodyPr/>
        <a:lstStyle/>
        <a:p>
          <a:r>
            <a:rPr lang="uk-UA" i="1" dirty="0">
              <a:solidFill>
                <a:schemeClr val="bg1"/>
              </a:solidFill>
              <a:latin typeface="TT Chocolates" panose="020B0604020202020204" charset="-52"/>
            </a:rPr>
            <a:t>вплив на навколишнє середовище</a:t>
          </a:r>
          <a:endParaRPr lang="uk-UA" dirty="0">
            <a:solidFill>
              <a:schemeClr val="bg1"/>
            </a:solidFill>
            <a:latin typeface="TT Chocolates" panose="020B0604020202020204" charset="-52"/>
          </a:endParaRPr>
        </a:p>
      </dgm:t>
    </dgm:pt>
    <dgm:pt modelId="{74DB9440-3692-42F9-8E17-0693050482A2}" type="parTrans" cxnId="{0E68DF54-BB5D-48F1-BFBF-236FD08EBD39}">
      <dgm:prSet/>
      <dgm:spPr/>
      <dgm:t>
        <a:bodyPr/>
        <a:lstStyle/>
        <a:p>
          <a:endParaRPr lang="uk-UA"/>
        </a:p>
      </dgm:t>
    </dgm:pt>
    <dgm:pt modelId="{33C43A31-5F62-4EF3-9AE8-D95F3CBD70B6}" type="sibTrans" cxnId="{0E68DF54-BB5D-48F1-BFBF-236FD08EBD39}">
      <dgm:prSet/>
      <dgm:spPr/>
      <dgm:t>
        <a:bodyPr/>
        <a:lstStyle/>
        <a:p>
          <a:endParaRPr lang="uk-UA"/>
        </a:p>
      </dgm:t>
    </dgm:pt>
    <dgm:pt modelId="{304A374D-BED2-4FBD-B328-E5FDFA951D47}">
      <dgm:prSet custT="1"/>
      <dgm:spPr/>
      <dgm:t>
        <a:bodyPr/>
        <a:lstStyle/>
        <a:p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перенесення роботи або якоїсь її частини в домівку зменшить забруднення середовища, а підключення до відновлюваних джерел енергії (сонце, вітер і </a:t>
          </a:r>
          <a:r>
            <a:rPr lang="uk-UA" sz="2100" dirty="0" err="1">
              <a:solidFill>
                <a:schemeClr val="bg1"/>
              </a:solidFill>
              <a:latin typeface="TT Chocolates" panose="020B0604020202020204" charset="-52"/>
            </a:rPr>
            <a:t>т.д</a:t>
          </a:r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.) на </a:t>
          </a:r>
          <a:r>
            <a:rPr lang="uk-UA" sz="2100" dirty="0" err="1">
              <a:solidFill>
                <a:schemeClr val="bg1"/>
              </a:solidFill>
              <a:latin typeface="TT Chocolates" panose="020B0604020202020204" charset="-52"/>
            </a:rPr>
            <a:t>маломасштабній</a:t>
          </a:r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 основі усуває потребу в паливі, що спричиняє велике забруднення.</a:t>
          </a:r>
        </a:p>
      </dgm:t>
    </dgm:pt>
    <dgm:pt modelId="{F17B7714-C7A4-49F8-AE5B-22F264923545}" type="parTrans" cxnId="{07D90887-4E93-4CA4-9D33-D6A8002F6FEB}">
      <dgm:prSet/>
      <dgm:spPr/>
      <dgm:t>
        <a:bodyPr/>
        <a:lstStyle/>
        <a:p>
          <a:endParaRPr lang="uk-UA"/>
        </a:p>
      </dgm:t>
    </dgm:pt>
    <dgm:pt modelId="{D9954BE5-0F33-4A4F-8FB6-048773B712F8}" type="sibTrans" cxnId="{07D90887-4E93-4CA4-9D33-D6A8002F6FEB}">
      <dgm:prSet/>
      <dgm:spPr/>
      <dgm:t>
        <a:bodyPr/>
        <a:lstStyle/>
        <a:p>
          <a:endParaRPr lang="uk-UA"/>
        </a:p>
      </dgm:t>
    </dgm:pt>
    <dgm:pt modelId="{5EB7A1AB-C8E3-4450-AD42-F5CD0CAD973B}">
      <dgm:prSet/>
      <dgm:spPr/>
      <dgm:t>
        <a:bodyPr/>
        <a:lstStyle/>
        <a:p>
          <a:r>
            <a:rPr lang="uk-UA" i="1" dirty="0">
              <a:solidFill>
                <a:schemeClr val="bg1"/>
              </a:solidFill>
              <a:latin typeface="TT Chocolates" panose="020B0604020202020204" charset="-52"/>
            </a:rPr>
            <a:t>економічний вплив</a:t>
          </a:r>
          <a:endParaRPr lang="uk-UA" dirty="0">
            <a:solidFill>
              <a:schemeClr val="bg1"/>
            </a:solidFill>
            <a:latin typeface="TT Chocolates" panose="020B0604020202020204" charset="-52"/>
          </a:endParaRPr>
        </a:p>
      </dgm:t>
    </dgm:pt>
    <dgm:pt modelId="{1CFFCB6D-52FF-498C-9DE0-741CF271EA09}" type="parTrans" cxnId="{9A872319-A2B0-4434-938B-B9E59B1EBC66}">
      <dgm:prSet/>
      <dgm:spPr/>
      <dgm:t>
        <a:bodyPr/>
        <a:lstStyle/>
        <a:p>
          <a:endParaRPr lang="uk-UA"/>
        </a:p>
      </dgm:t>
    </dgm:pt>
    <dgm:pt modelId="{663476F7-9B7A-4371-8668-281354283F37}" type="sibTrans" cxnId="{9A872319-A2B0-4434-938B-B9E59B1EBC66}">
      <dgm:prSet/>
      <dgm:spPr/>
      <dgm:t>
        <a:bodyPr/>
        <a:lstStyle/>
        <a:p>
          <a:endParaRPr lang="uk-UA"/>
        </a:p>
      </dgm:t>
    </dgm:pt>
    <dgm:pt modelId="{3AF8A464-0844-4911-898A-0E382DC94110}">
      <dgm:prSet custT="1"/>
      <dgm:spPr/>
      <dgm:t>
        <a:bodyPr/>
        <a:lstStyle/>
        <a:p>
          <a:r>
            <a:rPr lang="uk-UA" sz="2100" dirty="0">
              <a:solidFill>
                <a:schemeClr val="bg1"/>
              </a:solidFill>
              <a:latin typeface="TT Chocolates" panose="020B0604020202020204" charset="-52"/>
            </a:rPr>
            <a:t>групи тих, хто працює вдома повний робочий день почали б організовуватись у невеликі компанії, об’єднуватись у кооперативи. До децентралізації виробництва вдались би й корпорації, заохочуючи організацію менших робочих підрозділів.</a:t>
          </a:r>
        </a:p>
      </dgm:t>
    </dgm:pt>
    <dgm:pt modelId="{E82A8CED-CC68-43C3-89F2-0891080D3D4C}" type="parTrans" cxnId="{037B0954-37C4-4121-B78E-3EE1C0A9A3A8}">
      <dgm:prSet/>
      <dgm:spPr/>
      <dgm:t>
        <a:bodyPr/>
        <a:lstStyle/>
        <a:p>
          <a:endParaRPr lang="uk-UA"/>
        </a:p>
      </dgm:t>
    </dgm:pt>
    <dgm:pt modelId="{B9407BA9-5701-40F8-BC65-FA3300DFB1E8}" type="sibTrans" cxnId="{037B0954-37C4-4121-B78E-3EE1C0A9A3A8}">
      <dgm:prSet/>
      <dgm:spPr/>
      <dgm:t>
        <a:bodyPr/>
        <a:lstStyle/>
        <a:p>
          <a:endParaRPr lang="uk-UA"/>
        </a:p>
      </dgm:t>
    </dgm:pt>
    <dgm:pt modelId="{109CF97D-E9BA-47DE-B3AF-EEEE4DC03488}">
      <dgm:prSet/>
      <dgm:spPr/>
      <dgm:t>
        <a:bodyPr/>
        <a:lstStyle/>
        <a:p>
          <a:r>
            <a:rPr lang="uk-UA" i="1" dirty="0">
              <a:solidFill>
                <a:schemeClr val="bg1"/>
              </a:solidFill>
              <a:latin typeface="TT Chocolates" panose="020B0604020202020204" charset="-52"/>
            </a:rPr>
            <a:t>психологічний вплив</a:t>
          </a:r>
          <a:endParaRPr lang="uk-UA" dirty="0">
            <a:solidFill>
              <a:schemeClr val="bg1"/>
            </a:solidFill>
            <a:latin typeface="TT Chocolates" panose="020B0604020202020204" charset="-52"/>
          </a:endParaRPr>
        </a:p>
      </dgm:t>
    </dgm:pt>
    <dgm:pt modelId="{AEE50394-17B0-495D-92CD-4C640B169B45}" type="parTrans" cxnId="{4242965E-473D-4778-BC07-0D3E1A1778E4}">
      <dgm:prSet/>
      <dgm:spPr/>
      <dgm:t>
        <a:bodyPr/>
        <a:lstStyle/>
        <a:p>
          <a:endParaRPr lang="uk-UA"/>
        </a:p>
      </dgm:t>
    </dgm:pt>
    <dgm:pt modelId="{AB5C53AA-5DDF-4786-AA48-6976A730E3BD}" type="sibTrans" cxnId="{4242965E-473D-4778-BC07-0D3E1A1778E4}">
      <dgm:prSet/>
      <dgm:spPr/>
      <dgm:t>
        <a:bodyPr/>
        <a:lstStyle/>
        <a:p>
          <a:endParaRPr lang="uk-UA"/>
        </a:p>
      </dgm:t>
    </dgm:pt>
    <dgm:pt modelId="{35F63D64-48AF-430E-A8A3-70903FB656ED}">
      <dgm:prSet/>
      <dgm:spPr/>
      <dgm:t>
        <a:bodyPr/>
        <a:lstStyle/>
        <a:p>
          <a:r>
            <a:rPr lang="uk-UA" dirty="0">
              <a:solidFill>
                <a:schemeClr val="bg1"/>
              </a:solidFill>
              <a:latin typeface="TT Chocolates" panose="020B0604020202020204" charset="-52"/>
            </a:rPr>
            <a:t>замість світу опосередкованих людських відносин, із екраном комп’ютера між індивідом та рештою людства, як це уявлять собі автори науково-фантастичних оповідань, ми можемо постулювати світ, поділений на два види людських взаємин: один вид – реальні поглиблено-особисті взаємини з домашніми та сусідами, другий – взаємини опосередковані.</a:t>
          </a:r>
        </a:p>
      </dgm:t>
    </dgm:pt>
    <dgm:pt modelId="{A7181F18-9D5A-4FCA-B517-E8E938F1DFBE}" type="parTrans" cxnId="{3878DCCA-27BB-4D87-9BC3-5E633A32B1F6}">
      <dgm:prSet/>
      <dgm:spPr/>
      <dgm:t>
        <a:bodyPr/>
        <a:lstStyle/>
        <a:p>
          <a:endParaRPr lang="uk-UA"/>
        </a:p>
      </dgm:t>
    </dgm:pt>
    <dgm:pt modelId="{8AD1CA2A-9EFD-4EAF-8A28-176177AEE8B8}" type="sibTrans" cxnId="{3878DCCA-27BB-4D87-9BC3-5E633A32B1F6}">
      <dgm:prSet/>
      <dgm:spPr/>
      <dgm:t>
        <a:bodyPr/>
        <a:lstStyle/>
        <a:p>
          <a:endParaRPr lang="uk-UA"/>
        </a:p>
      </dgm:t>
    </dgm:pt>
    <dgm:pt modelId="{D879B111-4F06-4AA6-91F0-2FB09BD48921}" type="pres">
      <dgm:prSet presAssocID="{D3C37C47-4DB2-4B0F-A5A5-B21EEB99173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62714EA2-0105-420E-9247-30DBFC624F99}" type="pres">
      <dgm:prSet presAssocID="{8BC8076E-9700-41E1-A1F9-EF0E37F49102}" presName="ParentComposite" presStyleCnt="0"/>
      <dgm:spPr/>
    </dgm:pt>
    <dgm:pt modelId="{5157D303-2C1C-4C7A-8163-070BD559663C}" type="pres">
      <dgm:prSet presAssocID="{8BC8076E-9700-41E1-A1F9-EF0E37F49102}" presName="Chord" presStyleLbl="bgShp" presStyleIdx="0" presStyleCnt="3"/>
      <dgm:spPr/>
    </dgm:pt>
    <dgm:pt modelId="{37640F72-02ED-4E06-A841-8EE90CF09BB8}" type="pres">
      <dgm:prSet presAssocID="{8BC8076E-9700-41E1-A1F9-EF0E37F49102}" presName="Pie" presStyleLbl="alignNode1" presStyleIdx="0" presStyleCnt="3"/>
      <dgm:spPr/>
    </dgm:pt>
    <dgm:pt modelId="{CC7F4793-9669-4FD6-8D61-3D5348037848}" type="pres">
      <dgm:prSet presAssocID="{8BC8076E-9700-41E1-A1F9-EF0E37F49102}" presName="Parent" presStyleLbl="revTx" presStyleIdx="0" presStyleCnt="6">
        <dgm:presLayoutVars>
          <dgm:chMax val="1"/>
          <dgm:chPref val="1"/>
          <dgm:bulletEnabled val="1"/>
        </dgm:presLayoutVars>
      </dgm:prSet>
      <dgm:spPr/>
    </dgm:pt>
    <dgm:pt modelId="{0F6C6664-A30A-4D11-862F-53E6F44CB58D}" type="pres">
      <dgm:prSet presAssocID="{D9954BE5-0F33-4A4F-8FB6-048773B712F8}" presName="negSibTrans" presStyleCnt="0"/>
      <dgm:spPr/>
    </dgm:pt>
    <dgm:pt modelId="{75FCAEAF-7A85-42FA-828B-7EAB00762291}" type="pres">
      <dgm:prSet presAssocID="{8BC8076E-9700-41E1-A1F9-EF0E37F49102}" presName="composite" presStyleCnt="0"/>
      <dgm:spPr/>
    </dgm:pt>
    <dgm:pt modelId="{EA9C4AD4-ED53-4E83-95D8-63B48C860B31}" type="pres">
      <dgm:prSet presAssocID="{8BC8076E-9700-41E1-A1F9-EF0E37F49102}" presName="Child" presStyleLbl="revTx" presStyleIdx="1" presStyleCnt="6" custScaleX="156039">
        <dgm:presLayoutVars>
          <dgm:chMax val="0"/>
          <dgm:chPref val="0"/>
          <dgm:bulletEnabled val="1"/>
        </dgm:presLayoutVars>
      </dgm:prSet>
      <dgm:spPr/>
    </dgm:pt>
    <dgm:pt modelId="{CABC5057-312E-43EB-9C79-98377EBC84DC}" type="pres">
      <dgm:prSet presAssocID="{33C43A31-5F62-4EF3-9AE8-D95F3CBD70B6}" presName="sibTrans" presStyleCnt="0"/>
      <dgm:spPr/>
    </dgm:pt>
    <dgm:pt modelId="{B899677C-DBC2-403E-AEF5-9AD4C7E579BB}" type="pres">
      <dgm:prSet presAssocID="{5EB7A1AB-C8E3-4450-AD42-F5CD0CAD973B}" presName="ParentComposite" presStyleCnt="0"/>
      <dgm:spPr/>
    </dgm:pt>
    <dgm:pt modelId="{9C4F1DAA-7ACB-47E7-A938-AF19D4A218FD}" type="pres">
      <dgm:prSet presAssocID="{5EB7A1AB-C8E3-4450-AD42-F5CD0CAD973B}" presName="Chord" presStyleLbl="bgShp" presStyleIdx="1" presStyleCnt="3"/>
      <dgm:spPr/>
    </dgm:pt>
    <dgm:pt modelId="{71A621D0-87A7-440A-9708-B401DB28AD6B}" type="pres">
      <dgm:prSet presAssocID="{5EB7A1AB-C8E3-4450-AD42-F5CD0CAD973B}" presName="Pie" presStyleLbl="alignNode1" presStyleIdx="1" presStyleCnt="3"/>
      <dgm:spPr/>
    </dgm:pt>
    <dgm:pt modelId="{6C8C80B6-EE22-449A-BDB5-EB3B5E2180BF}" type="pres">
      <dgm:prSet presAssocID="{5EB7A1AB-C8E3-4450-AD42-F5CD0CAD973B}" presName="Parent" presStyleLbl="revTx" presStyleIdx="2" presStyleCnt="6">
        <dgm:presLayoutVars>
          <dgm:chMax val="1"/>
          <dgm:chPref val="1"/>
          <dgm:bulletEnabled val="1"/>
        </dgm:presLayoutVars>
      </dgm:prSet>
      <dgm:spPr/>
    </dgm:pt>
    <dgm:pt modelId="{164A0419-7037-40D8-9DE7-185670E2B573}" type="pres">
      <dgm:prSet presAssocID="{B9407BA9-5701-40F8-BC65-FA3300DFB1E8}" presName="negSibTrans" presStyleCnt="0"/>
      <dgm:spPr/>
    </dgm:pt>
    <dgm:pt modelId="{290D5F66-66F7-46CF-A1FD-4BFBC2AA2D32}" type="pres">
      <dgm:prSet presAssocID="{5EB7A1AB-C8E3-4450-AD42-F5CD0CAD973B}" presName="composite" presStyleCnt="0"/>
      <dgm:spPr/>
    </dgm:pt>
    <dgm:pt modelId="{2314D75E-D8F7-4F72-923C-95B450D33F26}" type="pres">
      <dgm:prSet presAssocID="{5EB7A1AB-C8E3-4450-AD42-F5CD0CAD973B}" presName="Child" presStyleLbl="revTx" presStyleIdx="3" presStyleCnt="6" custScaleX="163737">
        <dgm:presLayoutVars>
          <dgm:chMax val="0"/>
          <dgm:chPref val="0"/>
          <dgm:bulletEnabled val="1"/>
        </dgm:presLayoutVars>
      </dgm:prSet>
      <dgm:spPr/>
    </dgm:pt>
    <dgm:pt modelId="{92D9AE8D-4C8C-419A-BE9C-30DE50A99953}" type="pres">
      <dgm:prSet presAssocID="{663476F7-9B7A-4371-8668-281354283F37}" presName="sibTrans" presStyleCnt="0"/>
      <dgm:spPr/>
    </dgm:pt>
    <dgm:pt modelId="{056833CF-F813-4257-9BD5-93CA4DE63831}" type="pres">
      <dgm:prSet presAssocID="{109CF97D-E9BA-47DE-B3AF-EEEE4DC03488}" presName="ParentComposite" presStyleCnt="0"/>
      <dgm:spPr/>
    </dgm:pt>
    <dgm:pt modelId="{2D09BA86-9C5D-4DE0-B272-6975B6104267}" type="pres">
      <dgm:prSet presAssocID="{109CF97D-E9BA-47DE-B3AF-EEEE4DC03488}" presName="Chord" presStyleLbl="bgShp" presStyleIdx="2" presStyleCnt="3"/>
      <dgm:spPr/>
    </dgm:pt>
    <dgm:pt modelId="{35947299-31AD-4226-96CE-D7A88DB22726}" type="pres">
      <dgm:prSet presAssocID="{109CF97D-E9BA-47DE-B3AF-EEEE4DC03488}" presName="Pie" presStyleLbl="alignNode1" presStyleIdx="2" presStyleCnt="3"/>
      <dgm:spPr/>
    </dgm:pt>
    <dgm:pt modelId="{52377B6A-A5DC-44CD-AC91-96229C9C71D8}" type="pres">
      <dgm:prSet presAssocID="{109CF97D-E9BA-47DE-B3AF-EEEE4DC03488}" presName="Parent" presStyleLbl="revTx" presStyleIdx="4" presStyleCnt="6">
        <dgm:presLayoutVars>
          <dgm:chMax val="1"/>
          <dgm:chPref val="1"/>
          <dgm:bulletEnabled val="1"/>
        </dgm:presLayoutVars>
      </dgm:prSet>
      <dgm:spPr/>
    </dgm:pt>
    <dgm:pt modelId="{F6AE9358-A6E0-4457-8EE4-05B217A73243}" type="pres">
      <dgm:prSet presAssocID="{8AD1CA2A-9EFD-4EAF-8A28-176177AEE8B8}" presName="negSibTrans" presStyleCnt="0"/>
      <dgm:spPr/>
    </dgm:pt>
    <dgm:pt modelId="{D197A54F-69C1-40B7-B87D-2CC5AFBF4CAE}" type="pres">
      <dgm:prSet presAssocID="{109CF97D-E9BA-47DE-B3AF-EEEE4DC03488}" presName="composite" presStyleCnt="0"/>
      <dgm:spPr/>
    </dgm:pt>
    <dgm:pt modelId="{78E72C24-E6C9-4808-9F28-ACCC56382D57}" type="pres">
      <dgm:prSet presAssocID="{109CF97D-E9BA-47DE-B3AF-EEEE4DC03488}" presName="Child" presStyleLbl="revTx" presStyleIdx="5" presStyleCnt="6" custScaleX="172152">
        <dgm:presLayoutVars>
          <dgm:chMax val="0"/>
          <dgm:chPref val="0"/>
          <dgm:bulletEnabled val="1"/>
        </dgm:presLayoutVars>
      </dgm:prSet>
      <dgm:spPr/>
    </dgm:pt>
  </dgm:ptLst>
  <dgm:cxnLst>
    <dgm:cxn modelId="{E4F9360F-184C-48AB-8CD1-795FC6C11DE2}" type="presOf" srcId="{5EB7A1AB-C8E3-4450-AD42-F5CD0CAD973B}" destId="{6C8C80B6-EE22-449A-BDB5-EB3B5E2180BF}" srcOrd="0" destOrd="0" presId="urn:microsoft.com/office/officeart/2009/3/layout/PieProcess"/>
    <dgm:cxn modelId="{9A872319-A2B0-4434-938B-B9E59B1EBC66}" srcId="{D3C37C47-4DB2-4B0F-A5A5-B21EEB991735}" destId="{5EB7A1AB-C8E3-4450-AD42-F5CD0CAD973B}" srcOrd="1" destOrd="0" parTransId="{1CFFCB6D-52FF-498C-9DE0-741CF271EA09}" sibTransId="{663476F7-9B7A-4371-8668-281354283F37}"/>
    <dgm:cxn modelId="{063C5627-7160-47DD-BC96-0B71843B4DBE}" type="presOf" srcId="{D3C37C47-4DB2-4B0F-A5A5-B21EEB991735}" destId="{D879B111-4F06-4AA6-91F0-2FB09BD48921}" srcOrd="0" destOrd="0" presId="urn:microsoft.com/office/officeart/2009/3/layout/PieProcess"/>
    <dgm:cxn modelId="{016B6831-D1B7-4DB1-966D-F54CE336E440}" type="presOf" srcId="{35F63D64-48AF-430E-A8A3-70903FB656ED}" destId="{78E72C24-E6C9-4808-9F28-ACCC56382D57}" srcOrd="0" destOrd="0" presId="urn:microsoft.com/office/officeart/2009/3/layout/PieProcess"/>
    <dgm:cxn modelId="{4242965E-473D-4778-BC07-0D3E1A1778E4}" srcId="{D3C37C47-4DB2-4B0F-A5A5-B21EEB991735}" destId="{109CF97D-E9BA-47DE-B3AF-EEEE4DC03488}" srcOrd="2" destOrd="0" parTransId="{AEE50394-17B0-495D-92CD-4C640B169B45}" sibTransId="{AB5C53AA-5DDF-4786-AA48-6976A730E3BD}"/>
    <dgm:cxn modelId="{037B0954-37C4-4121-B78E-3EE1C0A9A3A8}" srcId="{5EB7A1AB-C8E3-4450-AD42-F5CD0CAD973B}" destId="{3AF8A464-0844-4911-898A-0E382DC94110}" srcOrd="0" destOrd="0" parTransId="{E82A8CED-CC68-43C3-89F2-0891080D3D4C}" sibTransId="{B9407BA9-5701-40F8-BC65-FA3300DFB1E8}"/>
    <dgm:cxn modelId="{0E68DF54-BB5D-48F1-BFBF-236FD08EBD39}" srcId="{D3C37C47-4DB2-4B0F-A5A5-B21EEB991735}" destId="{8BC8076E-9700-41E1-A1F9-EF0E37F49102}" srcOrd="0" destOrd="0" parTransId="{74DB9440-3692-42F9-8E17-0693050482A2}" sibTransId="{33C43A31-5F62-4EF3-9AE8-D95F3CBD70B6}"/>
    <dgm:cxn modelId="{07D90887-4E93-4CA4-9D33-D6A8002F6FEB}" srcId="{8BC8076E-9700-41E1-A1F9-EF0E37F49102}" destId="{304A374D-BED2-4FBD-B328-E5FDFA951D47}" srcOrd="0" destOrd="0" parTransId="{F17B7714-C7A4-49F8-AE5B-22F264923545}" sibTransId="{D9954BE5-0F33-4A4F-8FB6-048773B712F8}"/>
    <dgm:cxn modelId="{B56AA890-2B17-4CBE-9F8C-B7DEBD4665F5}" type="presOf" srcId="{3AF8A464-0844-4911-898A-0E382DC94110}" destId="{2314D75E-D8F7-4F72-923C-95B450D33F26}" srcOrd="0" destOrd="0" presId="urn:microsoft.com/office/officeart/2009/3/layout/PieProcess"/>
    <dgm:cxn modelId="{EDF8889A-46DE-47C3-AB01-C53CAF35DF60}" type="presOf" srcId="{109CF97D-E9BA-47DE-B3AF-EEEE4DC03488}" destId="{52377B6A-A5DC-44CD-AC91-96229C9C71D8}" srcOrd="0" destOrd="0" presId="urn:microsoft.com/office/officeart/2009/3/layout/PieProcess"/>
    <dgm:cxn modelId="{BEECC7BF-A7EE-4084-B84C-8CB7207A4C9D}" type="presOf" srcId="{304A374D-BED2-4FBD-B328-E5FDFA951D47}" destId="{EA9C4AD4-ED53-4E83-95D8-63B48C860B31}" srcOrd="0" destOrd="0" presId="urn:microsoft.com/office/officeart/2009/3/layout/PieProcess"/>
    <dgm:cxn modelId="{3878DCCA-27BB-4D87-9BC3-5E633A32B1F6}" srcId="{109CF97D-E9BA-47DE-B3AF-EEEE4DC03488}" destId="{35F63D64-48AF-430E-A8A3-70903FB656ED}" srcOrd="0" destOrd="0" parTransId="{A7181F18-9D5A-4FCA-B517-E8E938F1DFBE}" sibTransId="{8AD1CA2A-9EFD-4EAF-8A28-176177AEE8B8}"/>
    <dgm:cxn modelId="{F6D292D1-7A25-4464-88BC-2DF2787FA125}" type="presOf" srcId="{8BC8076E-9700-41E1-A1F9-EF0E37F49102}" destId="{CC7F4793-9669-4FD6-8D61-3D5348037848}" srcOrd="0" destOrd="0" presId="urn:microsoft.com/office/officeart/2009/3/layout/PieProcess"/>
    <dgm:cxn modelId="{1DB471CB-E763-417C-852C-85E40471DEEE}" type="presParOf" srcId="{D879B111-4F06-4AA6-91F0-2FB09BD48921}" destId="{62714EA2-0105-420E-9247-30DBFC624F99}" srcOrd="0" destOrd="0" presId="urn:microsoft.com/office/officeart/2009/3/layout/PieProcess"/>
    <dgm:cxn modelId="{6E567534-7608-4E70-A3D1-809144E0D679}" type="presParOf" srcId="{62714EA2-0105-420E-9247-30DBFC624F99}" destId="{5157D303-2C1C-4C7A-8163-070BD559663C}" srcOrd="0" destOrd="0" presId="urn:microsoft.com/office/officeart/2009/3/layout/PieProcess"/>
    <dgm:cxn modelId="{8D8FE987-08C1-49A2-865F-5CAFFFAE7A71}" type="presParOf" srcId="{62714EA2-0105-420E-9247-30DBFC624F99}" destId="{37640F72-02ED-4E06-A841-8EE90CF09BB8}" srcOrd="1" destOrd="0" presId="urn:microsoft.com/office/officeart/2009/3/layout/PieProcess"/>
    <dgm:cxn modelId="{C24B13D7-BDCC-4E1F-AF34-5B39D1FCA880}" type="presParOf" srcId="{62714EA2-0105-420E-9247-30DBFC624F99}" destId="{CC7F4793-9669-4FD6-8D61-3D5348037848}" srcOrd="2" destOrd="0" presId="urn:microsoft.com/office/officeart/2009/3/layout/PieProcess"/>
    <dgm:cxn modelId="{EBAD2192-D194-474B-B606-88F5BF66F9ED}" type="presParOf" srcId="{D879B111-4F06-4AA6-91F0-2FB09BD48921}" destId="{0F6C6664-A30A-4D11-862F-53E6F44CB58D}" srcOrd="1" destOrd="0" presId="urn:microsoft.com/office/officeart/2009/3/layout/PieProcess"/>
    <dgm:cxn modelId="{054BC9F4-E6EA-4A9E-AF5B-5481DAFE0BC7}" type="presParOf" srcId="{D879B111-4F06-4AA6-91F0-2FB09BD48921}" destId="{75FCAEAF-7A85-42FA-828B-7EAB00762291}" srcOrd="2" destOrd="0" presId="urn:microsoft.com/office/officeart/2009/3/layout/PieProcess"/>
    <dgm:cxn modelId="{84C111A8-4F80-42F0-AEFF-73AAF32AED72}" type="presParOf" srcId="{75FCAEAF-7A85-42FA-828B-7EAB00762291}" destId="{EA9C4AD4-ED53-4E83-95D8-63B48C860B31}" srcOrd="0" destOrd="0" presId="urn:microsoft.com/office/officeart/2009/3/layout/PieProcess"/>
    <dgm:cxn modelId="{CBF4FD85-757D-4A31-BD24-C228948C9A34}" type="presParOf" srcId="{D879B111-4F06-4AA6-91F0-2FB09BD48921}" destId="{CABC5057-312E-43EB-9C79-98377EBC84DC}" srcOrd="3" destOrd="0" presId="urn:microsoft.com/office/officeart/2009/3/layout/PieProcess"/>
    <dgm:cxn modelId="{8B015688-0471-4B3A-9FDB-D65F50452EAE}" type="presParOf" srcId="{D879B111-4F06-4AA6-91F0-2FB09BD48921}" destId="{B899677C-DBC2-403E-AEF5-9AD4C7E579BB}" srcOrd="4" destOrd="0" presId="urn:microsoft.com/office/officeart/2009/3/layout/PieProcess"/>
    <dgm:cxn modelId="{A1280387-BF9B-40CB-9D43-77772381D5C1}" type="presParOf" srcId="{B899677C-DBC2-403E-AEF5-9AD4C7E579BB}" destId="{9C4F1DAA-7ACB-47E7-A938-AF19D4A218FD}" srcOrd="0" destOrd="0" presId="urn:microsoft.com/office/officeart/2009/3/layout/PieProcess"/>
    <dgm:cxn modelId="{708F1555-821B-4147-9591-CF72ABB576F7}" type="presParOf" srcId="{B899677C-DBC2-403E-AEF5-9AD4C7E579BB}" destId="{71A621D0-87A7-440A-9708-B401DB28AD6B}" srcOrd="1" destOrd="0" presId="urn:microsoft.com/office/officeart/2009/3/layout/PieProcess"/>
    <dgm:cxn modelId="{80C8660D-3559-4373-AB4C-3913B02593A7}" type="presParOf" srcId="{B899677C-DBC2-403E-AEF5-9AD4C7E579BB}" destId="{6C8C80B6-EE22-449A-BDB5-EB3B5E2180BF}" srcOrd="2" destOrd="0" presId="urn:microsoft.com/office/officeart/2009/3/layout/PieProcess"/>
    <dgm:cxn modelId="{6FF68ED5-F0B6-4FFA-88DD-CD82830C52DB}" type="presParOf" srcId="{D879B111-4F06-4AA6-91F0-2FB09BD48921}" destId="{164A0419-7037-40D8-9DE7-185670E2B573}" srcOrd="5" destOrd="0" presId="urn:microsoft.com/office/officeart/2009/3/layout/PieProcess"/>
    <dgm:cxn modelId="{36FD6297-6DFE-46A8-A5C4-FCDBD5B166F6}" type="presParOf" srcId="{D879B111-4F06-4AA6-91F0-2FB09BD48921}" destId="{290D5F66-66F7-46CF-A1FD-4BFBC2AA2D32}" srcOrd="6" destOrd="0" presId="urn:microsoft.com/office/officeart/2009/3/layout/PieProcess"/>
    <dgm:cxn modelId="{16366986-75BA-485F-8631-6E087F6154D5}" type="presParOf" srcId="{290D5F66-66F7-46CF-A1FD-4BFBC2AA2D32}" destId="{2314D75E-D8F7-4F72-923C-95B450D33F26}" srcOrd="0" destOrd="0" presId="urn:microsoft.com/office/officeart/2009/3/layout/PieProcess"/>
    <dgm:cxn modelId="{D779E891-DEF5-4540-A571-BF27DB18EC8C}" type="presParOf" srcId="{D879B111-4F06-4AA6-91F0-2FB09BD48921}" destId="{92D9AE8D-4C8C-419A-BE9C-30DE50A99953}" srcOrd="7" destOrd="0" presId="urn:microsoft.com/office/officeart/2009/3/layout/PieProcess"/>
    <dgm:cxn modelId="{AE40CA75-C7C3-408D-9B05-5FEF51BE7DC5}" type="presParOf" srcId="{D879B111-4F06-4AA6-91F0-2FB09BD48921}" destId="{056833CF-F813-4257-9BD5-93CA4DE63831}" srcOrd="8" destOrd="0" presId="urn:microsoft.com/office/officeart/2009/3/layout/PieProcess"/>
    <dgm:cxn modelId="{E690779E-8346-4F1A-8584-41A83E82796C}" type="presParOf" srcId="{056833CF-F813-4257-9BD5-93CA4DE63831}" destId="{2D09BA86-9C5D-4DE0-B272-6975B6104267}" srcOrd="0" destOrd="0" presId="urn:microsoft.com/office/officeart/2009/3/layout/PieProcess"/>
    <dgm:cxn modelId="{912F670B-7C08-4383-A3C4-BF14BA4A52A9}" type="presParOf" srcId="{056833CF-F813-4257-9BD5-93CA4DE63831}" destId="{35947299-31AD-4226-96CE-D7A88DB22726}" srcOrd="1" destOrd="0" presId="urn:microsoft.com/office/officeart/2009/3/layout/PieProcess"/>
    <dgm:cxn modelId="{7FB50D42-31DE-49A7-9951-EAB290DD5B2F}" type="presParOf" srcId="{056833CF-F813-4257-9BD5-93CA4DE63831}" destId="{52377B6A-A5DC-44CD-AC91-96229C9C71D8}" srcOrd="2" destOrd="0" presId="urn:microsoft.com/office/officeart/2009/3/layout/PieProcess"/>
    <dgm:cxn modelId="{81070663-6511-431A-A298-DE8A7ADBDE0D}" type="presParOf" srcId="{D879B111-4F06-4AA6-91F0-2FB09BD48921}" destId="{F6AE9358-A6E0-4457-8EE4-05B217A73243}" srcOrd="9" destOrd="0" presId="urn:microsoft.com/office/officeart/2009/3/layout/PieProcess"/>
    <dgm:cxn modelId="{11C60EB5-04F6-47C0-8C6D-A6CAA653246F}" type="presParOf" srcId="{D879B111-4F06-4AA6-91F0-2FB09BD48921}" destId="{D197A54F-69C1-40B7-B87D-2CC5AFBF4CAE}" srcOrd="10" destOrd="0" presId="urn:microsoft.com/office/officeart/2009/3/layout/PieProcess"/>
    <dgm:cxn modelId="{46B0E8D4-7B71-4962-89CD-4A1E4BF760BC}" type="presParOf" srcId="{D197A54F-69C1-40B7-B87D-2CC5AFBF4CAE}" destId="{78E72C24-E6C9-4808-9F28-ACCC56382D57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C7C1B-8A5A-4AA9-BAF4-BE8BA8D396BD}">
      <dsp:nvSpPr>
        <dsp:cNvPr id="0" name=""/>
        <dsp:cNvSpPr/>
      </dsp:nvSpPr>
      <dsp:spPr>
        <a:xfrm>
          <a:off x="5048964" y="1156251"/>
          <a:ext cx="8869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86922" y="45720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5469487" y="1197383"/>
        <a:ext cx="45876" cy="9175"/>
      </dsp:txXfrm>
    </dsp:sp>
    <dsp:sp modelId="{722A4F6B-73B7-4661-87DE-E276A2290C2B}">
      <dsp:nvSpPr>
        <dsp:cNvPr id="0" name=""/>
        <dsp:cNvSpPr/>
      </dsp:nvSpPr>
      <dsp:spPr>
        <a:xfrm>
          <a:off x="1061538" y="5203"/>
          <a:ext cx="3989226" cy="239353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uk-UA" sz="3000" b="1" kern="1200" dirty="0">
              <a:solidFill>
                <a:schemeClr val="bg1"/>
              </a:solidFill>
              <a:latin typeface="TT Chocolates"/>
            </a:rPr>
            <a:t>стандартизація — уніфікація виробничих процесів та продукції;</a:t>
          </a:r>
          <a:endParaRPr lang="uk-UA" sz="3000" kern="1200" dirty="0">
            <a:solidFill>
              <a:schemeClr val="bg1"/>
            </a:solidFill>
          </a:endParaRPr>
        </a:p>
      </dsp:txBody>
      <dsp:txXfrm>
        <a:off x="1061538" y="5203"/>
        <a:ext cx="3989226" cy="2393535"/>
      </dsp:txXfrm>
    </dsp:sp>
    <dsp:sp modelId="{236D54D9-E55F-4AD1-A0F3-FDFA67476244}">
      <dsp:nvSpPr>
        <dsp:cNvPr id="0" name=""/>
        <dsp:cNvSpPr/>
      </dsp:nvSpPr>
      <dsp:spPr>
        <a:xfrm>
          <a:off x="9955713" y="1156251"/>
          <a:ext cx="8869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86922" y="45720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-54391"/>
              <a:satOff val="-1482"/>
              <a:lumOff val="801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10376236" y="1197383"/>
        <a:ext cx="45876" cy="9175"/>
      </dsp:txXfrm>
    </dsp:sp>
    <dsp:sp modelId="{9B3FC0CA-1862-4209-A13E-DE19611EC1A3}">
      <dsp:nvSpPr>
        <dsp:cNvPr id="0" name=""/>
        <dsp:cNvSpPr/>
      </dsp:nvSpPr>
      <dsp:spPr>
        <a:xfrm>
          <a:off x="5968286" y="5203"/>
          <a:ext cx="3989226" cy="239353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solidFill>
                <a:schemeClr val="bg1"/>
              </a:solidFill>
              <a:latin typeface="TT Chocolates"/>
            </a:rPr>
            <a:t>вузька спеціалізація;</a:t>
          </a:r>
        </a:p>
      </dsp:txBody>
      <dsp:txXfrm>
        <a:off x="5968286" y="5203"/>
        <a:ext cx="3989226" cy="2393535"/>
      </dsp:txXfrm>
    </dsp:sp>
    <dsp:sp modelId="{7CB6A8F6-8BEA-4E56-956F-A7A08AFC3F52}">
      <dsp:nvSpPr>
        <dsp:cNvPr id="0" name=""/>
        <dsp:cNvSpPr/>
      </dsp:nvSpPr>
      <dsp:spPr>
        <a:xfrm>
          <a:off x="3056151" y="2396938"/>
          <a:ext cx="9813496" cy="886922"/>
        </a:xfrm>
        <a:custGeom>
          <a:avLst/>
          <a:gdLst/>
          <a:ahLst/>
          <a:cxnLst/>
          <a:rect l="0" t="0" r="0" b="0"/>
          <a:pathLst>
            <a:path>
              <a:moveTo>
                <a:pt x="9813496" y="0"/>
              </a:moveTo>
              <a:lnTo>
                <a:pt x="9813496" y="460561"/>
              </a:lnTo>
              <a:lnTo>
                <a:pt x="0" y="460561"/>
              </a:lnTo>
              <a:lnTo>
                <a:pt x="0" y="886922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-108783"/>
              <a:satOff val="-2965"/>
              <a:lumOff val="1602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7716492" y="2835812"/>
        <a:ext cx="492814" cy="9175"/>
      </dsp:txXfrm>
    </dsp:sp>
    <dsp:sp modelId="{FD44E9DB-E1D5-4FCD-BB97-B096C83047D4}">
      <dsp:nvSpPr>
        <dsp:cNvPr id="0" name=""/>
        <dsp:cNvSpPr/>
      </dsp:nvSpPr>
      <dsp:spPr>
        <a:xfrm>
          <a:off x="10875035" y="5203"/>
          <a:ext cx="3989226" cy="239353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solidFill>
                <a:schemeClr val="bg1"/>
              </a:solidFill>
              <a:latin typeface="TT Chocolates"/>
            </a:rPr>
            <a:t>синхронізація процесів у часі;</a:t>
          </a:r>
        </a:p>
      </dsp:txBody>
      <dsp:txXfrm>
        <a:off x="10875035" y="5203"/>
        <a:ext cx="3989226" cy="2393535"/>
      </dsp:txXfrm>
    </dsp:sp>
    <dsp:sp modelId="{5CCB15DA-AFD4-4392-96EF-64544EF57073}">
      <dsp:nvSpPr>
        <dsp:cNvPr id="0" name=""/>
        <dsp:cNvSpPr/>
      </dsp:nvSpPr>
      <dsp:spPr>
        <a:xfrm>
          <a:off x="5048964" y="4467308"/>
          <a:ext cx="8869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86922" y="45720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-163174"/>
              <a:satOff val="-4447"/>
              <a:lumOff val="2403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5469487" y="4508441"/>
        <a:ext cx="45876" cy="9175"/>
      </dsp:txXfrm>
    </dsp:sp>
    <dsp:sp modelId="{2986F5D6-E8CF-451A-8BDF-395C00A5A2DC}">
      <dsp:nvSpPr>
        <dsp:cNvPr id="0" name=""/>
        <dsp:cNvSpPr/>
      </dsp:nvSpPr>
      <dsp:spPr>
        <a:xfrm>
          <a:off x="1061538" y="3316261"/>
          <a:ext cx="3989226" cy="239353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>
              <a:solidFill>
                <a:schemeClr val="bg1"/>
              </a:solidFill>
              <a:latin typeface="TT Chocolates"/>
            </a:rPr>
            <a:t>концентрація виробництва та капіталу;</a:t>
          </a:r>
          <a:endParaRPr lang="uk-UA" sz="3000" b="1" kern="1200" dirty="0">
            <a:solidFill>
              <a:schemeClr val="bg1"/>
            </a:solidFill>
            <a:latin typeface="TT Chocolates"/>
          </a:endParaRPr>
        </a:p>
      </dsp:txBody>
      <dsp:txXfrm>
        <a:off x="1061538" y="3316261"/>
        <a:ext cx="3989226" cy="2393535"/>
      </dsp:txXfrm>
    </dsp:sp>
    <dsp:sp modelId="{5AEE5D16-DE52-4F5F-BCB2-E3A4A236E2D3}">
      <dsp:nvSpPr>
        <dsp:cNvPr id="0" name=""/>
        <dsp:cNvSpPr/>
      </dsp:nvSpPr>
      <dsp:spPr>
        <a:xfrm>
          <a:off x="9955713" y="4467308"/>
          <a:ext cx="8869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86922" y="45720"/>
              </a:lnTo>
            </a:path>
          </a:pathLst>
        </a:custGeom>
        <a:noFill/>
        <a:ln w="9525" cap="flat" cmpd="sng" algn="ctr">
          <a:solidFill>
            <a:schemeClr val="accent4">
              <a:shade val="90000"/>
              <a:hueOff val="-217566"/>
              <a:satOff val="-5929"/>
              <a:lumOff val="3205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10376236" y="4508441"/>
        <a:ext cx="45876" cy="9175"/>
      </dsp:txXfrm>
    </dsp:sp>
    <dsp:sp modelId="{F2743DA7-EB45-4914-B5E0-E59D39598B1C}">
      <dsp:nvSpPr>
        <dsp:cNvPr id="0" name=""/>
        <dsp:cNvSpPr/>
      </dsp:nvSpPr>
      <dsp:spPr>
        <a:xfrm>
          <a:off x="5968286" y="3316261"/>
          <a:ext cx="3989226" cy="239353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solidFill>
                <a:schemeClr val="bg1"/>
              </a:solidFill>
              <a:latin typeface="TT Chocolates"/>
            </a:rPr>
            <a:t>максимізація обсягів виробництва;</a:t>
          </a:r>
        </a:p>
      </dsp:txBody>
      <dsp:txXfrm>
        <a:off x="5968286" y="3316261"/>
        <a:ext cx="3989226" cy="2393535"/>
      </dsp:txXfrm>
    </dsp:sp>
    <dsp:sp modelId="{C5B21DA3-97C7-4BCE-8268-C2D1C01F00F5}">
      <dsp:nvSpPr>
        <dsp:cNvPr id="0" name=""/>
        <dsp:cNvSpPr/>
      </dsp:nvSpPr>
      <dsp:spPr>
        <a:xfrm>
          <a:off x="10875035" y="3316261"/>
          <a:ext cx="3989226" cy="2393535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b="1" kern="1200" dirty="0">
              <a:solidFill>
                <a:schemeClr val="bg1"/>
              </a:solidFill>
              <a:latin typeface="TT Chocolates"/>
            </a:rPr>
            <a:t>централізація управління.</a:t>
          </a:r>
        </a:p>
      </dsp:txBody>
      <dsp:txXfrm>
        <a:off x="10875035" y="3316261"/>
        <a:ext cx="3989226" cy="2393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FB631-2075-4B66-ABC2-B80214A65E7C}">
      <dsp:nvSpPr>
        <dsp:cNvPr id="0" name=""/>
        <dsp:cNvSpPr/>
      </dsp:nvSpPr>
      <dsp:spPr>
        <a:xfrm>
          <a:off x="0" y="0"/>
          <a:ext cx="14914694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835EE-C0E0-4878-A571-5CD46BB34172}">
      <dsp:nvSpPr>
        <dsp:cNvPr id="0" name=""/>
        <dsp:cNvSpPr/>
      </dsp:nvSpPr>
      <dsp:spPr>
        <a:xfrm>
          <a:off x="0" y="0"/>
          <a:ext cx="2982938" cy="7639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800" b="1" kern="1200" dirty="0">
              <a:solidFill>
                <a:srgbClr val="B244A2"/>
              </a:solidFill>
              <a:latin typeface="TT Chocolates"/>
            </a:rPr>
            <a:t>Особливими рисами другої хвилі розвитку цивілізації стали:</a:t>
          </a:r>
          <a:endParaRPr lang="uk-UA" sz="3800" kern="1200" dirty="0">
            <a:solidFill>
              <a:srgbClr val="B244A2"/>
            </a:solidFill>
          </a:endParaRPr>
        </a:p>
      </dsp:txBody>
      <dsp:txXfrm>
        <a:off x="0" y="0"/>
        <a:ext cx="2982938" cy="7639422"/>
      </dsp:txXfrm>
    </dsp:sp>
    <dsp:sp modelId="{C18CB22A-55FA-41A9-90CE-55C6C586AA24}">
      <dsp:nvSpPr>
        <dsp:cNvPr id="0" name=""/>
        <dsp:cNvSpPr/>
      </dsp:nvSpPr>
      <dsp:spPr>
        <a:xfrm>
          <a:off x="3206659" y="40192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швидке економічне зростання;</a:t>
          </a:r>
        </a:p>
      </dsp:txBody>
      <dsp:txXfrm>
        <a:off x="3206659" y="40192"/>
        <a:ext cx="11708034" cy="803855"/>
      </dsp:txXfrm>
    </dsp:sp>
    <dsp:sp modelId="{86B07C49-411B-41D3-878A-E313F7235AE0}">
      <dsp:nvSpPr>
        <dsp:cNvPr id="0" name=""/>
        <dsp:cNvSpPr/>
      </dsp:nvSpPr>
      <dsp:spPr>
        <a:xfrm>
          <a:off x="2982938" y="844047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C88EC6-43AF-49FD-B866-51CC6954E7AC}">
      <dsp:nvSpPr>
        <dsp:cNvPr id="0" name=""/>
        <dsp:cNvSpPr/>
      </dsp:nvSpPr>
      <dsp:spPr>
        <a:xfrm>
          <a:off x="3206659" y="884240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>
              <a:solidFill>
                <a:srgbClr val="B244A2"/>
              </a:solidFill>
              <a:latin typeface="TT Chocolates"/>
            </a:rPr>
            <a:t>значне зростання чисельності населення;</a:t>
          </a:r>
          <a:endParaRPr lang="uk-UA" sz="2200" b="1" kern="1200" dirty="0">
            <a:solidFill>
              <a:srgbClr val="B244A2"/>
            </a:solidFill>
            <a:latin typeface="TT Chocolates"/>
          </a:endParaRPr>
        </a:p>
      </dsp:txBody>
      <dsp:txXfrm>
        <a:off x="3206659" y="884240"/>
        <a:ext cx="11708034" cy="803855"/>
      </dsp:txXfrm>
    </dsp:sp>
    <dsp:sp modelId="{BD8869D2-3DAC-4788-90E6-67395E7E3AA7}">
      <dsp:nvSpPr>
        <dsp:cNvPr id="0" name=""/>
        <dsp:cNvSpPr/>
      </dsp:nvSpPr>
      <dsp:spPr>
        <a:xfrm>
          <a:off x="2982938" y="1688095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9A04D5-4DC7-44B4-AFE9-E0C0762C9ED2}">
      <dsp:nvSpPr>
        <dsp:cNvPr id="0" name=""/>
        <dsp:cNvSpPr/>
      </dsp:nvSpPr>
      <dsp:spPr>
        <a:xfrm>
          <a:off x="3206659" y="1728288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зростання споживання, рівня та якості життя (ці процеси характеризувались нестабільністю, циклічністю та нерівномірністю за країнами та регіонами);</a:t>
          </a:r>
        </a:p>
      </dsp:txBody>
      <dsp:txXfrm>
        <a:off x="3206659" y="1728288"/>
        <a:ext cx="11708034" cy="803855"/>
      </dsp:txXfrm>
    </dsp:sp>
    <dsp:sp modelId="{21883ADD-0392-4ECB-AE2B-8E007B63A69D}">
      <dsp:nvSpPr>
        <dsp:cNvPr id="0" name=""/>
        <dsp:cNvSpPr/>
      </dsp:nvSpPr>
      <dsp:spPr>
        <a:xfrm>
          <a:off x="2982938" y="2532143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3EDD9-5A80-4E71-B53A-1B76B7DCE0EF}">
      <dsp:nvSpPr>
        <dsp:cNvPr id="0" name=""/>
        <dsp:cNvSpPr/>
      </dsp:nvSpPr>
      <dsp:spPr>
        <a:xfrm>
          <a:off x="3206659" y="2572336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розподіл праці досяг дуже високого рівня;</a:t>
          </a:r>
        </a:p>
      </dsp:txBody>
      <dsp:txXfrm>
        <a:off x="3206659" y="2572336"/>
        <a:ext cx="11708034" cy="803855"/>
      </dsp:txXfrm>
    </dsp:sp>
    <dsp:sp modelId="{9D6055F5-622C-4C1F-9148-53126CF9220E}">
      <dsp:nvSpPr>
        <dsp:cNvPr id="0" name=""/>
        <dsp:cNvSpPr/>
      </dsp:nvSpPr>
      <dsp:spPr>
        <a:xfrm>
          <a:off x="2982938" y="3376191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DD8C7-DE1D-405E-B1E6-A963FA8678A7}">
      <dsp:nvSpPr>
        <dsp:cNvPr id="0" name=""/>
        <dsp:cNvSpPr/>
      </dsp:nvSpPr>
      <dsp:spPr>
        <a:xfrm>
          <a:off x="3206659" y="3416384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основний вид енергії — механічна (парові двигуни, двигуни внутрішнього згоряння та різноманітні генератори);</a:t>
          </a:r>
        </a:p>
      </dsp:txBody>
      <dsp:txXfrm>
        <a:off x="3206659" y="3416384"/>
        <a:ext cx="11708034" cy="803855"/>
      </dsp:txXfrm>
    </dsp:sp>
    <dsp:sp modelId="{56269241-3A4F-468A-A520-B4D75CB33372}">
      <dsp:nvSpPr>
        <dsp:cNvPr id="0" name=""/>
        <dsp:cNvSpPr/>
      </dsp:nvSpPr>
      <dsp:spPr>
        <a:xfrm>
          <a:off x="2982938" y="4220239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6E24C-233C-466E-889A-AC19BEA6313C}">
      <dsp:nvSpPr>
        <dsp:cNvPr id="0" name=""/>
        <dsp:cNvSpPr/>
      </dsp:nvSpPr>
      <dsp:spPr>
        <a:xfrm>
          <a:off x="3206659" y="4260432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головний засіб виробництва — промисловий капітал: будівлі, машини та обладнання; в промисловості зайнято 45—65% працездатного населення;</a:t>
          </a:r>
        </a:p>
      </dsp:txBody>
      <dsp:txXfrm>
        <a:off x="3206659" y="4260432"/>
        <a:ext cx="11708034" cy="803855"/>
      </dsp:txXfrm>
    </dsp:sp>
    <dsp:sp modelId="{35A0919E-8187-4E29-8809-DEEB938C27DE}">
      <dsp:nvSpPr>
        <dsp:cNvPr id="0" name=""/>
        <dsp:cNvSpPr/>
      </dsp:nvSpPr>
      <dsp:spPr>
        <a:xfrm>
          <a:off x="2982938" y="5064287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3A1F7F-9E0F-4142-971D-D42558FB3FDF}">
      <dsp:nvSpPr>
        <dsp:cNvPr id="0" name=""/>
        <dsp:cNvSpPr/>
      </dsp:nvSpPr>
      <dsp:spPr>
        <a:xfrm>
          <a:off x="3206659" y="5104480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основний соціальний конфлікт — між працею і капіталом;</a:t>
          </a:r>
        </a:p>
      </dsp:txBody>
      <dsp:txXfrm>
        <a:off x="3206659" y="5104480"/>
        <a:ext cx="11708034" cy="803855"/>
      </dsp:txXfrm>
    </dsp:sp>
    <dsp:sp modelId="{18C0F99C-C1BE-40A8-980E-4C60D5C3A5B5}">
      <dsp:nvSpPr>
        <dsp:cNvPr id="0" name=""/>
        <dsp:cNvSpPr/>
      </dsp:nvSpPr>
      <dsp:spPr>
        <a:xfrm>
          <a:off x="2982938" y="5908335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3E923-419D-4492-B5A1-6CEC48636682}">
      <dsp:nvSpPr>
        <dsp:cNvPr id="0" name=""/>
        <dsp:cNvSpPr/>
      </dsp:nvSpPr>
      <dsp:spPr>
        <a:xfrm>
          <a:off x="3206659" y="5948528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соціальна структура суспільства опирається на майнові фактори і формально не є жорстко ієрархічною;</a:t>
          </a:r>
        </a:p>
      </dsp:txBody>
      <dsp:txXfrm>
        <a:off x="3206659" y="5948528"/>
        <a:ext cx="11708034" cy="803855"/>
      </dsp:txXfrm>
    </dsp:sp>
    <dsp:sp modelId="{8658DC9A-D959-4109-901C-49E26A71B296}">
      <dsp:nvSpPr>
        <dsp:cNvPr id="0" name=""/>
        <dsp:cNvSpPr/>
      </dsp:nvSpPr>
      <dsp:spPr>
        <a:xfrm>
          <a:off x="2982938" y="6752383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32EE07-D409-4D9F-B66D-B9360ABD7DA2}">
      <dsp:nvSpPr>
        <dsp:cNvPr id="0" name=""/>
        <dsp:cNvSpPr/>
      </dsp:nvSpPr>
      <dsp:spPr>
        <a:xfrm>
          <a:off x="3206659" y="6792576"/>
          <a:ext cx="11708034" cy="8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b="1" kern="1200" dirty="0">
              <a:solidFill>
                <a:srgbClr val="B244A2"/>
              </a:solidFill>
              <a:latin typeface="TT Chocolates"/>
            </a:rPr>
            <a:t>соціальна та просторова мобільність суттєво зросли.</a:t>
          </a:r>
          <a:endParaRPr lang="en-US" sz="2200" b="1" kern="1200" dirty="0">
            <a:solidFill>
              <a:srgbClr val="B244A2"/>
            </a:solidFill>
            <a:latin typeface="TT Chocolates"/>
          </a:endParaRPr>
        </a:p>
      </dsp:txBody>
      <dsp:txXfrm>
        <a:off x="3206659" y="6792576"/>
        <a:ext cx="11708034" cy="803855"/>
      </dsp:txXfrm>
    </dsp:sp>
    <dsp:sp modelId="{19B6B67F-D39A-4980-9633-6F50D64B64DC}">
      <dsp:nvSpPr>
        <dsp:cNvPr id="0" name=""/>
        <dsp:cNvSpPr/>
      </dsp:nvSpPr>
      <dsp:spPr>
        <a:xfrm>
          <a:off x="2982938" y="7596431"/>
          <a:ext cx="1193175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186B7-AC0A-4497-A133-007E23675A55}">
      <dsp:nvSpPr>
        <dsp:cNvPr id="0" name=""/>
        <dsp:cNvSpPr/>
      </dsp:nvSpPr>
      <dsp:spPr>
        <a:xfrm>
          <a:off x="-8179165" y="-1250718"/>
          <a:ext cx="9741663" cy="9741663"/>
        </a:xfrm>
        <a:prstGeom prst="blockArc">
          <a:avLst>
            <a:gd name="adj1" fmla="val 18900000"/>
            <a:gd name="adj2" fmla="val 2700000"/>
            <a:gd name="adj3" fmla="val 222"/>
          </a:avLst>
        </a:pr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1F737-DF3A-477A-8D97-A86B5494EA00}">
      <dsp:nvSpPr>
        <dsp:cNvPr id="0" name=""/>
        <dsp:cNvSpPr/>
      </dsp:nvSpPr>
      <dsp:spPr>
        <a:xfrm>
          <a:off x="507901" y="329140"/>
          <a:ext cx="16454026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суттєво знижуються темпи економічного зростання, але воно стає більш рівномірним;</a:t>
          </a:r>
          <a:endParaRPr lang="uk-UA" sz="2000" b="1" kern="1200" dirty="0"/>
        </a:p>
      </dsp:txBody>
      <dsp:txXfrm>
        <a:off x="507901" y="329140"/>
        <a:ext cx="16454026" cy="657991"/>
      </dsp:txXfrm>
    </dsp:sp>
    <dsp:sp modelId="{02B413B0-ECFB-474C-A2E0-4CD2F411CA9D}">
      <dsp:nvSpPr>
        <dsp:cNvPr id="0" name=""/>
        <dsp:cNvSpPr/>
      </dsp:nvSpPr>
      <dsp:spPr>
        <a:xfrm>
          <a:off x="96657" y="246891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051A6E-0172-43BE-BE54-6DA5D9E47DC0}">
      <dsp:nvSpPr>
        <dsp:cNvPr id="0" name=""/>
        <dsp:cNvSpPr/>
      </dsp:nvSpPr>
      <dsp:spPr>
        <a:xfrm>
          <a:off x="1103772" y="1316707"/>
          <a:ext cx="15858155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різко знижуються темпи зростання населення, а в окремих країнах, наприклад в Україні та деяких інших країнах Східної Європи навіть є від'ємні;</a:t>
          </a:r>
        </a:p>
      </dsp:txBody>
      <dsp:txXfrm>
        <a:off x="1103772" y="1316707"/>
        <a:ext cx="15858155" cy="657991"/>
      </dsp:txXfrm>
    </dsp:sp>
    <dsp:sp modelId="{B98942DB-13FD-40BA-A32C-2AB7D3C2CB43}">
      <dsp:nvSpPr>
        <dsp:cNvPr id="0" name=""/>
        <dsp:cNvSpPr/>
      </dsp:nvSpPr>
      <dsp:spPr>
        <a:xfrm>
          <a:off x="692527" y="1234458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26305-8537-4EC5-9A9F-C738215BAC4F}">
      <dsp:nvSpPr>
        <dsp:cNvPr id="0" name=""/>
        <dsp:cNvSpPr/>
      </dsp:nvSpPr>
      <dsp:spPr>
        <a:xfrm>
          <a:off x="1430306" y="2303550"/>
          <a:ext cx="15531621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рівень споживання передусім у високорозвинених країнах характеризується переходом від «кількості» до «якості» життя, від «суспільства масового споживання» до пошуку шляхів якісного вдосконалення умов життя людини;</a:t>
          </a:r>
        </a:p>
      </dsp:txBody>
      <dsp:txXfrm>
        <a:off x="1430306" y="2303550"/>
        <a:ext cx="15531621" cy="657991"/>
      </dsp:txXfrm>
    </dsp:sp>
    <dsp:sp modelId="{DE466BF5-A2BD-4D0E-8442-0883F9FC012C}">
      <dsp:nvSpPr>
        <dsp:cNvPr id="0" name=""/>
        <dsp:cNvSpPr/>
      </dsp:nvSpPr>
      <dsp:spPr>
        <a:xfrm>
          <a:off x="1019061" y="2221301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72D546-2E30-4812-B27A-8DF03624CC11}">
      <dsp:nvSpPr>
        <dsp:cNvPr id="0" name=""/>
        <dsp:cNvSpPr/>
      </dsp:nvSpPr>
      <dsp:spPr>
        <a:xfrm>
          <a:off x="1534565" y="3291117"/>
          <a:ext cx="15427362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знижується рівень спеціалізації, і дедалі більший попит мають спеціалісти «широкого профілю»;</a:t>
          </a:r>
        </a:p>
      </dsp:txBody>
      <dsp:txXfrm>
        <a:off x="1534565" y="3291117"/>
        <a:ext cx="15427362" cy="657991"/>
      </dsp:txXfrm>
    </dsp:sp>
    <dsp:sp modelId="{096D0CA6-DF75-4ECE-809E-A02B3ED26F39}">
      <dsp:nvSpPr>
        <dsp:cNvPr id="0" name=""/>
        <dsp:cNvSpPr/>
      </dsp:nvSpPr>
      <dsp:spPr>
        <a:xfrm>
          <a:off x="1123321" y="3208868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5A9A4-DC34-450B-8BE3-B5EE66FD3B75}">
      <dsp:nvSpPr>
        <dsp:cNvPr id="0" name=""/>
        <dsp:cNvSpPr/>
      </dsp:nvSpPr>
      <dsp:spPr>
        <a:xfrm>
          <a:off x="1430306" y="4278683"/>
          <a:ext cx="15531621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основний вид енергії поки що важко визначити, але зрозуміло, що це буде один із нетрадиційних, альтернативних видів — ядерна (а можливо й не обов'язково), сонячна, геотермальна, енергія вітру, хвиль, припливів-відпливів або ще будь-яка інша, поки що невідома;</a:t>
          </a:r>
        </a:p>
      </dsp:txBody>
      <dsp:txXfrm>
        <a:off x="1430306" y="4278683"/>
        <a:ext cx="15531621" cy="657991"/>
      </dsp:txXfrm>
    </dsp:sp>
    <dsp:sp modelId="{9A851094-1EDD-4506-81AB-FD4A6C3CBA62}">
      <dsp:nvSpPr>
        <dsp:cNvPr id="0" name=""/>
        <dsp:cNvSpPr/>
      </dsp:nvSpPr>
      <dsp:spPr>
        <a:xfrm>
          <a:off x="1019061" y="4196434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783C03-AC11-4914-8ABB-4F164011E3CA}">
      <dsp:nvSpPr>
        <dsp:cNvPr id="0" name=""/>
        <dsp:cNvSpPr/>
      </dsp:nvSpPr>
      <dsp:spPr>
        <a:xfrm>
          <a:off x="1103772" y="5265526"/>
          <a:ext cx="15858155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3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головним засобом виробництва стають наукові знання, інформація, де буде зайнято від 55 до 75 відсотків працездатного населення;</a:t>
          </a:r>
        </a:p>
      </dsp:txBody>
      <dsp:txXfrm>
        <a:off x="1103772" y="5265526"/>
        <a:ext cx="15858155" cy="657991"/>
      </dsp:txXfrm>
    </dsp:sp>
    <dsp:sp modelId="{730F367E-2E61-4F82-BD55-0447E7250E68}">
      <dsp:nvSpPr>
        <dsp:cNvPr id="0" name=""/>
        <dsp:cNvSpPr/>
      </dsp:nvSpPr>
      <dsp:spPr>
        <a:xfrm>
          <a:off x="692527" y="5183277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3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714A9-FDD3-4CCD-8236-03B56DD649E1}">
      <dsp:nvSpPr>
        <dsp:cNvPr id="0" name=""/>
        <dsp:cNvSpPr/>
      </dsp:nvSpPr>
      <dsp:spPr>
        <a:xfrm>
          <a:off x="507901" y="6253093"/>
          <a:ext cx="16454026" cy="65799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228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T Chocolates"/>
            </a:rPr>
            <a:t>основний конфлікт — між знанням та некомпетентністю;</a:t>
          </a:r>
        </a:p>
      </dsp:txBody>
      <dsp:txXfrm>
        <a:off x="507901" y="6253093"/>
        <a:ext cx="16454026" cy="657991"/>
      </dsp:txXfrm>
    </dsp:sp>
    <dsp:sp modelId="{99173ADB-DC0D-47AF-B5F4-978085D9D9DB}">
      <dsp:nvSpPr>
        <dsp:cNvPr id="0" name=""/>
        <dsp:cNvSpPr/>
      </dsp:nvSpPr>
      <dsp:spPr>
        <a:xfrm>
          <a:off x="96657" y="6170844"/>
          <a:ext cx="822489" cy="8224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F32A0-4D3F-43B4-9ABD-06FFCCD01EA2}">
      <dsp:nvSpPr>
        <dsp:cNvPr id="0" name=""/>
        <dsp:cNvSpPr/>
      </dsp:nvSpPr>
      <dsp:spPr>
        <a:xfrm>
          <a:off x="1653733" y="1919"/>
          <a:ext cx="981649" cy="981649"/>
        </a:xfrm>
        <a:prstGeom prst="chord">
          <a:avLst>
            <a:gd name="adj1" fmla="val 4800000"/>
            <a:gd name="adj2" fmla="val 1680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8398B-1A56-4046-885B-64CEE55D2C20}">
      <dsp:nvSpPr>
        <dsp:cNvPr id="0" name=""/>
        <dsp:cNvSpPr/>
      </dsp:nvSpPr>
      <dsp:spPr>
        <a:xfrm>
          <a:off x="1751898" y="100084"/>
          <a:ext cx="785319" cy="785319"/>
        </a:xfrm>
        <a:prstGeom prst="pie">
          <a:avLst>
            <a:gd name="adj1" fmla="val 12600000"/>
            <a:gd name="adj2" fmla="val 1620000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1FAA5-4AF1-4CF6-B63C-B46B58F01402}">
      <dsp:nvSpPr>
        <dsp:cNvPr id="0" name=""/>
        <dsp:cNvSpPr/>
      </dsp:nvSpPr>
      <dsp:spPr>
        <a:xfrm rot="16200000">
          <a:off x="524836" y="2210629"/>
          <a:ext cx="2846782" cy="58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i="1" kern="1200" dirty="0">
              <a:solidFill>
                <a:schemeClr val="bg1"/>
              </a:solidFill>
              <a:latin typeface="TT Chocolates" panose="020B0604020202020204" charset="-52"/>
            </a:rPr>
            <a:t>нова система виробництва</a:t>
          </a:r>
          <a:endParaRPr lang="uk-UA" sz="2100" kern="1200" dirty="0">
            <a:solidFill>
              <a:schemeClr val="bg1"/>
            </a:solidFill>
            <a:latin typeface="TT Chocolates" panose="020B0604020202020204" charset="-52"/>
          </a:endParaRPr>
        </a:p>
      </dsp:txBody>
      <dsp:txXfrm>
        <a:off x="524836" y="2210629"/>
        <a:ext cx="2846782" cy="588989"/>
      </dsp:txXfrm>
    </dsp:sp>
    <dsp:sp modelId="{B7118995-A478-4D2E-BE82-C1D1AF438314}">
      <dsp:nvSpPr>
        <dsp:cNvPr id="0" name=""/>
        <dsp:cNvSpPr/>
      </dsp:nvSpPr>
      <dsp:spPr>
        <a:xfrm>
          <a:off x="2340887" y="1919"/>
          <a:ext cx="4624156" cy="392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може перемістити мільйони робочих місць із заводів та контор, куди їх занесла Друга Хвиля, туди, де вони були спочатку: в приватний дім. Це можливо тільки для певної частини білих комірців: тих, хто має справу не із речами, а з інформацією та маніпулюванням символами, що велика частина їхньої праці може виконуватися дома. </a:t>
          </a:r>
        </a:p>
      </dsp:txBody>
      <dsp:txXfrm>
        <a:off x="2340887" y="1919"/>
        <a:ext cx="4624156" cy="3926596"/>
      </dsp:txXfrm>
    </dsp:sp>
    <dsp:sp modelId="{AFC26FB3-4E08-4008-9157-0583D7CE2D26}">
      <dsp:nvSpPr>
        <dsp:cNvPr id="0" name=""/>
        <dsp:cNvSpPr/>
      </dsp:nvSpPr>
      <dsp:spPr>
        <a:xfrm>
          <a:off x="7810262" y="1919"/>
          <a:ext cx="981649" cy="981649"/>
        </a:xfrm>
        <a:prstGeom prst="chord">
          <a:avLst>
            <a:gd name="adj1" fmla="val 4800000"/>
            <a:gd name="adj2" fmla="val 1680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A5F55D-EC6F-4B0D-9691-4E3F2D177A67}">
      <dsp:nvSpPr>
        <dsp:cNvPr id="0" name=""/>
        <dsp:cNvSpPr/>
      </dsp:nvSpPr>
      <dsp:spPr>
        <a:xfrm>
          <a:off x="7908427" y="100084"/>
          <a:ext cx="785319" cy="785319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999D3-CA36-4FE1-90EB-AFB9A3C912F1}">
      <dsp:nvSpPr>
        <dsp:cNvPr id="0" name=""/>
        <dsp:cNvSpPr/>
      </dsp:nvSpPr>
      <dsp:spPr>
        <a:xfrm rot="16200000">
          <a:off x="6681366" y="2210629"/>
          <a:ext cx="2846782" cy="58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i="1" kern="1200" dirty="0">
              <a:solidFill>
                <a:schemeClr val="bg1"/>
              </a:solidFill>
              <a:latin typeface="TT Chocolates" panose="020B0604020202020204" charset="-52"/>
            </a:rPr>
            <a:t>вплив на сім’ю</a:t>
          </a:r>
          <a:endParaRPr lang="uk-UA" sz="2100" kern="1200" dirty="0">
            <a:solidFill>
              <a:schemeClr val="bg1"/>
            </a:solidFill>
            <a:latin typeface="TT Chocolates" panose="020B0604020202020204" charset="-52"/>
          </a:endParaRPr>
        </a:p>
      </dsp:txBody>
      <dsp:txXfrm>
        <a:off x="6681366" y="2210629"/>
        <a:ext cx="2846782" cy="588989"/>
      </dsp:txXfrm>
    </dsp:sp>
    <dsp:sp modelId="{F4FBD8A1-D18D-4770-A44D-478BAC1267DA}">
      <dsp:nvSpPr>
        <dsp:cNvPr id="0" name=""/>
        <dsp:cNvSpPr/>
      </dsp:nvSpPr>
      <dsp:spPr>
        <a:xfrm>
          <a:off x="8497417" y="1919"/>
          <a:ext cx="4278989" cy="392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спільна праця завжди була фактором, що об’єднував родину. Електронний котедж дасть змогу подружжям та їх дітям працювати разом, як один робочий осередок. Так дитина буде раніше прилучатися до світу праці, а сім’я візьме на себе деякі функції школи.</a:t>
          </a:r>
        </a:p>
      </dsp:txBody>
      <dsp:txXfrm>
        <a:off x="8497417" y="1919"/>
        <a:ext cx="4278989" cy="3926596"/>
      </dsp:txXfrm>
    </dsp:sp>
    <dsp:sp modelId="{5450BE68-E199-44D5-AEF7-6A824ABBAB5B}">
      <dsp:nvSpPr>
        <dsp:cNvPr id="0" name=""/>
        <dsp:cNvSpPr/>
      </dsp:nvSpPr>
      <dsp:spPr>
        <a:xfrm>
          <a:off x="13621624" y="1919"/>
          <a:ext cx="981649" cy="981649"/>
        </a:xfrm>
        <a:prstGeom prst="chord">
          <a:avLst>
            <a:gd name="adj1" fmla="val 4800000"/>
            <a:gd name="adj2" fmla="val 1680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84C4C-935C-46D1-BB2E-369F2AFB4E17}">
      <dsp:nvSpPr>
        <dsp:cNvPr id="0" name=""/>
        <dsp:cNvSpPr/>
      </dsp:nvSpPr>
      <dsp:spPr>
        <a:xfrm>
          <a:off x="13719789" y="100084"/>
          <a:ext cx="785319" cy="78531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CA227-FC96-43D5-A8E6-E531C24C9CB2}">
      <dsp:nvSpPr>
        <dsp:cNvPr id="0" name=""/>
        <dsp:cNvSpPr/>
      </dsp:nvSpPr>
      <dsp:spPr>
        <a:xfrm rot="16200000">
          <a:off x="12492728" y="2210629"/>
          <a:ext cx="2846782" cy="588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i="1" kern="1200" dirty="0">
              <a:solidFill>
                <a:schemeClr val="bg1"/>
              </a:solidFill>
              <a:latin typeface="TT Chocolates" panose="020B0604020202020204" charset="-52"/>
            </a:rPr>
            <a:t>вплив на спільноту</a:t>
          </a:r>
          <a:endParaRPr lang="uk-UA" sz="2100" kern="1200" dirty="0">
            <a:solidFill>
              <a:schemeClr val="bg1"/>
            </a:solidFill>
            <a:latin typeface="TT Chocolates" panose="020B0604020202020204" charset="-52"/>
          </a:endParaRPr>
        </a:p>
      </dsp:txBody>
      <dsp:txXfrm>
        <a:off x="12492728" y="2210629"/>
        <a:ext cx="2846782" cy="588989"/>
      </dsp:txXfrm>
    </dsp:sp>
    <dsp:sp modelId="{FBD3607C-0277-4DC6-9E22-295D8745DE55}">
      <dsp:nvSpPr>
        <dsp:cNvPr id="0" name=""/>
        <dsp:cNvSpPr/>
      </dsp:nvSpPr>
      <dsp:spPr>
        <a:xfrm>
          <a:off x="14308779" y="1919"/>
          <a:ext cx="3944423" cy="392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праця вдома, якщо охопить значну частку населення, </a:t>
          </a:r>
          <a:r>
            <a:rPr lang="uk-UA" sz="2100" kern="1200" dirty="0" err="1">
              <a:solidFill>
                <a:schemeClr val="bg1"/>
              </a:solidFill>
              <a:latin typeface="TT Chocolates" panose="020B0604020202020204" charset="-52"/>
            </a:rPr>
            <a:t>означатиме</a:t>
          </a: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 більшу стабільність спільноти, а працівникам не треба буде кожного разу пересуватися при зміні роботи, достатньо буде лише підключитися до іншого комп’ютера. Сім’я більше уваги приділятиме життю своєї громади, місцевій політиці та участі в добровільних об’єднаннях.</a:t>
          </a:r>
        </a:p>
      </dsp:txBody>
      <dsp:txXfrm>
        <a:off x="14308779" y="1919"/>
        <a:ext cx="3944423" cy="39265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7D303-2C1C-4C7A-8163-070BD559663C}">
      <dsp:nvSpPr>
        <dsp:cNvPr id="0" name=""/>
        <dsp:cNvSpPr/>
      </dsp:nvSpPr>
      <dsp:spPr>
        <a:xfrm>
          <a:off x="6731" y="2064"/>
          <a:ext cx="1056240" cy="1056240"/>
        </a:xfrm>
        <a:prstGeom prst="chord">
          <a:avLst>
            <a:gd name="adj1" fmla="val 4800000"/>
            <a:gd name="adj2" fmla="val 1680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40F72-02ED-4E06-A841-8EE90CF09BB8}">
      <dsp:nvSpPr>
        <dsp:cNvPr id="0" name=""/>
        <dsp:cNvSpPr/>
      </dsp:nvSpPr>
      <dsp:spPr>
        <a:xfrm>
          <a:off x="112355" y="107689"/>
          <a:ext cx="844992" cy="844992"/>
        </a:xfrm>
        <a:prstGeom prst="pie">
          <a:avLst>
            <a:gd name="adj1" fmla="val 126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F4793-9669-4FD6-8D61-3D5348037848}">
      <dsp:nvSpPr>
        <dsp:cNvPr id="0" name=""/>
        <dsp:cNvSpPr/>
      </dsp:nvSpPr>
      <dsp:spPr>
        <a:xfrm rot="16200000">
          <a:off x="-1207944" y="2378606"/>
          <a:ext cx="3063097" cy="63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i="1" kern="1200" dirty="0">
              <a:solidFill>
                <a:schemeClr val="bg1"/>
              </a:solidFill>
              <a:latin typeface="TT Chocolates" panose="020B0604020202020204" charset="-52"/>
            </a:rPr>
            <a:t>вплив на навколишнє середовище</a:t>
          </a:r>
          <a:endParaRPr lang="uk-UA" sz="2200" kern="1200" dirty="0">
            <a:solidFill>
              <a:schemeClr val="bg1"/>
            </a:solidFill>
            <a:latin typeface="TT Chocolates" panose="020B0604020202020204" charset="-52"/>
          </a:endParaRPr>
        </a:p>
      </dsp:txBody>
      <dsp:txXfrm>
        <a:off x="-1207944" y="2378606"/>
        <a:ext cx="3063097" cy="633744"/>
      </dsp:txXfrm>
    </dsp:sp>
    <dsp:sp modelId="{EA9C4AD4-ED53-4E83-95D8-63B48C860B31}">
      <dsp:nvSpPr>
        <dsp:cNvPr id="0" name=""/>
        <dsp:cNvSpPr/>
      </dsp:nvSpPr>
      <dsp:spPr>
        <a:xfrm>
          <a:off x="746099" y="2064"/>
          <a:ext cx="3296294" cy="422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перенесення роботи або якоїсь її частини в домівку зменшить забруднення середовища, а підключення до відновлюваних джерел енергії (сонце, вітер і </a:t>
          </a:r>
          <a:r>
            <a:rPr lang="uk-UA" sz="2100" kern="1200" dirty="0" err="1">
              <a:solidFill>
                <a:schemeClr val="bg1"/>
              </a:solidFill>
              <a:latin typeface="TT Chocolates" panose="020B0604020202020204" charset="-52"/>
            </a:rPr>
            <a:t>т.д</a:t>
          </a: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.) на </a:t>
          </a:r>
          <a:r>
            <a:rPr lang="uk-UA" sz="2100" kern="1200" dirty="0" err="1">
              <a:solidFill>
                <a:schemeClr val="bg1"/>
              </a:solidFill>
              <a:latin typeface="TT Chocolates" panose="020B0604020202020204" charset="-52"/>
            </a:rPr>
            <a:t>маломасштабній</a:t>
          </a: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 основі усуває потребу в паливі, що спричиняє велике забруднення.</a:t>
          </a:r>
        </a:p>
      </dsp:txBody>
      <dsp:txXfrm>
        <a:off x="746099" y="2064"/>
        <a:ext cx="3296294" cy="4224962"/>
      </dsp:txXfrm>
    </dsp:sp>
    <dsp:sp modelId="{9C4F1DAA-7ACB-47E7-A938-AF19D4A218FD}">
      <dsp:nvSpPr>
        <dsp:cNvPr id="0" name=""/>
        <dsp:cNvSpPr/>
      </dsp:nvSpPr>
      <dsp:spPr>
        <a:xfrm>
          <a:off x="4628103" y="2064"/>
          <a:ext cx="1056240" cy="1056240"/>
        </a:xfrm>
        <a:prstGeom prst="chord">
          <a:avLst>
            <a:gd name="adj1" fmla="val 4800000"/>
            <a:gd name="adj2" fmla="val 1680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A621D0-87A7-440A-9708-B401DB28AD6B}">
      <dsp:nvSpPr>
        <dsp:cNvPr id="0" name=""/>
        <dsp:cNvSpPr/>
      </dsp:nvSpPr>
      <dsp:spPr>
        <a:xfrm>
          <a:off x="4733727" y="107689"/>
          <a:ext cx="844992" cy="844992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8C80B6-EE22-449A-BDB5-EB3B5E2180BF}">
      <dsp:nvSpPr>
        <dsp:cNvPr id="0" name=""/>
        <dsp:cNvSpPr/>
      </dsp:nvSpPr>
      <dsp:spPr>
        <a:xfrm rot="16200000">
          <a:off x="3413427" y="2378606"/>
          <a:ext cx="3063097" cy="63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i="1" kern="1200" dirty="0">
              <a:solidFill>
                <a:schemeClr val="bg1"/>
              </a:solidFill>
              <a:latin typeface="TT Chocolates" panose="020B0604020202020204" charset="-52"/>
            </a:rPr>
            <a:t>економічний вплив</a:t>
          </a:r>
          <a:endParaRPr lang="uk-UA" sz="2200" kern="1200" dirty="0">
            <a:solidFill>
              <a:schemeClr val="bg1"/>
            </a:solidFill>
            <a:latin typeface="TT Chocolates" panose="020B0604020202020204" charset="-52"/>
          </a:endParaRPr>
        </a:p>
      </dsp:txBody>
      <dsp:txXfrm>
        <a:off x="3413427" y="2378606"/>
        <a:ext cx="3063097" cy="633744"/>
      </dsp:txXfrm>
    </dsp:sp>
    <dsp:sp modelId="{2314D75E-D8F7-4F72-923C-95B450D33F26}">
      <dsp:nvSpPr>
        <dsp:cNvPr id="0" name=""/>
        <dsp:cNvSpPr/>
      </dsp:nvSpPr>
      <dsp:spPr>
        <a:xfrm>
          <a:off x="5367472" y="2064"/>
          <a:ext cx="3458913" cy="422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групи тих, хто працює вдома повний робочий день почали б організовуватись у невеликі компанії, об’єднуватись у кооперативи. До децентралізації виробництва вдались би й корпорації, заохочуючи організацію менших робочих підрозділів.</a:t>
          </a:r>
        </a:p>
      </dsp:txBody>
      <dsp:txXfrm>
        <a:off x="5367472" y="2064"/>
        <a:ext cx="3458913" cy="4224962"/>
      </dsp:txXfrm>
    </dsp:sp>
    <dsp:sp modelId="{2D09BA86-9C5D-4DE0-B272-6975B6104267}">
      <dsp:nvSpPr>
        <dsp:cNvPr id="0" name=""/>
        <dsp:cNvSpPr/>
      </dsp:nvSpPr>
      <dsp:spPr>
        <a:xfrm>
          <a:off x="9412094" y="2064"/>
          <a:ext cx="1056240" cy="1056240"/>
        </a:xfrm>
        <a:prstGeom prst="chord">
          <a:avLst>
            <a:gd name="adj1" fmla="val 4800000"/>
            <a:gd name="adj2" fmla="val 1680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947299-31AD-4226-96CE-D7A88DB22726}">
      <dsp:nvSpPr>
        <dsp:cNvPr id="0" name=""/>
        <dsp:cNvSpPr/>
      </dsp:nvSpPr>
      <dsp:spPr>
        <a:xfrm>
          <a:off x="9517718" y="107689"/>
          <a:ext cx="844992" cy="844992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77B6A-A5DC-44CD-AC91-96229C9C71D8}">
      <dsp:nvSpPr>
        <dsp:cNvPr id="0" name=""/>
        <dsp:cNvSpPr/>
      </dsp:nvSpPr>
      <dsp:spPr>
        <a:xfrm rot="16200000">
          <a:off x="8197418" y="2378606"/>
          <a:ext cx="3063097" cy="6337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i="1" kern="1200" dirty="0">
              <a:solidFill>
                <a:schemeClr val="bg1"/>
              </a:solidFill>
              <a:latin typeface="TT Chocolates" panose="020B0604020202020204" charset="-52"/>
            </a:rPr>
            <a:t>психологічний вплив</a:t>
          </a:r>
          <a:endParaRPr lang="uk-UA" sz="2200" kern="1200" dirty="0">
            <a:solidFill>
              <a:schemeClr val="bg1"/>
            </a:solidFill>
            <a:latin typeface="TT Chocolates" panose="020B0604020202020204" charset="-52"/>
          </a:endParaRPr>
        </a:p>
      </dsp:txBody>
      <dsp:txXfrm>
        <a:off x="8197418" y="2378606"/>
        <a:ext cx="3063097" cy="633744"/>
      </dsp:txXfrm>
    </dsp:sp>
    <dsp:sp modelId="{78E72C24-E6C9-4808-9F28-ACCC56382D57}">
      <dsp:nvSpPr>
        <dsp:cNvPr id="0" name=""/>
        <dsp:cNvSpPr/>
      </dsp:nvSpPr>
      <dsp:spPr>
        <a:xfrm>
          <a:off x="10151463" y="2064"/>
          <a:ext cx="3636678" cy="422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>
              <a:solidFill>
                <a:schemeClr val="bg1"/>
              </a:solidFill>
              <a:latin typeface="TT Chocolates" panose="020B0604020202020204" charset="-52"/>
            </a:rPr>
            <a:t>замість світу опосередкованих людських відносин, із екраном комп’ютера між індивідом та рештою людства, як це уявлять собі автори науково-фантастичних оповідань, ми можемо постулювати світ, поділений на два види людських взаємин: один вид – реальні поглиблено-особисті взаємини з домашніми та сусідами, другий – взаємини опосередковані.</a:t>
          </a:r>
        </a:p>
      </dsp:txBody>
      <dsp:txXfrm>
        <a:off x="10151463" y="2064"/>
        <a:ext cx="3636678" cy="4224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sv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4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2.svg"/><Relationship Id="rId10" Type="http://schemas.microsoft.com/office/2007/relationships/diagramDrawing" Target="../diagrams/drawing2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sv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0" Type="http://schemas.openxmlformats.org/officeDocument/2006/relationships/diagramData" Target="../diagrams/data5.xml"/><Relationship Id="rId4" Type="http://schemas.openxmlformats.org/officeDocument/2006/relationships/image" Target="../media/image8.svg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7830800" y="266700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4" name="Freeform 4"/>
          <p:cNvSpPr/>
          <p:nvPr/>
        </p:nvSpPr>
        <p:spPr>
          <a:xfrm>
            <a:off x="-4070178" y="-4675432"/>
            <a:ext cx="12965360" cy="12236058"/>
          </a:xfrm>
          <a:custGeom>
            <a:avLst/>
            <a:gdLst/>
            <a:ahLst/>
            <a:cxnLst/>
            <a:rect l="l" t="t" r="r" b="b"/>
            <a:pathLst>
              <a:path w="12965360" h="12236058">
                <a:moveTo>
                  <a:pt x="0" y="0"/>
                </a:moveTo>
                <a:lnTo>
                  <a:pt x="12965360" y="0"/>
                </a:lnTo>
                <a:lnTo>
                  <a:pt x="12965360" y="12236058"/>
                </a:lnTo>
                <a:lnTo>
                  <a:pt x="0" y="122360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>
            <a:off x="11165760" y="3113469"/>
            <a:ext cx="12113698" cy="11376781"/>
          </a:xfrm>
          <a:custGeom>
            <a:avLst/>
            <a:gdLst/>
            <a:ahLst/>
            <a:cxnLst/>
            <a:rect l="l" t="t" r="r" b="b"/>
            <a:pathLst>
              <a:path w="12113698" h="11376781">
                <a:moveTo>
                  <a:pt x="0" y="0"/>
                </a:moveTo>
                <a:lnTo>
                  <a:pt x="12113698" y="0"/>
                </a:lnTo>
                <a:lnTo>
                  <a:pt x="12113698" y="11376782"/>
                </a:lnTo>
                <a:lnTo>
                  <a:pt x="0" y="113767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1398214" y="3370644"/>
            <a:ext cx="15491571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74"/>
              </a:lnSpc>
            </a:pPr>
            <a:r>
              <a:rPr lang="uk-UA" sz="9600" dirty="0">
                <a:solidFill>
                  <a:srgbClr val="B244A2"/>
                </a:solidFill>
                <a:latin typeface="TT Drugs Bold"/>
              </a:rPr>
              <a:t>Концепція «Трьох хвиль» Е. </a:t>
            </a:r>
            <a:r>
              <a:rPr lang="uk-UA" sz="9600" dirty="0" err="1">
                <a:solidFill>
                  <a:srgbClr val="B244A2"/>
                </a:solidFill>
                <a:latin typeface="TT Drugs Bold"/>
              </a:rPr>
              <a:t>Тоффлера</a:t>
            </a:r>
            <a:endParaRPr lang="en-US" sz="9600" dirty="0">
              <a:solidFill>
                <a:srgbClr val="B244A2"/>
              </a:solidFill>
              <a:latin typeface="TT Drug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14121" y="6178580"/>
            <a:ext cx="10059758" cy="50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8"/>
              </a:lnSpc>
            </a:pPr>
            <a:r>
              <a:rPr lang="uk-UA" sz="3445" dirty="0">
                <a:solidFill>
                  <a:srgbClr val="B244A2"/>
                </a:solidFill>
                <a:latin typeface="TT Chocolates"/>
              </a:rPr>
              <a:t>Підготувала Бабій Софія</a:t>
            </a:r>
            <a:endParaRPr lang="en-US" sz="3445" dirty="0">
              <a:solidFill>
                <a:srgbClr val="B244A2"/>
              </a:solidFill>
              <a:latin typeface="TT Chocolates"/>
            </a:endParaRPr>
          </a:p>
        </p:txBody>
      </p:sp>
      <p:sp>
        <p:nvSpPr>
          <p:cNvPr id="10" name="Зірка: 4-кутна 9">
            <a:extLst>
              <a:ext uri="{FF2B5EF4-FFF2-40B4-BE49-F238E27FC236}">
                <a16:creationId xmlns:a16="http://schemas.microsoft.com/office/drawing/2014/main" id="{86772401-5168-36E9-7A5D-7F7C9430410C}"/>
              </a:ext>
            </a:extLst>
          </p:cNvPr>
          <p:cNvSpPr/>
          <p:nvPr/>
        </p:nvSpPr>
        <p:spPr>
          <a:xfrm>
            <a:off x="12649200" y="1714500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Зірка: 4-кутна 10">
            <a:extLst>
              <a:ext uri="{FF2B5EF4-FFF2-40B4-BE49-F238E27FC236}">
                <a16:creationId xmlns:a16="http://schemas.microsoft.com/office/drawing/2014/main" id="{0318802E-6E9E-0032-A5E2-B7A4947D4153}"/>
              </a:ext>
            </a:extLst>
          </p:cNvPr>
          <p:cNvSpPr/>
          <p:nvPr/>
        </p:nvSpPr>
        <p:spPr>
          <a:xfrm>
            <a:off x="3796829" y="7293239"/>
            <a:ext cx="165571" cy="364861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ірка: 4-кутна 11">
            <a:extLst>
              <a:ext uri="{FF2B5EF4-FFF2-40B4-BE49-F238E27FC236}">
                <a16:creationId xmlns:a16="http://schemas.microsoft.com/office/drawing/2014/main" id="{5D9ADE8A-64E3-6832-1964-890FB5F01828}"/>
              </a:ext>
            </a:extLst>
          </p:cNvPr>
          <p:cNvSpPr/>
          <p:nvPr/>
        </p:nvSpPr>
        <p:spPr>
          <a:xfrm>
            <a:off x="15621000" y="9537984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Зірка: 4-кутна 12">
            <a:extLst>
              <a:ext uri="{FF2B5EF4-FFF2-40B4-BE49-F238E27FC236}">
                <a16:creationId xmlns:a16="http://schemas.microsoft.com/office/drawing/2014/main" id="{8C8B6EB9-D6FD-6330-C18E-9BB59F7A5223}"/>
              </a:ext>
            </a:extLst>
          </p:cNvPr>
          <p:cNvSpPr/>
          <p:nvPr/>
        </p:nvSpPr>
        <p:spPr>
          <a:xfrm>
            <a:off x="1017214" y="202202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53826" y="-11298991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6060468" y="-9084657"/>
            <a:ext cx="14418844" cy="14418844"/>
          </a:xfrm>
          <a:custGeom>
            <a:avLst/>
            <a:gdLst/>
            <a:ahLst/>
            <a:cxnLst/>
            <a:rect l="l" t="t" r="r" b="b"/>
            <a:pathLst>
              <a:path w="14418844" h="14418844">
                <a:moveTo>
                  <a:pt x="0" y="0"/>
                </a:moveTo>
                <a:lnTo>
                  <a:pt x="14418843" y="0"/>
                </a:lnTo>
                <a:lnTo>
                  <a:pt x="14418843" y="14418843"/>
                </a:lnTo>
                <a:lnTo>
                  <a:pt x="0" y="14418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3752441" y="7564702"/>
            <a:ext cx="259884" cy="25988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44A2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 flipV="1">
            <a:off x="4012324" y="7716855"/>
            <a:ext cx="5022076" cy="0"/>
          </a:xfrm>
          <a:prstGeom prst="line">
            <a:avLst/>
          </a:prstGeom>
          <a:ln w="19050" cap="flat">
            <a:solidFill>
              <a:srgbClr val="B244A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uk-UA"/>
          </a:p>
        </p:txBody>
      </p:sp>
      <p:sp>
        <p:nvSpPr>
          <p:cNvPr id="8" name="AutoShape 8"/>
          <p:cNvSpPr/>
          <p:nvPr/>
        </p:nvSpPr>
        <p:spPr>
          <a:xfrm flipV="1">
            <a:off x="9269920" y="7716855"/>
            <a:ext cx="5378304" cy="0"/>
          </a:xfrm>
          <a:prstGeom prst="line">
            <a:avLst/>
          </a:prstGeom>
          <a:ln w="19050" cap="flat">
            <a:solidFill>
              <a:srgbClr val="B244A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uk-UA"/>
          </a:p>
        </p:txBody>
      </p:sp>
      <p:grpSp>
        <p:nvGrpSpPr>
          <p:cNvPr id="11" name="Group 11"/>
          <p:cNvGrpSpPr/>
          <p:nvPr/>
        </p:nvGrpSpPr>
        <p:grpSpPr>
          <a:xfrm>
            <a:off x="14631392" y="7579541"/>
            <a:ext cx="259884" cy="25988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44A2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034400" y="7578018"/>
            <a:ext cx="259884" cy="259884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B244A2"/>
          </a:solidFill>
        </p:spPr>
        <p:txBody>
          <a:bodyPr/>
          <a:lstStyle/>
          <a:p>
            <a:endParaRPr lang="uk-UA"/>
          </a:p>
        </p:txBody>
      </p:sp>
      <p:sp>
        <p:nvSpPr>
          <p:cNvPr id="20" name="TextBox 20"/>
          <p:cNvSpPr txBox="1"/>
          <p:nvPr/>
        </p:nvSpPr>
        <p:spPr>
          <a:xfrm>
            <a:off x="1352005" y="2240847"/>
            <a:ext cx="10342714" cy="3481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uk-UA" sz="8000" b="1" dirty="0">
                <a:solidFill>
                  <a:srgbClr val="B244A2"/>
                </a:solidFill>
                <a:latin typeface="TT Chocolates" panose="020B0604020202020204" charset="-52"/>
                <a:cs typeface="Times New Roman" panose="02020603050405020304" pitchFamily="18" charset="0"/>
              </a:rPr>
              <a:t>Е. </a:t>
            </a:r>
            <a:r>
              <a:rPr lang="uk-UA" sz="8000" b="1" dirty="0" err="1">
                <a:solidFill>
                  <a:srgbClr val="B244A2"/>
                </a:solidFill>
                <a:latin typeface="TT Chocolates" panose="020B0604020202020204" charset="-52"/>
                <a:cs typeface="Times New Roman" panose="02020603050405020304" pitchFamily="18" charset="0"/>
              </a:rPr>
              <a:t>Тоффлер</a:t>
            </a:r>
            <a:r>
              <a:rPr lang="uk-UA" sz="8000" b="1" dirty="0">
                <a:solidFill>
                  <a:srgbClr val="B244A2"/>
                </a:solidFill>
                <a:latin typeface="TT Chocolates" panose="020B0604020202020204" charset="-52"/>
                <a:cs typeface="Times New Roman" panose="02020603050405020304" pitchFamily="18" charset="0"/>
              </a:rPr>
              <a:t> виділяє в історії цивілізації три хвилі: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302485" y="8001822"/>
            <a:ext cx="3582218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ru-RU" sz="2800" dirty="0" err="1">
                <a:solidFill>
                  <a:srgbClr val="B244A2"/>
                </a:solidFill>
                <a:latin typeface="TT Drugs"/>
              </a:rPr>
              <a:t>постіндустріальн</a:t>
            </a:r>
            <a:r>
              <a:rPr lang="uk-UA" sz="2800" dirty="0">
                <a:solidFill>
                  <a:srgbClr val="B244A2"/>
                </a:solidFill>
                <a:latin typeface="TT Drugs"/>
              </a:rPr>
              <a:t>а</a:t>
            </a:r>
            <a:endParaRPr lang="en-US" sz="2700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182600" y="8518191"/>
            <a:ext cx="3582217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ru-RU" sz="2499" i="1" dirty="0">
                <a:solidFill>
                  <a:srgbClr val="B244A2"/>
                </a:solidFill>
                <a:latin typeface="TT Drugs"/>
              </a:rPr>
              <a:t>(</a:t>
            </a:r>
            <a:r>
              <a:rPr lang="ru-RU" sz="2499" i="1" dirty="0" err="1">
                <a:solidFill>
                  <a:srgbClr val="B244A2"/>
                </a:solidFill>
                <a:latin typeface="TT Drugs"/>
              </a:rPr>
              <a:t>починаючи</a:t>
            </a:r>
            <a:r>
              <a:rPr lang="ru-RU" sz="2499" i="1" dirty="0">
                <a:solidFill>
                  <a:srgbClr val="B244A2"/>
                </a:solidFill>
                <a:latin typeface="TT Drugs"/>
              </a:rPr>
              <a:t> з 1950-х) </a:t>
            </a:r>
          </a:p>
          <a:p>
            <a:pPr marL="0" lvl="0" indent="0">
              <a:lnSpc>
                <a:spcPts val="3499"/>
              </a:lnSpc>
              <a:spcBef>
                <a:spcPct val="0"/>
              </a:spcBef>
            </a:pPr>
            <a:endParaRPr lang="en-US" sz="2499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2413505" y="5816368"/>
            <a:ext cx="4351312" cy="521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99"/>
              </a:lnSpc>
            </a:pPr>
            <a:r>
              <a:rPr lang="uk-UA" sz="2999" dirty="0">
                <a:solidFill>
                  <a:srgbClr val="B244A2"/>
                </a:solidFill>
                <a:latin typeface="TT Drugs"/>
              </a:rPr>
              <a:t>Книга «Третя хвиля»</a:t>
            </a:r>
            <a:endParaRPr lang="en-US" sz="2999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13639800" y="-9275344"/>
            <a:ext cx="14418844" cy="14418844"/>
          </a:xfrm>
          <a:custGeom>
            <a:avLst/>
            <a:gdLst/>
            <a:ahLst/>
            <a:cxnLst/>
            <a:rect l="l" t="t" r="r" b="b"/>
            <a:pathLst>
              <a:path w="14418844" h="14418844">
                <a:moveTo>
                  <a:pt x="0" y="0"/>
                </a:moveTo>
                <a:lnTo>
                  <a:pt x="14418843" y="0"/>
                </a:lnTo>
                <a:lnTo>
                  <a:pt x="14418843" y="14418843"/>
                </a:lnTo>
                <a:lnTo>
                  <a:pt x="0" y="14418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2" name="Freeform 32"/>
          <p:cNvSpPr/>
          <p:nvPr/>
        </p:nvSpPr>
        <p:spPr>
          <a:xfrm>
            <a:off x="17678400" y="266700"/>
            <a:ext cx="246302" cy="271501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70DA2BD2-A36C-CB95-59D5-BD9E46010994}"/>
              </a:ext>
            </a:extLst>
          </p:cNvPr>
          <p:cNvSpPr txBox="1"/>
          <p:nvPr/>
        </p:nvSpPr>
        <p:spPr>
          <a:xfrm>
            <a:off x="13974279" y="6979323"/>
            <a:ext cx="1362953" cy="437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uk-UA" sz="4400" b="1" dirty="0">
                <a:solidFill>
                  <a:srgbClr val="B244A2"/>
                </a:solidFill>
                <a:latin typeface="TT Drugs"/>
              </a:rPr>
              <a:t>3</a:t>
            </a:r>
            <a:endParaRPr lang="en-US" sz="4400" b="1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4" name="TextBox 25">
            <a:extLst>
              <a:ext uri="{FF2B5EF4-FFF2-40B4-BE49-F238E27FC236}">
                <a16:creationId xmlns:a16="http://schemas.microsoft.com/office/drawing/2014/main" id="{9786EA12-B256-351A-4247-BDCB6B594F9D}"/>
              </a:ext>
            </a:extLst>
          </p:cNvPr>
          <p:cNvSpPr txBox="1"/>
          <p:nvPr/>
        </p:nvSpPr>
        <p:spPr>
          <a:xfrm>
            <a:off x="7598696" y="8076293"/>
            <a:ext cx="3582218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uk-UA" sz="2700" dirty="0">
                <a:solidFill>
                  <a:srgbClr val="B244A2"/>
                </a:solidFill>
                <a:latin typeface="TT Drugs"/>
              </a:rPr>
              <a:t>індустріальна </a:t>
            </a:r>
            <a:endParaRPr lang="en-US" sz="2700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558DDDEC-0FF9-225A-4767-7CC7E637ECE3}"/>
              </a:ext>
            </a:extLst>
          </p:cNvPr>
          <p:cNvSpPr txBox="1"/>
          <p:nvPr/>
        </p:nvSpPr>
        <p:spPr>
          <a:xfrm>
            <a:off x="7478811" y="8592662"/>
            <a:ext cx="3582217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ru-RU" sz="2499" i="1" dirty="0">
                <a:solidFill>
                  <a:srgbClr val="B244A2"/>
                </a:solidFill>
                <a:latin typeface="TT Drugs"/>
              </a:rPr>
              <a:t>(до 1950-х </a:t>
            </a:r>
            <a:r>
              <a:rPr lang="ru-RU" sz="2499" i="1" dirty="0" err="1">
                <a:solidFill>
                  <a:srgbClr val="B244A2"/>
                </a:solidFill>
                <a:latin typeface="TT Drugs"/>
              </a:rPr>
              <a:t>років</a:t>
            </a:r>
            <a:r>
              <a:rPr lang="ru-RU" sz="2499" i="1" dirty="0">
                <a:solidFill>
                  <a:srgbClr val="B244A2"/>
                </a:solidFill>
                <a:latin typeface="TT Drugs"/>
              </a:rPr>
              <a:t>) </a:t>
            </a:r>
          </a:p>
          <a:p>
            <a:pPr marL="0" lvl="0" indent="0">
              <a:lnSpc>
                <a:spcPts val="3499"/>
              </a:lnSpc>
              <a:spcBef>
                <a:spcPct val="0"/>
              </a:spcBef>
            </a:pPr>
            <a:endParaRPr lang="en-US" sz="2499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6" name="TextBox 25">
            <a:extLst>
              <a:ext uri="{FF2B5EF4-FFF2-40B4-BE49-F238E27FC236}">
                <a16:creationId xmlns:a16="http://schemas.microsoft.com/office/drawing/2014/main" id="{FC39A980-D450-AB31-631B-A68B79FA8061}"/>
              </a:ext>
            </a:extLst>
          </p:cNvPr>
          <p:cNvSpPr txBox="1"/>
          <p:nvPr/>
        </p:nvSpPr>
        <p:spPr>
          <a:xfrm>
            <a:off x="2341100" y="8122837"/>
            <a:ext cx="3582218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uk-UA" sz="2700" dirty="0">
                <a:solidFill>
                  <a:srgbClr val="B244A2"/>
                </a:solidFill>
                <a:latin typeface="TT Drugs"/>
              </a:rPr>
              <a:t>аграрна</a:t>
            </a:r>
          </a:p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endParaRPr lang="en-US" sz="2700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7" name="TextBox 26">
            <a:extLst>
              <a:ext uri="{FF2B5EF4-FFF2-40B4-BE49-F238E27FC236}">
                <a16:creationId xmlns:a16="http://schemas.microsoft.com/office/drawing/2014/main" id="{A4541EAD-9C60-6417-4CDE-CADBEBFD5FC4}"/>
              </a:ext>
            </a:extLst>
          </p:cNvPr>
          <p:cNvSpPr txBox="1"/>
          <p:nvPr/>
        </p:nvSpPr>
        <p:spPr>
          <a:xfrm>
            <a:off x="2221215" y="8639206"/>
            <a:ext cx="3582217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499"/>
              </a:lnSpc>
              <a:spcBef>
                <a:spcPct val="0"/>
              </a:spcBef>
            </a:pPr>
            <a:r>
              <a:rPr lang="uk-UA" sz="2400" i="1" dirty="0">
                <a:solidFill>
                  <a:srgbClr val="B244A2"/>
                </a:solidFill>
                <a:latin typeface="TT Drugs"/>
              </a:rPr>
              <a:t>(до </a:t>
            </a:r>
            <a:r>
              <a:rPr lang="en-US" sz="2400" i="1" dirty="0">
                <a:solidFill>
                  <a:srgbClr val="B244A2"/>
                </a:solidFill>
                <a:latin typeface="TT Drugs"/>
              </a:rPr>
              <a:t>XVIII </a:t>
            </a:r>
            <a:r>
              <a:rPr lang="uk-UA" sz="2400" i="1" dirty="0">
                <a:solidFill>
                  <a:srgbClr val="B244A2"/>
                </a:solidFill>
                <a:latin typeface="TT Drugs"/>
              </a:rPr>
              <a:t>ст.)</a:t>
            </a:r>
            <a:r>
              <a:rPr lang="ru-RU" sz="2499" i="1" dirty="0">
                <a:solidFill>
                  <a:srgbClr val="B244A2"/>
                </a:solidFill>
                <a:latin typeface="TT Drugs"/>
              </a:rPr>
              <a:t> </a:t>
            </a:r>
          </a:p>
          <a:p>
            <a:pPr marL="0" lvl="0" indent="0">
              <a:lnSpc>
                <a:spcPts val="3499"/>
              </a:lnSpc>
              <a:spcBef>
                <a:spcPct val="0"/>
              </a:spcBef>
            </a:pPr>
            <a:endParaRPr lang="en-US" sz="2499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3921AB2B-2DD8-A4E0-86A9-1C248F12AFBA}"/>
              </a:ext>
            </a:extLst>
          </p:cNvPr>
          <p:cNvSpPr txBox="1"/>
          <p:nvPr/>
        </p:nvSpPr>
        <p:spPr>
          <a:xfrm>
            <a:off x="8482865" y="6985353"/>
            <a:ext cx="1362953" cy="437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uk-UA" sz="4400" b="1" dirty="0">
                <a:solidFill>
                  <a:srgbClr val="B244A2"/>
                </a:solidFill>
                <a:latin typeface="TT Drugs"/>
              </a:rPr>
              <a:t>2</a:t>
            </a:r>
            <a:endParaRPr lang="en-US" sz="4400" b="1" dirty="0">
              <a:solidFill>
                <a:srgbClr val="B244A2"/>
              </a:solidFill>
              <a:latin typeface="TT Drugs"/>
            </a:endParaRP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D4CDAC1D-9D22-B871-CA02-62602A61A6BB}"/>
              </a:ext>
            </a:extLst>
          </p:cNvPr>
          <p:cNvSpPr txBox="1"/>
          <p:nvPr/>
        </p:nvSpPr>
        <p:spPr>
          <a:xfrm>
            <a:off x="3200906" y="6939314"/>
            <a:ext cx="1362953" cy="437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uk-UA" sz="4400" b="1" dirty="0">
                <a:solidFill>
                  <a:srgbClr val="B244A2"/>
                </a:solidFill>
                <a:latin typeface="TT Drugs"/>
              </a:rPr>
              <a:t>1</a:t>
            </a:r>
            <a:endParaRPr lang="en-US" sz="4400" b="1" dirty="0">
              <a:solidFill>
                <a:srgbClr val="B244A2"/>
              </a:solidFill>
              <a:latin typeface="TT Drugs"/>
            </a:endParaRP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39F5760E-EE19-D673-4B35-12B57C39D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1930" y="603575"/>
            <a:ext cx="3482440" cy="517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Зірка: 4-кутна 40">
            <a:extLst>
              <a:ext uri="{FF2B5EF4-FFF2-40B4-BE49-F238E27FC236}">
                <a16:creationId xmlns:a16="http://schemas.microsoft.com/office/drawing/2014/main" id="{EA914740-3DDF-6C6C-3F72-4EC68590587B}"/>
              </a:ext>
            </a:extLst>
          </p:cNvPr>
          <p:cNvSpPr/>
          <p:nvPr/>
        </p:nvSpPr>
        <p:spPr>
          <a:xfrm>
            <a:off x="475222" y="8008644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Зірка: 4-кутна 41">
            <a:extLst>
              <a:ext uri="{FF2B5EF4-FFF2-40B4-BE49-F238E27FC236}">
                <a16:creationId xmlns:a16="http://schemas.microsoft.com/office/drawing/2014/main" id="{4ED589A7-12F6-6089-78B0-EAA3D8462C21}"/>
              </a:ext>
            </a:extLst>
          </p:cNvPr>
          <p:cNvSpPr/>
          <p:nvPr/>
        </p:nvSpPr>
        <p:spPr>
          <a:xfrm>
            <a:off x="17297400" y="9022267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4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50104" y="-10495574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2341016" y="85221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4624180" y="607677"/>
            <a:ext cx="8570898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uk-UA" sz="7500" dirty="0">
                <a:solidFill>
                  <a:srgbClr val="FDF2F2"/>
                </a:solidFill>
                <a:latin typeface="TT Drugs Bold"/>
              </a:rPr>
              <a:t>Перша хвиля</a:t>
            </a:r>
            <a:r>
              <a:rPr lang="en-US" sz="7500" dirty="0">
                <a:solidFill>
                  <a:srgbClr val="FDF2F2"/>
                </a:solidFill>
                <a:latin typeface="TT Drugs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" y="1954881"/>
            <a:ext cx="16916467" cy="1932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uk-UA" sz="2999" dirty="0">
                <a:solidFill>
                  <a:srgbClr val="FDF2F2"/>
                </a:solidFill>
                <a:latin typeface="TT Chocolates"/>
              </a:rPr>
              <a:t>Перша хвиля цивілізації почалася близько 10 тисяч років тому з переходом до осілості, прирученням (одомашнюванням) тварин, початком вирощування овочів та зернових культур, що призвело до створення аграрної (до-індустріальної) цивілізації. Характерними рисами першої хвилі є:</a:t>
            </a:r>
          </a:p>
          <a:p>
            <a:pPr marL="457200" indent="-457200">
              <a:lnSpc>
                <a:spcPts val="4499"/>
              </a:lnSpc>
              <a:buFont typeface="Wingdings" panose="05000000000000000000" pitchFamily="2" charset="2"/>
              <a:buChar char="v"/>
            </a:pPr>
            <a:endParaRPr lang="uk-UA" sz="2999" dirty="0">
              <a:solidFill>
                <a:srgbClr val="FDF2F2"/>
              </a:solidFill>
              <a:latin typeface="TT Chocolate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28600" y="9791700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01AA37E-5DFB-9F40-2829-56F71748BA7D}"/>
              </a:ext>
            </a:extLst>
          </p:cNvPr>
          <p:cNvGrpSpPr/>
          <p:nvPr/>
        </p:nvGrpSpPr>
        <p:grpSpPr>
          <a:xfrm>
            <a:off x="5066651" y="5998103"/>
            <a:ext cx="3388048" cy="1621689"/>
            <a:chOff x="440038" y="551207"/>
            <a:chExt cx="3133810" cy="4032689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45EAAD2-6B77-473F-2A7F-337151D338A3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29C7DCA-51CC-02C0-9B58-2B774095BD8E}"/>
              </a:ext>
            </a:extLst>
          </p:cNvPr>
          <p:cNvSpPr txBox="1"/>
          <p:nvPr/>
        </p:nvSpPr>
        <p:spPr>
          <a:xfrm>
            <a:off x="5043520" y="6266207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соціальна</a:t>
            </a:r>
            <a:r>
              <a:rPr lang="ru-RU" sz="2000" b="1" dirty="0">
                <a:solidFill>
                  <a:srgbClr val="B244A2"/>
                </a:solidFill>
              </a:rPr>
              <a:t> та </a:t>
            </a:r>
            <a:r>
              <a:rPr lang="ru-RU" sz="2000" b="1" dirty="0" err="1">
                <a:solidFill>
                  <a:srgbClr val="B244A2"/>
                </a:solidFill>
              </a:rPr>
              <a:t>просторова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мобільність</a:t>
            </a:r>
            <a:r>
              <a:rPr lang="ru-RU" sz="2000" b="1" dirty="0">
                <a:solidFill>
                  <a:srgbClr val="B244A2"/>
                </a:solidFill>
              </a:rPr>
              <a:t> практично </a:t>
            </a:r>
            <a:r>
              <a:rPr lang="ru-RU" sz="2000" b="1" dirty="0" err="1">
                <a:solidFill>
                  <a:srgbClr val="B244A2"/>
                </a:solidFill>
              </a:rPr>
              <a:t>відсутні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DFAB252A-A357-23B2-BE80-0E6C7B68F0D5}"/>
              </a:ext>
            </a:extLst>
          </p:cNvPr>
          <p:cNvGrpSpPr/>
          <p:nvPr/>
        </p:nvGrpSpPr>
        <p:grpSpPr>
          <a:xfrm>
            <a:off x="7091547" y="8348403"/>
            <a:ext cx="3388048" cy="1621689"/>
            <a:chOff x="440038" y="551207"/>
            <a:chExt cx="3133810" cy="4032689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11A11C24-38F5-331D-5462-A9E0C723614B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EA9EB92-6EFF-1B75-F44D-AC455B8CA231}"/>
              </a:ext>
            </a:extLst>
          </p:cNvPr>
          <p:cNvSpPr txBox="1"/>
          <p:nvPr/>
        </p:nvSpPr>
        <p:spPr>
          <a:xfrm>
            <a:off x="7169521" y="8804029"/>
            <a:ext cx="3276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вкрай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повільне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економічне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зростання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27B71CEC-6AA6-A2C3-D039-745E32B519B5}"/>
              </a:ext>
            </a:extLst>
          </p:cNvPr>
          <p:cNvGrpSpPr/>
          <p:nvPr/>
        </p:nvGrpSpPr>
        <p:grpSpPr>
          <a:xfrm>
            <a:off x="9549364" y="6037204"/>
            <a:ext cx="3388048" cy="1621689"/>
            <a:chOff x="440038" y="551207"/>
            <a:chExt cx="3133810" cy="4032689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AFE519F-40D8-AD0E-2A4F-B31E86BAD100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B19FC03-9FD8-8F5D-1198-6C83D70F60EA}"/>
              </a:ext>
            </a:extLst>
          </p:cNvPr>
          <p:cNvSpPr txBox="1"/>
          <p:nvPr/>
        </p:nvSpPr>
        <p:spPr>
          <a:xfrm>
            <a:off x="9552721" y="6139627"/>
            <a:ext cx="3276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основний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соціальний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конфлікт</a:t>
            </a:r>
            <a:r>
              <a:rPr lang="ru-RU" sz="2000" b="1" dirty="0">
                <a:solidFill>
                  <a:srgbClr val="B244A2"/>
                </a:solidFill>
              </a:rPr>
              <a:t> — </a:t>
            </a:r>
            <a:r>
              <a:rPr lang="ru-RU" sz="2000" b="1" dirty="0" err="1">
                <a:solidFill>
                  <a:srgbClr val="B244A2"/>
                </a:solidFill>
              </a:rPr>
              <a:t>навколо</a:t>
            </a:r>
            <a:r>
              <a:rPr lang="ru-RU" sz="2000" b="1" dirty="0">
                <a:solidFill>
                  <a:srgbClr val="B244A2"/>
                </a:solidFill>
              </a:rPr>
              <a:t> проблем </a:t>
            </a:r>
            <a:r>
              <a:rPr lang="ru-RU" sz="2000" b="1" dirty="0" err="1">
                <a:solidFill>
                  <a:srgbClr val="B244A2"/>
                </a:solidFill>
              </a:rPr>
              <a:t>землеволодіння</a:t>
            </a:r>
            <a:r>
              <a:rPr lang="ru-RU" sz="2000" b="1" dirty="0">
                <a:solidFill>
                  <a:srgbClr val="B244A2"/>
                </a:solidFill>
              </a:rPr>
              <a:t> та </a:t>
            </a:r>
            <a:r>
              <a:rPr lang="ru-RU" sz="2000" b="1" dirty="0" err="1">
                <a:solidFill>
                  <a:srgbClr val="B244A2"/>
                </a:solidFill>
              </a:rPr>
              <a:t>землекористування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8ED60A25-B3B3-EE2B-B3AB-2A5A2A208B0D}"/>
              </a:ext>
            </a:extLst>
          </p:cNvPr>
          <p:cNvGrpSpPr/>
          <p:nvPr/>
        </p:nvGrpSpPr>
        <p:grpSpPr>
          <a:xfrm>
            <a:off x="2087271" y="8113822"/>
            <a:ext cx="3388048" cy="1621689"/>
            <a:chOff x="440038" y="551207"/>
            <a:chExt cx="3133810" cy="4032689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ED1B0017-AEE7-D22C-DE28-F6836F45E2EA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7A7A34C-AFD8-48B6-20BB-74E8629E66C6}"/>
              </a:ext>
            </a:extLst>
          </p:cNvPr>
          <p:cNvSpPr txBox="1"/>
          <p:nvPr/>
        </p:nvSpPr>
        <p:spPr>
          <a:xfrm>
            <a:off x="2142995" y="8188476"/>
            <a:ext cx="3276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головний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засіб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виробництва</a:t>
            </a:r>
            <a:r>
              <a:rPr lang="ru-RU" sz="2000" b="1" dirty="0">
                <a:solidFill>
                  <a:srgbClr val="B244A2"/>
                </a:solidFill>
              </a:rPr>
              <a:t> - земля, яку </a:t>
            </a:r>
            <a:r>
              <a:rPr lang="ru-RU" sz="2000" b="1" dirty="0" err="1">
                <a:solidFill>
                  <a:srgbClr val="B244A2"/>
                </a:solidFill>
              </a:rPr>
              <a:t>обробляли</a:t>
            </a:r>
            <a:r>
              <a:rPr lang="ru-RU" sz="2000" b="1" dirty="0">
                <a:solidFill>
                  <a:srgbClr val="B244A2"/>
                </a:solidFill>
              </a:rPr>
              <a:t> 80-97% </a:t>
            </a:r>
            <a:r>
              <a:rPr lang="ru-RU" sz="2000" b="1" dirty="0" err="1">
                <a:solidFill>
                  <a:srgbClr val="B244A2"/>
                </a:solidFill>
              </a:rPr>
              <a:t>населення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24" name="Group 4">
            <a:extLst>
              <a:ext uri="{FF2B5EF4-FFF2-40B4-BE49-F238E27FC236}">
                <a16:creationId xmlns:a16="http://schemas.microsoft.com/office/drawing/2014/main" id="{0682BB94-128E-4236-945E-08C750F31964}"/>
              </a:ext>
            </a:extLst>
          </p:cNvPr>
          <p:cNvGrpSpPr/>
          <p:nvPr/>
        </p:nvGrpSpPr>
        <p:grpSpPr>
          <a:xfrm>
            <a:off x="11862558" y="8017081"/>
            <a:ext cx="3388048" cy="1621689"/>
            <a:chOff x="440038" y="551207"/>
            <a:chExt cx="3133810" cy="4032689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4D59F4F8-5FF0-EB88-BAA6-34C71AECA496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00E683A-6E8B-3413-5C91-F26BD9ACAFB3}"/>
              </a:ext>
            </a:extLst>
          </p:cNvPr>
          <p:cNvSpPr txBox="1"/>
          <p:nvPr/>
        </p:nvSpPr>
        <p:spPr>
          <a:xfrm>
            <a:off x="11918282" y="8017256"/>
            <a:ext cx="3276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B244A2"/>
                </a:solidFill>
              </a:rPr>
              <a:t>структура </a:t>
            </a:r>
            <a:r>
              <a:rPr lang="ru-RU" sz="2000" b="1" dirty="0" err="1">
                <a:solidFill>
                  <a:srgbClr val="B244A2"/>
                </a:solidFill>
              </a:rPr>
              <a:t>суспільства</a:t>
            </a:r>
            <a:r>
              <a:rPr lang="ru-RU" sz="2000" b="1" dirty="0">
                <a:solidFill>
                  <a:srgbClr val="B244A2"/>
                </a:solidFill>
              </a:rPr>
              <a:t> -  </a:t>
            </a:r>
            <a:r>
              <a:rPr lang="ru-RU" sz="2000" b="1" dirty="0" err="1">
                <a:solidFill>
                  <a:srgbClr val="B244A2"/>
                </a:solidFill>
              </a:rPr>
              <a:t>жорстко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ієрархічна</a:t>
            </a:r>
            <a:r>
              <a:rPr lang="ru-RU" sz="2000" b="1" dirty="0">
                <a:solidFill>
                  <a:srgbClr val="B244A2"/>
                </a:solidFill>
              </a:rPr>
              <a:t>, </a:t>
            </a:r>
            <a:r>
              <a:rPr lang="ru-RU" sz="2000" b="1" dirty="0" err="1">
                <a:solidFill>
                  <a:srgbClr val="B244A2"/>
                </a:solidFill>
              </a:rPr>
              <a:t>задається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переважно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неекономічними</a:t>
            </a:r>
            <a:r>
              <a:rPr lang="ru-RU" sz="2000" b="1" dirty="0">
                <a:solidFill>
                  <a:srgbClr val="B244A2"/>
                </a:solidFill>
              </a:rPr>
              <a:t> факторами</a:t>
            </a:r>
          </a:p>
          <a:p>
            <a:pPr algn="ctr"/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AB5D0F4A-C9F7-C946-FA77-988203851762}"/>
              </a:ext>
            </a:extLst>
          </p:cNvPr>
          <p:cNvGrpSpPr/>
          <p:nvPr/>
        </p:nvGrpSpPr>
        <p:grpSpPr>
          <a:xfrm>
            <a:off x="630526" y="6086716"/>
            <a:ext cx="3388048" cy="1621689"/>
            <a:chOff x="440038" y="551207"/>
            <a:chExt cx="3133810" cy="4032689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64200B85-6677-CD88-7E21-AE2F18699FFE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743DE07-1444-0EF0-AA95-08B77A3BDDCB}"/>
              </a:ext>
            </a:extLst>
          </p:cNvPr>
          <p:cNvSpPr txBox="1"/>
          <p:nvPr/>
        </p:nvSpPr>
        <p:spPr>
          <a:xfrm>
            <a:off x="686250" y="6045367"/>
            <a:ext cx="32766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низький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рівень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споживання</a:t>
            </a:r>
            <a:r>
              <a:rPr lang="ru-RU" sz="2000" b="1" dirty="0">
                <a:solidFill>
                  <a:srgbClr val="B244A2"/>
                </a:solidFill>
              </a:rPr>
              <a:t> у </a:t>
            </a:r>
            <a:r>
              <a:rPr lang="ru-RU" sz="2000" b="1" dirty="0" err="1">
                <a:solidFill>
                  <a:srgbClr val="B244A2"/>
                </a:solidFill>
              </a:rPr>
              <a:t>переважної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більшості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населення</a:t>
            </a:r>
            <a:r>
              <a:rPr lang="ru-RU" sz="2000" b="1" dirty="0">
                <a:solidFill>
                  <a:srgbClr val="B244A2"/>
                </a:solidFill>
              </a:rPr>
              <a:t> — на </a:t>
            </a:r>
            <a:r>
              <a:rPr lang="ru-RU" sz="2000" b="1" dirty="0" err="1">
                <a:solidFill>
                  <a:srgbClr val="B244A2"/>
                </a:solidFill>
              </a:rPr>
              <a:t>межі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фізіологічного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мінімуму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A88FC394-1841-15DB-BC35-1B97278A5B3B}"/>
              </a:ext>
            </a:extLst>
          </p:cNvPr>
          <p:cNvGrpSpPr/>
          <p:nvPr/>
        </p:nvGrpSpPr>
        <p:grpSpPr>
          <a:xfrm>
            <a:off x="2196728" y="3982636"/>
            <a:ext cx="3388048" cy="1621689"/>
            <a:chOff x="440038" y="551207"/>
            <a:chExt cx="3133810" cy="4032689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0027A50C-D01E-1385-0EA4-745E13ACDA45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02DF38D-A252-011E-BFFB-F35208A48CA1}"/>
              </a:ext>
            </a:extLst>
          </p:cNvPr>
          <p:cNvSpPr txBox="1"/>
          <p:nvPr/>
        </p:nvSpPr>
        <p:spPr>
          <a:xfrm>
            <a:off x="2252452" y="4304793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повільне</a:t>
            </a:r>
            <a:r>
              <a:rPr lang="ru-RU" sz="2000" b="1" dirty="0">
                <a:solidFill>
                  <a:srgbClr val="B244A2"/>
                </a:solidFill>
              </a:rPr>
              <a:t>, але </a:t>
            </a:r>
            <a:r>
              <a:rPr lang="ru-RU" sz="2000" b="1" dirty="0" err="1">
                <a:solidFill>
                  <a:srgbClr val="B244A2"/>
                </a:solidFill>
              </a:rPr>
              <a:t>невпинне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зростання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кількості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населення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grpSp>
        <p:nvGrpSpPr>
          <p:cNvPr id="33" name="Group 4">
            <a:extLst>
              <a:ext uri="{FF2B5EF4-FFF2-40B4-BE49-F238E27FC236}">
                <a16:creationId xmlns:a16="http://schemas.microsoft.com/office/drawing/2014/main" id="{A1ECE98B-543A-2EB7-FD97-71F3256EA8AC}"/>
              </a:ext>
            </a:extLst>
          </p:cNvPr>
          <p:cNvGrpSpPr/>
          <p:nvPr/>
        </p:nvGrpSpPr>
        <p:grpSpPr>
          <a:xfrm>
            <a:off x="6989671" y="3677987"/>
            <a:ext cx="3388048" cy="1621689"/>
            <a:chOff x="440038" y="551207"/>
            <a:chExt cx="3133810" cy="4032689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67DDBC3C-1CA0-B86B-7D62-3645CE7F9BD4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DFA46AD-1025-5DDF-21D2-35CB32171193}"/>
              </a:ext>
            </a:extLst>
          </p:cNvPr>
          <p:cNvSpPr txBox="1"/>
          <p:nvPr/>
        </p:nvSpPr>
        <p:spPr>
          <a:xfrm>
            <a:off x="7059451" y="3729700"/>
            <a:ext cx="3276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поділ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праці</a:t>
            </a:r>
            <a:r>
              <a:rPr lang="ru-RU" sz="2000" b="1" dirty="0">
                <a:solidFill>
                  <a:srgbClr val="B244A2"/>
                </a:solidFill>
              </a:rPr>
              <a:t> у </a:t>
            </a:r>
            <a:r>
              <a:rPr lang="ru-RU" sz="2000" b="1" dirty="0" err="1">
                <a:solidFill>
                  <a:srgbClr val="B244A2"/>
                </a:solidFill>
              </a:rPr>
              <a:t>досить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простих</a:t>
            </a:r>
            <a:r>
              <a:rPr lang="ru-RU" sz="2000" b="1" dirty="0">
                <a:solidFill>
                  <a:srgbClr val="B244A2"/>
                </a:solidFill>
              </a:rPr>
              <a:t> формах, </a:t>
            </a:r>
            <a:r>
              <a:rPr lang="ru-RU" sz="2000" b="1" dirty="0" err="1">
                <a:solidFill>
                  <a:srgbClr val="B244A2"/>
                </a:solidFill>
              </a:rPr>
              <a:t>хоча</a:t>
            </a:r>
            <a:r>
              <a:rPr lang="ru-RU" sz="2000" b="1" dirty="0">
                <a:solidFill>
                  <a:srgbClr val="B244A2"/>
                </a:solidFill>
              </a:rPr>
              <a:t> й </a:t>
            </a:r>
            <a:r>
              <a:rPr lang="ru-RU" sz="2000" b="1" dirty="0" err="1">
                <a:solidFill>
                  <a:srgbClr val="B244A2"/>
                </a:solidFill>
              </a:rPr>
              <a:t>виділилося</a:t>
            </a:r>
            <a:r>
              <a:rPr lang="ru-RU" sz="2000" b="1" dirty="0">
                <a:solidFill>
                  <a:srgbClr val="B244A2"/>
                </a:solidFill>
              </a:rPr>
              <a:t> до 300 </a:t>
            </a:r>
            <a:r>
              <a:rPr lang="ru-RU" sz="2000" b="1" dirty="0" err="1">
                <a:solidFill>
                  <a:srgbClr val="B244A2"/>
                </a:solidFill>
              </a:rPr>
              <a:t>специфічних</a:t>
            </a:r>
            <a:r>
              <a:rPr lang="ru-RU" sz="2000" b="1" dirty="0">
                <a:solidFill>
                  <a:srgbClr val="B244A2"/>
                </a:solidFill>
              </a:rPr>
              <a:t> ремесел</a:t>
            </a:r>
          </a:p>
          <a:p>
            <a:endParaRPr lang="uk-UA" dirty="0"/>
          </a:p>
        </p:txBody>
      </p:sp>
      <p:grpSp>
        <p:nvGrpSpPr>
          <p:cNvPr id="36" name="Group 4">
            <a:extLst>
              <a:ext uri="{FF2B5EF4-FFF2-40B4-BE49-F238E27FC236}">
                <a16:creationId xmlns:a16="http://schemas.microsoft.com/office/drawing/2014/main" id="{85D91B39-EA2C-952C-5276-FE755275534B}"/>
              </a:ext>
            </a:extLst>
          </p:cNvPr>
          <p:cNvGrpSpPr/>
          <p:nvPr/>
        </p:nvGrpSpPr>
        <p:grpSpPr>
          <a:xfrm>
            <a:off x="11852394" y="4031152"/>
            <a:ext cx="3388048" cy="1621689"/>
            <a:chOff x="440038" y="551207"/>
            <a:chExt cx="3133810" cy="4032689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D45048FA-D5CB-8D0A-02D7-F523FF73BFED}"/>
                </a:ext>
              </a:extLst>
            </p:cNvPr>
            <p:cNvSpPr/>
            <p:nvPr/>
          </p:nvSpPr>
          <p:spPr>
            <a:xfrm>
              <a:off x="440038" y="551207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9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6A5F45C-51C6-3D52-4B00-8FB91BC3733E}"/>
              </a:ext>
            </a:extLst>
          </p:cNvPr>
          <p:cNvSpPr txBox="1"/>
          <p:nvPr/>
        </p:nvSpPr>
        <p:spPr>
          <a:xfrm>
            <a:off x="11889869" y="4252815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B244A2"/>
                </a:solidFill>
              </a:rPr>
              <a:t>основний</a:t>
            </a:r>
            <a:r>
              <a:rPr lang="ru-RU" sz="2000" b="1" dirty="0">
                <a:solidFill>
                  <a:srgbClr val="B244A2"/>
                </a:solidFill>
              </a:rPr>
              <a:t> вид </a:t>
            </a:r>
            <a:r>
              <a:rPr lang="ru-RU" sz="2000" b="1" dirty="0" err="1">
                <a:solidFill>
                  <a:srgbClr val="B244A2"/>
                </a:solidFill>
              </a:rPr>
              <a:t>енергії</a:t>
            </a:r>
            <a:r>
              <a:rPr lang="ru-RU" sz="2000" b="1" dirty="0">
                <a:solidFill>
                  <a:srgbClr val="B244A2"/>
                </a:solidFill>
              </a:rPr>
              <a:t>  - сила </a:t>
            </a:r>
            <a:r>
              <a:rPr lang="ru-RU" sz="2000" b="1" dirty="0" err="1">
                <a:solidFill>
                  <a:srgbClr val="B244A2"/>
                </a:solidFill>
              </a:rPr>
              <a:t>м'язів</a:t>
            </a:r>
            <a:r>
              <a:rPr lang="ru-RU" sz="2000" b="1" dirty="0">
                <a:solidFill>
                  <a:srgbClr val="B244A2"/>
                </a:solidFill>
              </a:rPr>
              <a:t> </a:t>
            </a:r>
            <a:r>
              <a:rPr lang="ru-RU" sz="2000" b="1" dirty="0" err="1">
                <a:solidFill>
                  <a:srgbClr val="B244A2"/>
                </a:solidFill>
              </a:rPr>
              <a:t>людини</a:t>
            </a:r>
            <a:r>
              <a:rPr lang="ru-RU" sz="2000" b="1" dirty="0">
                <a:solidFill>
                  <a:srgbClr val="B244A2"/>
                </a:solidFill>
              </a:rPr>
              <a:t> та </a:t>
            </a:r>
            <a:r>
              <a:rPr lang="ru-RU" sz="2000" b="1" dirty="0" err="1">
                <a:solidFill>
                  <a:srgbClr val="B244A2"/>
                </a:solidFill>
              </a:rPr>
              <a:t>тварини</a:t>
            </a:r>
            <a:endParaRPr lang="ru-RU" sz="2000" b="1" dirty="0">
              <a:solidFill>
                <a:srgbClr val="B244A2"/>
              </a:solidFill>
            </a:endParaRPr>
          </a:p>
          <a:p>
            <a:endParaRPr lang="uk-UA" dirty="0"/>
          </a:p>
        </p:txBody>
      </p:sp>
      <p:sp>
        <p:nvSpPr>
          <p:cNvPr id="41" name="Зірка: 4-кутна 40">
            <a:extLst>
              <a:ext uri="{FF2B5EF4-FFF2-40B4-BE49-F238E27FC236}">
                <a16:creationId xmlns:a16="http://schemas.microsoft.com/office/drawing/2014/main" id="{07C805AC-8BCA-DD3E-14E8-F8358F297A2E}"/>
              </a:ext>
            </a:extLst>
          </p:cNvPr>
          <p:cNvSpPr/>
          <p:nvPr/>
        </p:nvSpPr>
        <p:spPr>
          <a:xfrm>
            <a:off x="17449867" y="7648264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Зірка: 4-кутна 41">
            <a:extLst>
              <a:ext uri="{FF2B5EF4-FFF2-40B4-BE49-F238E27FC236}">
                <a16:creationId xmlns:a16="http://schemas.microsoft.com/office/drawing/2014/main" id="{5A9CBEF0-3AF9-6395-01E4-492FD15B3F1A}"/>
              </a:ext>
            </a:extLst>
          </p:cNvPr>
          <p:cNvSpPr/>
          <p:nvPr/>
        </p:nvSpPr>
        <p:spPr>
          <a:xfrm>
            <a:off x="454527" y="295702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9632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05300" y="-9422466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7620000" y="3695700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3712371" y="638243"/>
            <a:ext cx="1086325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uk-UA" sz="8000" b="1" dirty="0">
                <a:solidFill>
                  <a:srgbClr val="B244A2"/>
                </a:solidFill>
                <a:latin typeface="TT Drugs Bold" panose="020B0604020202020204" charset="-52"/>
              </a:rPr>
              <a:t>Друга хвиля</a:t>
            </a:r>
            <a:endParaRPr lang="en-US" sz="8000" b="1" dirty="0">
              <a:solidFill>
                <a:srgbClr val="B244A2"/>
              </a:solidFill>
              <a:latin typeface="TT Drugs Bold" panose="020B0604020202020204" charset="-52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7678400" y="190500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A27CEC73-D625-53B6-261D-E86794261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311686"/>
              </p:ext>
            </p:extLst>
          </p:nvPr>
        </p:nvGraphicFramePr>
        <p:xfrm>
          <a:off x="1472961" y="3314700"/>
          <a:ext cx="159258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35FC1B1F-98D9-CBAE-D00B-5D7779CC8B02}"/>
              </a:ext>
            </a:extLst>
          </p:cNvPr>
          <p:cNvSpPr txBox="1"/>
          <p:nvPr/>
        </p:nvSpPr>
        <p:spPr>
          <a:xfrm>
            <a:off x="1371600" y="2116928"/>
            <a:ext cx="1674585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500" b="1" dirty="0">
                <a:solidFill>
                  <a:srgbClr val="B244A2"/>
                </a:solidFill>
                <a:latin typeface="TT Chocolates"/>
              </a:rPr>
              <a:t>Друга хвиля цивілізації почала підійматися в </a:t>
            </a:r>
            <a:r>
              <a:rPr lang="en-US" sz="2500" b="1" dirty="0">
                <a:solidFill>
                  <a:srgbClr val="B244A2"/>
                </a:solidFill>
                <a:latin typeface="TT Chocolates"/>
              </a:rPr>
              <a:t>XVI </a:t>
            </a:r>
            <a:r>
              <a:rPr lang="uk-UA" sz="2500" b="1" dirty="0">
                <a:solidFill>
                  <a:srgbClr val="B244A2"/>
                </a:solidFill>
                <a:latin typeface="TT Chocolates"/>
              </a:rPr>
              <a:t>ст. і привела до створення у другій половині </a:t>
            </a:r>
            <a:r>
              <a:rPr lang="en-US" sz="2500" b="1" dirty="0">
                <a:solidFill>
                  <a:srgbClr val="B244A2"/>
                </a:solidFill>
                <a:latin typeface="TT Chocolates"/>
              </a:rPr>
              <a:t>XIX </a:t>
            </a:r>
            <a:r>
              <a:rPr lang="uk-UA" sz="2500" b="1" dirty="0">
                <a:solidFill>
                  <a:srgbClr val="B244A2"/>
                </a:solidFill>
                <a:latin typeface="TT Chocolates"/>
              </a:rPr>
              <a:t>ст. індустріальної цивілізації. Її кодами, згідно з </a:t>
            </a:r>
            <a:r>
              <a:rPr lang="uk-UA" sz="2500" b="1" dirty="0" err="1">
                <a:solidFill>
                  <a:srgbClr val="B244A2"/>
                </a:solidFill>
                <a:latin typeface="TT Chocolates"/>
              </a:rPr>
              <a:t>Тоффлером</a:t>
            </a:r>
            <a:r>
              <a:rPr lang="uk-UA" sz="2500" b="1" dirty="0">
                <a:solidFill>
                  <a:srgbClr val="B244A2"/>
                </a:solidFill>
                <a:latin typeface="TT Chocolates"/>
              </a:rPr>
              <a:t>, стали</a:t>
            </a:r>
            <a:r>
              <a:rPr lang="en-US" sz="2500" b="1" dirty="0">
                <a:solidFill>
                  <a:srgbClr val="B244A2"/>
                </a:solidFill>
                <a:latin typeface="TT Chocolates"/>
              </a:rPr>
              <a:t>:</a:t>
            </a:r>
            <a:endParaRPr lang="uk-UA" sz="2500" dirty="0"/>
          </a:p>
        </p:txBody>
      </p:sp>
      <p:sp>
        <p:nvSpPr>
          <p:cNvPr id="27" name="Зірка: 4-кутна 26">
            <a:extLst>
              <a:ext uri="{FF2B5EF4-FFF2-40B4-BE49-F238E27FC236}">
                <a16:creationId xmlns:a16="http://schemas.microsoft.com/office/drawing/2014/main" id="{7B44E017-AC47-E874-2332-1DE4171E05A1}"/>
              </a:ext>
            </a:extLst>
          </p:cNvPr>
          <p:cNvSpPr/>
          <p:nvPr/>
        </p:nvSpPr>
        <p:spPr>
          <a:xfrm>
            <a:off x="12954000" y="388283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Зірка: 4-кутна 27">
            <a:extLst>
              <a:ext uri="{FF2B5EF4-FFF2-40B4-BE49-F238E27FC236}">
                <a16:creationId xmlns:a16="http://schemas.microsoft.com/office/drawing/2014/main" id="{6CFFE213-9C3C-E5A8-A011-B879C262F20C}"/>
              </a:ext>
            </a:extLst>
          </p:cNvPr>
          <p:cNvSpPr/>
          <p:nvPr/>
        </p:nvSpPr>
        <p:spPr>
          <a:xfrm>
            <a:off x="524066" y="8741101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722A4F6B-73B7-4661-87DE-E276A2290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graphicEl>
                                              <a:dgm id="{722A4F6B-73B7-4661-87DE-E276A2290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graphicEl>
                                              <a:dgm id="{722A4F6B-73B7-4661-87DE-E276A2290C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017C7C1B-8A5A-4AA9-BAF4-BE8BA8D396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graphicEl>
                                              <a:dgm id="{017C7C1B-8A5A-4AA9-BAF4-BE8BA8D396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>
                                            <p:graphicEl>
                                              <a:dgm id="{017C7C1B-8A5A-4AA9-BAF4-BE8BA8D396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9B3FC0CA-1862-4209-A13E-DE19611EC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>
                                            <p:graphicEl>
                                              <a:dgm id="{9B3FC0CA-1862-4209-A13E-DE19611EC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>
                                            <p:graphicEl>
                                              <a:dgm id="{9B3FC0CA-1862-4209-A13E-DE19611EC1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236D54D9-E55F-4AD1-A0F3-FDFA67476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>
                                            <p:graphicEl>
                                              <a:dgm id="{236D54D9-E55F-4AD1-A0F3-FDFA67476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graphicEl>
                                              <a:dgm id="{236D54D9-E55F-4AD1-A0F3-FDFA67476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FD44E9DB-E1D5-4FCD-BB97-B096C8304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>
                                            <p:graphicEl>
                                              <a:dgm id="{FD44E9DB-E1D5-4FCD-BB97-B096C8304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>
                                            <p:graphicEl>
                                              <a:dgm id="{FD44E9DB-E1D5-4FCD-BB97-B096C8304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7CB6A8F6-8BEA-4E56-956F-A7A08AFC3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graphicEl>
                                              <a:dgm id="{7CB6A8F6-8BEA-4E56-956F-A7A08AFC3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>
                                            <p:graphicEl>
                                              <a:dgm id="{7CB6A8F6-8BEA-4E56-956F-A7A08AFC3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2986F5D6-E8CF-451A-8BDF-395C00A5A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>
                                            <p:graphicEl>
                                              <a:dgm id="{2986F5D6-E8CF-451A-8BDF-395C00A5A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>
                                            <p:graphicEl>
                                              <a:dgm id="{2986F5D6-E8CF-451A-8BDF-395C00A5A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5CCB15DA-AFD4-4392-96EF-64544EF57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graphicEl>
                                              <a:dgm id="{5CCB15DA-AFD4-4392-96EF-64544EF57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graphicEl>
                                              <a:dgm id="{5CCB15DA-AFD4-4392-96EF-64544EF57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F2743DA7-EB45-4914-B5E0-E59D39598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graphicEl>
                                              <a:dgm id="{F2743DA7-EB45-4914-B5E0-E59D39598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graphicEl>
                                              <a:dgm id="{F2743DA7-EB45-4914-B5E0-E59D39598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5AEE5D16-DE52-4F5F-BCB2-E3A4A236E2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>
                                            <p:graphicEl>
                                              <a:dgm id="{5AEE5D16-DE52-4F5F-BCB2-E3A4A236E2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graphicEl>
                                              <a:dgm id="{5AEE5D16-DE52-4F5F-BCB2-E3A4A236E2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C5B21DA3-97C7-4BCE-8268-C2D1C01F0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>
                                            <p:graphicEl>
                                              <a:dgm id="{C5B21DA3-97C7-4BCE-8268-C2D1C01F0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>
                                            <p:graphicEl>
                                              <a:dgm id="{C5B21DA3-97C7-4BCE-8268-C2D1C01F0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1200" y="2459831"/>
            <a:ext cx="16587378" cy="15654338"/>
          </a:xfrm>
          <a:custGeom>
            <a:avLst/>
            <a:gdLst/>
            <a:ahLst/>
            <a:cxnLst/>
            <a:rect l="l" t="t" r="r" b="b"/>
            <a:pathLst>
              <a:path w="16587378" h="15654338">
                <a:moveTo>
                  <a:pt x="0" y="0"/>
                </a:moveTo>
                <a:lnTo>
                  <a:pt x="16587377" y="0"/>
                </a:lnTo>
                <a:lnTo>
                  <a:pt x="16587377" y="15654338"/>
                </a:lnTo>
                <a:lnTo>
                  <a:pt x="0" y="156543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4304747" y="1995096"/>
            <a:ext cx="8762662" cy="8229600"/>
          </a:xfrm>
          <a:custGeom>
            <a:avLst/>
            <a:gdLst/>
            <a:ahLst/>
            <a:cxnLst/>
            <a:rect l="l" t="t" r="r" b="b"/>
            <a:pathLst>
              <a:path w="8762662" h="8229600">
                <a:moveTo>
                  <a:pt x="0" y="0"/>
                </a:moveTo>
                <a:lnTo>
                  <a:pt x="8762662" y="0"/>
                </a:lnTo>
                <a:lnTo>
                  <a:pt x="876266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-4304747" y="-6056326"/>
            <a:ext cx="14132188" cy="13337252"/>
          </a:xfrm>
          <a:custGeom>
            <a:avLst/>
            <a:gdLst/>
            <a:ahLst/>
            <a:cxnLst/>
            <a:rect l="l" t="t" r="r" b="b"/>
            <a:pathLst>
              <a:path w="14132188" h="13337252">
                <a:moveTo>
                  <a:pt x="0" y="0"/>
                </a:moveTo>
                <a:lnTo>
                  <a:pt x="14132188" y="0"/>
                </a:lnTo>
                <a:lnTo>
                  <a:pt x="14132188" y="13337252"/>
                </a:lnTo>
                <a:lnTo>
                  <a:pt x="0" y="13337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TextBox 13"/>
          <p:cNvSpPr txBox="1"/>
          <p:nvPr/>
        </p:nvSpPr>
        <p:spPr>
          <a:xfrm>
            <a:off x="2438460" y="601682"/>
            <a:ext cx="13411080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uk-UA" sz="7500" dirty="0">
                <a:solidFill>
                  <a:srgbClr val="B244A2"/>
                </a:solidFill>
                <a:latin typeface="TT Drugs Bold"/>
              </a:rPr>
              <a:t>Друга хвиля</a:t>
            </a:r>
            <a:endParaRPr lang="en-US" sz="7500" dirty="0">
              <a:solidFill>
                <a:srgbClr val="B244A2"/>
              </a:solidFill>
              <a:latin typeface="TT Drugs Bold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304800" y="9791700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BD4AFE00-A76D-A31A-C8BF-BB08B21FEE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508009"/>
              </p:ext>
            </p:extLst>
          </p:nvPr>
        </p:nvGraphicFramePr>
        <p:xfrm>
          <a:off x="1705131" y="2045896"/>
          <a:ext cx="14914694" cy="7639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5" name="Зірка: 4-кутна 24">
            <a:extLst>
              <a:ext uri="{FF2B5EF4-FFF2-40B4-BE49-F238E27FC236}">
                <a16:creationId xmlns:a16="http://schemas.microsoft.com/office/drawing/2014/main" id="{F881776D-F34C-CC04-7456-D86F60F5D3FD}"/>
              </a:ext>
            </a:extLst>
          </p:cNvPr>
          <p:cNvSpPr/>
          <p:nvPr/>
        </p:nvSpPr>
        <p:spPr>
          <a:xfrm>
            <a:off x="17145000" y="8953500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Зірка: 4-кутна 25">
            <a:extLst>
              <a:ext uri="{FF2B5EF4-FFF2-40B4-BE49-F238E27FC236}">
                <a16:creationId xmlns:a16="http://schemas.microsoft.com/office/drawing/2014/main" id="{602BD300-19E1-B5D8-3062-7DDED98BAFEB}"/>
              </a:ext>
            </a:extLst>
          </p:cNvPr>
          <p:cNvSpPr/>
          <p:nvPr/>
        </p:nvSpPr>
        <p:spPr>
          <a:xfrm>
            <a:off x="838200" y="1229645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987FB631-2075-4B66-ABC2-B80214A65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graphicEl>
                                              <a:dgm id="{987FB631-2075-4B66-ABC2-B80214A65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graphicEl>
                                              <a:dgm id="{987FB631-2075-4B66-ABC2-B80214A65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829835EE-C0E0-4878-A571-5CD46BB34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graphicEl>
                                              <a:dgm id="{829835EE-C0E0-4878-A571-5CD46BB34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>
                                            <p:graphicEl>
                                              <a:dgm id="{829835EE-C0E0-4878-A571-5CD46BB34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86B07C49-411B-41D3-878A-E313F7235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>
                                            <p:graphicEl>
                                              <a:dgm id="{86B07C49-411B-41D3-878A-E313F7235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>
                                            <p:graphicEl>
                                              <a:dgm id="{86B07C49-411B-41D3-878A-E313F7235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C18CB22A-55FA-41A9-90CE-55C6C586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>
                                            <p:graphicEl>
                                              <a:dgm id="{C18CB22A-55FA-41A9-90CE-55C6C586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graphicEl>
                                              <a:dgm id="{C18CB22A-55FA-41A9-90CE-55C6C586A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BD8869D2-3DAC-4788-90E6-67395E7E3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>
                                            <p:graphicEl>
                                              <a:dgm id="{BD8869D2-3DAC-4788-90E6-67395E7E3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>
                                            <p:graphicEl>
                                              <a:dgm id="{BD8869D2-3DAC-4788-90E6-67395E7E3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99C88EC6-43AF-49FD-B866-51CC6954E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graphicEl>
                                              <a:dgm id="{99C88EC6-43AF-49FD-B866-51CC6954E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>
                                            <p:graphicEl>
                                              <a:dgm id="{99C88EC6-43AF-49FD-B866-51CC6954E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21883ADD-0392-4ECB-AE2B-8E007B63A6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>
                                            <p:graphicEl>
                                              <a:dgm id="{21883ADD-0392-4ECB-AE2B-8E007B63A6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>
                                            <p:graphicEl>
                                              <a:dgm id="{21883ADD-0392-4ECB-AE2B-8E007B63A6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009A04D5-4DC7-44B4-AFE9-E0C0762C9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graphicEl>
                                              <a:dgm id="{009A04D5-4DC7-44B4-AFE9-E0C0762C9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graphicEl>
                                              <a:dgm id="{009A04D5-4DC7-44B4-AFE9-E0C0762C9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9D6055F5-622C-4C1F-9148-53126CF92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graphicEl>
                                              <a:dgm id="{9D6055F5-622C-4C1F-9148-53126CF92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graphicEl>
                                              <a:dgm id="{9D6055F5-622C-4C1F-9148-53126CF92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DED3EDD9-5A80-4E71-B53A-1B76B7DCE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>
                                            <p:graphicEl>
                                              <a:dgm id="{DED3EDD9-5A80-4E71-B53A-1B76B7DCE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>
                                            <p:graphicEl>
                                              <a:dgm id="{DED3EDD9-5A80-4E71-B53A-1B76B7DCE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56269241-3A4F-468A-A520-B4D75CB33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>
                                            <p:graphicEl>
                                              <a:dgm id="{56269241-3A4F-468A-A520-B4D75CB33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>
                                            <p:graphicEl>
                                              <a:dgm id="{56269241-3A4F-468A-A520-B4D75CB33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0F3DD8C7-DE1D-405E-B1E6-A963FA867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>
                                            <p:graphicEl>
                                              <a:dgm id="{0F3DD8C7-DE1D-405E-B1E6-A963FA867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>
                                            <p:graphicEl>
                                              <a:dgm id="{0F3DD8C7-DE1D-405E-B1E6-A963FA867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35A0919E-8187-4E29-8809-DEEB938C2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>
                                            <p:graphicEl>
                                              <a:dgm id="{35A0919E-8187-4E29-8809-DEEB938C2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>
                                            <p:graphicEl>
                                              <a:dgm id="{35A0919E-8187-4E29-8809-DEEB938C27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8476E24C-233C-466E-889A-AC19BEA63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>
                                            <p:graphicEl>
                                              <a:dgm id="{8476E24C-233C-466E-889A-AC19BEA63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>
                                            <p:graphicEl>
                                              <a:dgm id="{8476E24C-233C-466E-889A-AC19BEA63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18C0F99C-C1BE-40A8-980E-4C60D5C3A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>
                                            <p:graphicEl>
                                              <a:dgm id="{18C0F99C-C1BE-40A8-980E-4C60D5C3A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>
                                            <p:graphicEl>
                                              <a:dgm id="{18C0F99C-C1BE-40A8-980E-4C60D5C3A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E03A1F7F-9E0F-4142-971D-D42558FB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>
                                            <p:graphicEl>
                                              <a:dgm id="{E03A1F7F-9E0F-4142-971D-D42558FB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>
                                            <p:graphicEl>
                                              <a:dgm id="{E03A1F7F-9E0F-4142-971D-D42558FB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8658DC9A-D959-4109-901C-49E26A71B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>
                                            <p:graphicEl>
                                              <a:dgm id="{8658DC9A-D959-4109-901C-49E26A71B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>
                                            <p:graphicEl>
                                              <a:dgm id="{8658DC9A-D959-4109-901C-49E26A71B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4103E923-419D-4492-B5A1-6CEC48636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>
                                            <p:graphicEl>
                                              <a:dgm id="{4103E923-419D-4492-B5A1-6CEC48636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>
                                            <p:graphicEl>
                                              <a:dgm id="{4103E923-419D-4492-B5A1-6CEC48636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19B6B67F-D39A-4980-9633-6F50D64B6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>
                                            <p:graphicEl>
                                              <a:dgm id="{19B6B67F-D39A-4980-9633-6F50D64B6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>
                                            <p:graphicEl>
                                              <a:dgm id="{19B6B67F-D39A-4980-9633-6F50D64B6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dgm id="{EE32EE07-D409-4D9F-B66D-B9360ABD7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>
                                            <p:graphicEl>
                                              <a:dgm id="{EE32EE07-D409-4D9F-B66D-B9360ABD7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>
                                            <p:graphicEl>
                                              <a:dgm id="{EE32EE07-D409-4D9F-B66D-B9360ABD7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08411" y="-4945286"/>
            <a:ext cx="12989798" cy="12259122"/>
          </a:xfrm>
          <a:custGeom>
            <a:avLst/>
            <a:gdLst/>
            <a:ahLst/>
            <a:cxnLst/>
            <a:rect l="l" t="t" r="r" b="b"/>
            <a:pathLst>
              <a:path w="12989798" h="12259122">
                <a:moveTo>
                  <a:pt x="0" y="0"/>
                </a:moveTo>
                <a:lnTo>
                  <a:pt x="12989798" y="0"/>
                </a:lnTo>
                <a:lnTo>
                  <a:pt x="12989798" y="12259122"/>
                </a:lnTo>
                <a:lnTo>
                  <a:pt x="0" y="122591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2864173" y="-5372100"/>
            <a:ext cx="12989798" cy="12259122"/>
          </a:xfrm>
          <a:custGeom>
            <a:avLst/>
            <a:gdLst/>
            <a:ahLst/>
            <a:cxnLst/>
            <a:rect l="l" t="t" r="r" b="b"/>
            <a:pathLst>
              <a:path w="12989798" h="12259122">
                <a:moveTo>
                  <a:pt x="0" y="0"/>
                </a:moveTo>
                <a:lnTo>
                  <a:pt x="12989798" y="0"/>
                </a:lnTo>
                <a:lnTo>
                  <a:pt x="12989798" y="12259122"/>
                </a:lnTo>
                <a:lnTo>
                  <a:pt x="0" y="122591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2537257">
            <a:off x="10206566" y="-4945287"/>
            <a:ext cx="12989798" cy="12259122"/>
          </a:xfrm>
          <a:custGeom>
            <a:avLst/>
            <a:gdLst/>
            <a:ahLst/>
            <a:cxnLst/>
            <a:rect l="l" t="t" r="r" b="b"/>
            <a:pathLst>
              <a:path w="12989798" h="12259122">
                <a:moveTo>
                  <a:pt x="0" y="0"/>
                </a:moveTo>
                <a:lnTo>
                  <a:pt x="12989798" y="0"/>
                </a:lnTo>
                <a:lnTo>
                  <a:pt x="12989798" y="12259121"/>
                </a:lnTo>
                <a:lnTo>
                  <a:pt x="0" y="122591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TextBox 11"/>
          <p:cNvSpPr txBox="1"/>
          <p:nvPr/>
        </p:nvSpPr>
        <p:spPr>
          <a:xfrm>
            <a:off x="866087" y="521467"/>
            <a:ext cx="16230600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uk-UA" sz="7500" dirty="0">
                <a:solidFill>
                  <a:srgbClr val="FDF2F2"/>
                </a:solidFill>
                <a:latin typeface="TT Drugs Bold"/>
              </a:rPr>
              <a:t>Третя хвиля</a:t>
            </a:r>
            <a:endParaRPr lang="en-US" sz="7500" dirty="0">
              <a:solidFill>
                <a:srgbClr val="FDF2F2"/>
              </a:solidFill>
              <a:latin typeface="TT Drugs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7835907" y="9836032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5BD72BFA-8566-8A1C-A6AC-2B50D5C9BE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6507263"/>
              </p:ext>
            </p:extLst>
          </p:nvPr>
        </p:nvGraphicFramePr>
        <p:xfrm>
          <a:off x="777322" y="1961928"/>
          <a:ext cx="17058585" cy="7240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3" name="Зірка: 4-кутна 22">
            <a:extLst>
              <a:ext uri="{FF2B5EF4-FFF2-40B4-BE49-F238E27FC236}">
                <a16:creationId xmlns:a16="http://schemas.microsoft.com/office/drawing/2014/main" id="{7F152D28-115E-CFF3-17CB-94AC38471DFF}"/>
              </a:ext>
            </a:extLst>
          </p:cNvPr>
          <p:cNvSpPr/>
          <p:nvPr/>
        </p:nvSpPr>
        <p:spPr>
          <a:xfrm>
            <a:off x="12213438" y="261638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Зірка: 4-кутна 23">
            <a:extLst>
              <a:ext uri="{FF2B5EF4-FFF2-40B4-BE49-F238E27FC236}">
                <a16:creationId xmlns:a16="http://schemas.microsoft.com/office/drawing/2014/main" id="{B3FA4760-688F-000B-006E-039397B2EFCC}"/>
              </a:ext>
            </a:extLst>
          </p:cNvPr>
          <p:cNvSpPr/>
          <p:nvPr/>
        </p:nvSpPr>
        <p:spPr>
          <a:xfrm>
            <a:off x="1752600" y="9289787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EB5186B7-AC0A-4497-A133-007E23675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graphicEl>
                                              <a:dgm id="{EB5186B7-AC0A-4497-A133-007E23675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graphicEl>
                                              <a:dgm id="{EB5186B7-AC0A-4497-A133-007E23675A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02B413B0-ECFB-474C-A2E0-4CD2F411C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>
                                            <p:graphicEl>
                                              <a:dgm id="{02B413B0-ECFB-474C-A2E0-4CD2F411C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graphicEl>
                                              <a:dgm id="{02B413B0-ECFB-474C-A2E0-4CD2F411C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B301F737-DF3A-477A-8D97-A86B5494E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>
                                            <p:graphicEl>
                                              <a:dgm id="{B301F737-DF3A-477A-8D97-A86B5494E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graphicEl>
                                              <a:dgm id="{B301F737-DF3A-477A-8D97-A86B5494E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B98942DB-13FD-40BA-A32C-2AB7D3C2CB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>
                                            <p:graphicEl>
                                              <a:dgm id="{B98942DB-13FD-40BA-A32C-2AB7D3C2CB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>
                                            <p:graphicEl>
                                              <a:dgm id="{B98942DB-13FD-40BA-A32C-2AB7D3C2CB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4F051A6E-0172-43BE-BE54-6DA5D9E47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>
                                            <p:graphicEl>
                                              <a:dgm id="{4F051A6E-0172-43BE-BE54-6DA5D9E47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>
                                            <p:graphicEl>
                                              <a:dgm id="{4F051A6E-0172-43BE-BE54-6DA5D9E47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DE466BF5-A2BD-4D0E-8442-0883F9FC01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graphicEl>
                                              <a:dgm id="{DE466BF5-A2BD-4D0E-8442-0883F9FC01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>
                                            <p:graphicEl>
                                              <a:dgm id="{DE466BF5-A2BD-4D0E-8442-0883F9FC01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18526305-8537-4EC5-9A9F-C738215BA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graphicEl>
                                              <a:dgm id="{18526305-8537-4EC5-9A9F-C738215BA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graphicEl>
                                              <a:dgm id="{18526305-8537-4EC5-9A9F-C738215BA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096D0CA6-DF75-4ECE-809E-A02B3ED26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graphicEl>
                                              <a:dgm id="{096D0CA6-DF75-4ECE-809E-A02B3ED26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graphicEl>
                                              <a:dgm id="{096D0CA6-DF75-4ECE-809E-A02B3ED26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9772D546-2E30-4812-B27A-8DF03624C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>
                                            <p:graphicEl>
                                              <a:dgm id="{9772D546-2E30-4812-B27A-8DF03624C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>
                                            <p:graphicEl>
                                              <a:dgm id="{9772D546-2E30-4812-B27A-8DF03624C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9A851094-1EDD-4506-81AB-FD4A6C3CB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>
                                            <p:graphicEl>
                                              <a:dgm id="{9A851094-1EDD-4506-81AB-FD4A6C3CB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>
                                            <p:graphicEl>
                                              <a:dgm id="{9A851094-1EDD-4506-81AB-FD4A6C3CB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F365A9A4-DC34-450B-8BE3-B5EE66FD3B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>
                                            <p:graphicEl>
                                              <a:dgm id="{F365A9A4-DC34-450B-8BE3-B5EE66FD3B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>
                                            <p:graphicEl>
                                              <a:dgm id="{F365A9A4-DC34-450B-8BE3-B5EE66FD3B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30F367E-2E61-4F82-BD55-0447E7250E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>
                                            <p:graphicEl>
                                              <a:dgm id="{730F367E-2E61-4F82-BD55-0447E7250E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>
                                            <p:graphicEl>
                                              <a:dgm id="{730F367E-2E61-4F82-BD55-0447E7250E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12783C03-AC11-4914-8ABB-4F164011E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>
                                            <p:graphicEl>
                                              <a:dgm id="{12783C03-AC11-4914-8ABB-4F164011E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>
                                            <p:graphicEl>
                                              <a:dgm id="{12783C03-AC11-4914-8ABB-4F164011E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99173ADB-DC0D-47AF-B5F4-978085D9D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>
                                            <p:graphicEl>
                                              <a:dgm id="{99173ADB-DC0D-47AF-B5F4-978085D9D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>
                                            <p:graphicEl>
                                              <a:dgm id="{99173ADB-DC0D-47AF-B5F4-978085D9D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34C714A9-FDD3-4CCD-8236-03B56DD64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>
                                            <p:graphicEl>
                                              <a:dgm id="{34C714A9-FDD3-4CCD-8236-03B56DD64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>
                                            <p:graphicEl>
                                              <a:dgm id="{34C714A9-FDD3-4CCD-8236-03B56DD649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4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906000" y="-8953500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1811000" y="295702"/>
            <a:ext cx="17562161" cy="16493796"/>
          </a:xfrm>
          <a:custGeom>
            <a:avLst/>
            <a:gdLst/>
            <a:ahLst/>
            <a:cxnLst/>
            <a:rect l="l" t="t" r="r" b="b"/>
            <a:pathLst>
              <a:path w="17562161" h="16493796">
                <a:moveTo>
                  <a:pt x="0" y="0"/>
                </a:moveTo>
                <a:lnTo>
                  <a:pt x="17562161" y="0"/>
                </a:lnTo>
                <a:lnTo>
                  <a:pt x="17562161" y="16493796"/>
                </a:lnTo>
                <a:lnTo>
                  <a:pt x="0" y="1649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3581400" y="295702"/>
            <a:ext cx="1112520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uk-UA" sz="7500" dirty="0">
                <a:solidFill>
                  <a:srgbClr val="FDF2F2"/>
                </a:solidFill>
                <a:latin typeface="TT Drugs Bold"/>
              </a:rPr>
              <a:t>Електронний котедж</a:t>
            </a:r>
            <a:r>
              <a:rPr lang="en-US" sz="7500" dirty="0">
                <a:solidFill>
                  <a:srgbClr val="FDF2F2"/>
                </a:solidFill>
                <a:latin typeface="TT Drugs Bold"/>
              </a:rPr>
              <a:t> </a:t>
            </a:r>
          </a:p>
        </p:txBody>
      </p:sp>
      <p:sp>
        <p:nvSpPr>
          <p:cNvPr id="7" name="Freeform 7"/>
          <p:cNvSpPr/>
          <p:nvPr/>
        </p:nvSpPr>
        <p:spPr>
          <a:xfrm>
            <a:off x="228600" y="9791700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1" name="Зірка: 4-кутна 40">
            <a:extLst>
              <a:ext uri="{FF2B5EF4-FFF2-40B4-BE49-F238E27FC236}">
                <a16:creationId xmlns:a16="http://schemas.microsoft.com/office/drawing/2014/main" id="{07C805AC-8BCA-DD3E-14E8-F8358F297A2E}"/>
              </a:ext>
            </a:extLst>
          </p:cNvPr>
          <p:cNvSpPr/>
          <p:nvPr/>
        </p:nvSpPr>
        <p:spPr>
          <a:xfrm>
            <a:off x="17449867" y="7648264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2" name="Зірка: 4-кутна 41">
            <a:extLst>
              <a:ext uri="{FF2B5EF4-FFF2-40B4-BE49-F238E27FC236}">
                <a16:creationId xmlns:a16="http://schemas.microsoft.com/office/drawing/2014/main" id="{5A9CBEF0-3AF9-6395-01E4-492FD15B3F1A}"/>
              </a:ext>
            </a:extLst>
          </p:cNvPr>
          <p:cNvSpPr/>
          <p:nvPr/>
        </p:nvSpPr>
        <p:spPr>
          <a:xfrm>
            <a:off x="454527" y="295702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793ACB5E-D5F6-48C8-CBDC-C6CE734A67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3159618"/>
              </p:ext>
            </p:extLst>
          </p:nvPr>
        </p:nvGraphicFramePr>
        <p:xfrm>
          <a:off x="-304800" y="1930888"/>
          <a:ext cx="19906936" cy="393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DA73E665-4473-0EFA-CD18-96A1D9A23F73}"/>
              </a:ext>
            </a:extLst>
          </p:cNvPr>
          <p:cNvSpPr/>
          <p:nvPr/>
        </p:nvSpPr>
        <p:spPr>
          <a:xfrm>
            <a:off x="7327308" y="6700781"/>
            <a:ext cx="2232487" cy="317579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uk-UA"/>
          </a:p>
        </p:txBody>
      </p:sp>
      <p:graphicFrame>
        <p:nvGraphicFramePr>
          <p:cNvPr id="57" name="Схема 56">
            <a:extLst>
              <a:ext uri="{FF2B5EF4-FFF2-40B4-BE49-F238E27FC236}">
                <a16:creationId xmlns:a16="http://schemas.microsoft.com/office/drawing/2014/main" id="{7CF3B171-56D3-2702-05E4-0030F32C3C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964218"/>
              </p:ext>
            </p:extLst>
          </p:nvPr>
        </p:nvGraphicFramePr>
        <p:xfrm>
          <a:off x="454526" y="5675769"/>
          <a:ext cx="13794873" cy="4229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2341561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E58398B-1A56-4046-885B-64CEE55D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DE58398B-1A56-4046-885B-64CEE55D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DE58398B-1A56-4046-885B-64CEE55D2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4BF32A0-4D3F-43B4-9ABD-06FFCCD01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A4BF32A0-4D3F-43B4-9ABD-06FFCCD01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graphicEl>
                                              <a:dgm id="{A4BF32A0-4D3F-43B4-9ABD-06FFCCD01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4A1FAA5-4AF1-4CF6-B63C-B46B58F014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graphicEl>
                                              <a:dgm id="{94A1FAA5-4AF1-4CF6-B63C-B46B58F014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graphicEl>
                                              <a:dgm id="{94A1FAA5-4AF1-4CF6-B63C-B46B58F014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7118995-A478-4D2E-BE82-C1D1AF438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graphicEl>
                                              <a:dgm id="{B7118995-A478-4D2E-BE82-C1D1AF438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graphicEl>
                                              <a:dgm id="{B7118995-A478-4D2E-BE82-C1D1AF438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CA5F55D-EC6F-4B0D-9691-4E3F2D177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graphicEl>
                                              <a:dgm id="{ECA5F55D-EC6F-4B0D-9691-4E3F2D177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graphicEl>
                                              <a:dgm id="{ECA5F55D-EC6F-4B0D-9691-4E3F2D177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C26FB3-4E08-4008-9157-0583D7CE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graphicEl>
                                              <a:dgm id="{AFC26FB3-4E08-4008-9157-0583D7CE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graphicEl>
                                              <a:dgm id="{AFC26FB3-4E08-4008-9157-0583D7CE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65999D3-CA36-4FE1-90EB-AFB9A3C91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graphicEl>
                                              <a:dgm id="{765999D3-CA36-4FE1-90EB-AFB9A3C91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graphicEl>
                                              <a:dgm id="{765999D3-CA36-4FE1-90EB-AFB9A3C912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4FBD8A1-D18D-4770-A44D-478BAC126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graphicEl>
                                              <a:dgm id="{F4FBD8A1-D18D-4770-A44D-478BAC126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graphicEl>
                                              <a:dgm id="{F4FBD8A1-D18D-4770-A44D-478BAC1267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450BE68-E199-44D5-AEF7-6A824ABBA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graphicEl>
                                              <a:dgm id="{5450BE68-E199-44D5-AEF7-6A824ABBA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graphicEl>
                                              <a:dgm id="{5450BE68-E199-44D5-AEF7-6A824ABBA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8D84C4C-935C-46D1-BB2E-369F2AFB4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graphicEl>
                                              <a:dgm id="{88D84C4C-935C-46D1-BB2E-369F2AFB4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graphicEl>
                                              <a:dgm id="{88D84C4C-935C-46D1-BB2E-369F2AFB4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4BCA227-FC96-43D5-A8E6-E531C24C9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graphicEl>
                                              <a:dgm id="{34BCA227-FC96-43D5-A8E6-E531C24C9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graphicEl>
                                              <a:dgm id="{34BCA227-FC96-43D5-A8E6-E531C24C9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BD3607C-0277-4DC6-9E22-295D8745D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graphicEl>
                                              <a:dgm id="{FBD3607C-0277-4DC6-9E22-295D8745D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graphicEl>
                                              <a:dgm id="{FBD3607C-0277-4DC6-9E22-295D8745D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37640F72-02ED-4E06-A841-8EE90CF09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>
                                            <p:graphicEl>
                                              <a:dgm id="{37640F72-02ED-4E06-A841-8EE90CF09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>
                                            <p:graphicEl>
                                              <a:dgm id="{37640F72-02ED-4E06-A841-8EE90CF09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5157D303-2C1C-4C7A-8163-070BD5596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7">
                                            <p:graphicEl>
                                              <a:dgm id="{5157D303-2C1C-4C7A-8163-070BD5596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7">
                                            <p:graphicEl>
                                              <a:dgm id="{5157D303-2C1C-4C7A-8163-070BD5596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CC7F4793-9669-4FD6-8D61-3D5348037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>
                                            <p:graphicEl>
                                              <a:dgm id="{CC7F4793-9669-4FD6-8D61-3D5348037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7">
                                            <p:graphicEl>
                                              <a:dgm id="{CC7F4793-9669-4FD6-8D61-3D5348037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EA9C4AD4-ED53-4E83-95D8-63B48C860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7">
                                            <p:graphicEl>
                                              <a:dgm id="{EA9C4AD4-ED53-4E83-95D8-63B48C860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7">
                                            <p:graphicEl>
                                              <a:dgm id="{EA9C4AD4-ED53-4E83-95D8-63B48C860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71A621D0-87A7-440A-9708-B401DB28A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7">
                                            <p:graphicEl>
                                              <a:dgm id="{71A621D0-87A7-440A-9708-B401DB28A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7">
                                            <p:graphicEl>
                                              <a:dgm id="{71A621D0-87A7-440A-9708-B401DB28A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9C4F1DAA-7ACB-47E7-A938-AF19D4A21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>
                                            <p:graphicEl>
                                              <a:dgm id="{9C4F1DAA-7ACB-47E7-A938-AF19D4A21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7">
                                            <p:graphicEl>
                                              <a:dgm id="{9C4F1DAA-7ACB-47E7-A938-AF19D4A21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6C8C80B6-EE22-449A-BDB5-EB3B5E218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7">
                                            <p:graphicEl>
                                              <a:dgm id="{6C8C80B6-EE22-449A-BDB5-EB3B5E218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7">
                                            <p:graphicEl>
                                              <a:dgm id="{6C8C80B6-EE22-449A-BDB5-EB3B5E218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2314D75E-D8F7-4F72-923C-95B450D33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7">
                                            <p:graphicEl>
                                              <a:dgm id="{2314D75E-D8F7-4F72-923C-95B450D33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7">
                                            <p:graphicEl>
                                              <a:dgm id="{2314D75E-D8F7-4F72-923C-95B450D33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2D09BA86-9C5D-4DE0-B272-6975B6104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7">
                                            <p:graphicEl>
                                              <a:dgm id="{2D09BA86-9C5D-4DE0-B272-6975B6104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7">
                                            <p:graphicEl>
                                              <a:dgm id="{2D09BA86-9C5D-4DE0-B272-6975B6104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35947299-31AD-4226-96CE-D7A88DB22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7">
                                            <p:graphicEl>
                                              <a:dgm id="{35947299-31AD-4226-96CE-D7A88DB22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7">
                                            <p:graphicEl>
                                              <a:dgm id="{35947299-31AD-4226-96CE-D7A88DB227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52377B6A-A5DC-44CD-AC91-96229C9C7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>
                                            <p:graphicEl>
                                              <a:dgm id="{52377B6A-A5DC-44CD-AC91-96229C9C7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>
                                            <p:graphicEl>
                                              <a:dgm id="{52377B6A-A5DC-44CD-AC91-96229C9C7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dgm id="{78E72C24-E6C9-4808-9F28-ACCC56382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7">
                                            <p:graphicEl>
                                              <a:dgm id="{78E72C24-E6C9-4808-9F28-ACCC56382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7">
                                            <p:graphicEl>
                                              <a:dgm id="{78E72C24-E6C9-4808-9F28-ACCC56382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  <p:bldGraphic spid="57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52600" y="2933700"/>
            <a:ext cx="9515002" cy="328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31"/>
              </a:lnSpc>
            </a:pPr>
            <a:r>
              <a:rPr lang="uk-UA" sz="10692" dirty="0">
                <a:solidFill>
                  <a:srgbClr val="B244A2"/>
                </a:solidFill>
                <a:latin typeface="TT Drugs Bold"/>
              </a:rPr>
              <a:t>Дякую за увагу!</a:t>
            </a:r>
            <a:endParaRPr lang="en-US" sz="10692" dirty="0">
              <a:solidFill>
                <a:srgbClr val="B244A2"/>
              </a:solidFill>
              <a:latin typeface="TT Drug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9404559" y="-3410557"/>
            <a:ext cx="12965360" cy="12236058"/>
          </a:xfrm>
          <a:custGeom>
            <a:avLst/>
            <a:gdLst/>
            <a:ahLst/>
            <a:cxnLst/>
            <a:rect l="l" t="t" r="r" b="b"/>
            <a:pathLst>
              <a:path w="12965360" h="12236058">
                <a:moveTo>
                  <a:pt x="0" y="0"/>
                </a:moveTo>
                <a:lnTo>
                  <a:pt x="12965360" y="0"/>
                </a:lnTo>
                <a:lnTo>
                  <a:pt x="12965360" y="12236058"/>
                </a:lnTo>
                <a:lnTo>
                  <a:pt x="0" y="12236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8852131" y="4935718"/>
            <a:ext cx="12113698" cy="11376781"/>
          </a:xfrm>
          <a:custGeom>
            <a:avLst/>
            <a:gdLst/>
            <a:ahLst/>
            <a:cxnLst/>
            <a:rect l="l" t="t" r="r" b="b"/>
            <a:pathLst>
              <a:path w="12113698" h="11376781">
                <a:moveTo>
                  <a:pt x="0" y="0"/>
                </a:moveTo>
                <a:lnTo>
                  <a:pt x="12113698" y="0"/>
                </a:lnTo>
                <a:lnTo>
                  <a:pt x="12113698" y="11376781"/>
                </a:lnTo>
                <a:lnTo>
                  <a:pt x="0" y="113767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5104628" y="3448337"/>
            <a:ext cx="6366745" cy="6366745"/>
          </a:xfrm>
          <a:custGeom>
            <a:avLst/>
            <a:gdLst/>
            <a:ahLst/>
            <a:cxnLst/>
            <a:rect l="l" t="t" r="r" b="b"/>
            <a:pathLst>
              <a:path w="6366745" h="6366745">
                <a:moveTo>
                  <a:pt x="0" y="0"/>
                </a:moveTo>
                <a:lnTo>
                  <a:pt x="6366744" y="0"/>
                </a:lnTo>
                <a:lnTo>
                  <a:pt x="6366744" y="6366745"/>
                </a:lnTo>
                <a:lnTo>
                  <a:pt x="0" y="6366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17678400" y="280280"/>
            <a:ext cx="228531" cy="197783"/>
          </a:xfrm>
          <a:custGeom>
            <a:avLst/>
            <a:gdLst/>
            <a:ahLst/>
            <a:cxnLst/>
            <a:rect l="l" t="t" r="r" b="b"/>
            <a:pathLst>
              <a:path w="228531" h="197783">
                <a:moveTo>
                  <a:pt x="0" y="0"/>
                </a:moveTo>
                <a:lnTo>
                  <a:pt x="228531" y="0"/>
                </a:lnTo>
                <a:lnTo>
                  <a:pt x="228531" y="197783"/>
                </a:lnTo>
                <a:lnTo>
                  <a:pt x="0" y="1977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Зірка: 4-кутна 13">
            <a:extLst>
              <a:ext uri="{FF2B5EF4-FFF2-40B4-BE49-F238E27FC236}">
                <a16:creationId xmlns:a16="http://schemas.microsoft.com/office/drawing/2014/main" id="{AB3A18BE-039E-EDEE-02EF-9C080FEC2D1F}"/>
              </a:ext>
            </a:extLst>
          </p:cNvPr>
          <p:cNvSpPr/>
          <p:nvPr/>
        </p:nvSpPr>
        <p:spPr>
          <a:xfrm>
            <a:off x="1066800" y="2203804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Зірка: 4-кутна 14">
            <a:extLst>
              <a:ext uri="{FF2B5EF4-FFF2-40B4-BE49-F238E27FC236}">
                <a16:creationId xmlns:a16="http://schemas.microsoft.com/office/drawing/2014/main" id="{7D796CFB-2D10-4DD2-CB9F-7061F92E838E}"/>
              </a:ext>
            </a:extLst>
          </p:cNvPr>
          <p:cNvSpPr/>
          <p:nvPr/>
        </p:nvSpPr>
        <p:spPr>
          <a:xfrm>
            <a:off x="6743118" y="5692088"/>
            <a:ext cx="381000" cy="524562"/>
          </a:xfrm>
          <a:prstGeom prst="star4">
            <a:avLst/>
          </a:prstGeom>
          <a:solidFill>
            <a:srgbClr val="B244A2"/>
          </a:solidFill>
          <a:ln>
            <a:solidFill>
              <a:srgbClr val="B244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3678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814</Words>
  <Application>Microsoft Office PowerPoint</Application>
  <PresentationFormat>Довільний</PresentationFormat>
  <Paragraphs>65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5" baseType="lpstr">
      <vt:lpstr>TT Drugs</vt:lpstr>
      <vt:lpstr>Calibri</vt:lpstr>
      <vt:lpstr>Arial</vt:lpstr>
      <vt:lpstr>TT Drugs Bold</vt:lpstr>
      <vt:lpstr>Wingdings</vt:lpstr>
      <vt:lpstr>TT Chocolates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Бабій Софія Миколаївна</cp:lastModifiedBy>
  <cp:revision>8</cp:revision>
  <dcterms:created xsi:type="dcterms:W3CDTF">2006-08-16T00:00:00Z</dcterms:created>
  <dcterms:modified xsi:type="dcterms:W3CDTF">2023-11-06T07:44:28Z</dcterms:modified>
  <dc:identifier>DAFzTSJ2itg</dc:identifier>
</cp:coreProperties>
</file>