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0.jpg" ContentType="image/jpeg"/>
  <Override PartName="/ppt/media/image13.jpg" ContentType="image/jpeg"/>
  <Override PartName="/ppt/media/image21.jpg" ContentType="image/jpeg"/>
  <Override PartName="/ppt/notesSlides/notesSlide1.xml" ContentType="application/vnd.openxmlformats-officedocument.presentationml.notesSlide+xml"/>
  <Override PartName="/ppt/media/image26.jpg" ContentType="image/jpeg"/>
  <Override PartName="/ppt/media/image29.jpg" ContentType="image/jpeg"/>
  <Override PartName="/ppt/media/image30.jpg" ContentType="image/jpeg"/>
  <Override PartName="/ppt/media/image32.jpg" ContentType="image/jpeg"/>
  <Override PartName="/ppt/media/image42.jpg" ContentType="image/jpeg"/>
  <Override PartName="/ppt/media/image44.jpg" ContentType="image/jpeg"/>
  <Override PartName="/ppt/media/image47.jpg" ContentType="image/jpeg"/>
  <Override PartName="/ppt/media/image4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81" r:id="rId3"/>
    <p:sldId id="276" r:id="rId4"/>
    <p:sldId id="257" r:id="rId5"/>
    <p:sldId id="258" r:id="rId6"/>
    <p:sldId id="259" r:id="rId7"/>
    <p:sldId id="260" r:id="rId8"/>
    <p:sldId id="261" r:id="rId9"/>
    <p:sldId id="262" r:id="rId10"/>
    <p:sldId id="263" r:id="rId11"/>
    <p:sldId id="273" r:id="rId12"/>
    <p:sldId id="265" r:id="rId13"/>
    <p:sldId id="271" r:id="rId14"/>
    <p:sldId id="264" r:id="rId15"/>
    <p:sldId id="266" r:id="rId16"/>
    <p:sldId id="279" r:id="rId17"/>
    <p:sldId id="268" r:id="rId18"/>
    <p:sldId id="267" r:id="rId19"/>
    <p:sldId id="275" r:id="rId20"/>
    <p:sldId id="283" r:id="rId21"/>
    <p:sldId id="270" r:id="rId22"/>
    <p:sldId id="282" r:id="rId23"/>
    <p:sldId id="280" r:id="rId24"/>
  </p:sldIdLst>
  <p:sldSz cx="18288000" cy="10287000"/>
  <p:notesSz cx="18288000" cy="10287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FE6"/>
    <a:srgbClr val="371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660"/>
  </p:normalViewPr>
  <p:slideViewPr>
    <p:cSldViewPr>
      <p:cViewPr varScale="1">
        <p:scale>
          <a:sx n="46" d="100"/>
          <a:sy n="46" d="100"/>
        </p:scale>
        <p:origin x="64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77E71C96-53FF-4B58-9A87-42B9E902AF3E}" type="datetimeFigureOut">
              <a:rPr lang="uk-UA" smtClean="0"/>
              <a:t>10.05.2022</a:t>
            </a:fld>
            <a:endParaRPr lang="uk-UA"/>
          </a:p>
        </p:txBody>
      </p:sp>
      <p:sp>
        <p:nvSpPr>
          <p:cNvPr id="4" name="Образ слайда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FC2C9614-868B-4413-AFE5-C1914DB68C9E}" type="slidenum">
              <a:rPr lang="uk-UA" smtClean="0"/>
              <a:t>‹#›</a:t>
            </a:fld>
            <a:endParaRPr lang="uk-UA"/>
          </a:p>
        </p:txBody>
      </p:sp>
    </p:spTree>
    <p:extLst>
      <p:ext uri="{BB962C8B-B14F-4D97-AF65-F5344CB8AC3E}">
        <p14:creationId xmlns:p14="http://schemas.microsoft.com/office/powerpoint/2010/main" val="4251688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FC2C9614-868B-4413-AFE5-C1914DB68C9E}" type="slidenum">
              <a:rPr lang="uk-UA" smtClean="0"/>
              <a:t>10</a:t>
            </a:fld>
            <a:endParaRPr lang="uk-UA"/>
          </a:p>
        </p:txBody>
      </p:sp>
    </p:spTree>
    <p:extLst>
      <p:ext uri="{BB962C8B-B14F-4D97-AF65-F5344CB8AC3E}">
        <p14:creationId xmlns:p14="http://schemas.microsoft.com/office/powerpoint/2010/main" val="4155999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FE6"/>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7277099" y="1"/>
            <a:ext cx="11010899" cy="2725377"/>
          </a:xfrm>
          <a:prstGeom prst="rect">
            <a:avLst/>
          </a:prstGeom>
        </p:spPr>
      </p:pic>
      <p:sp>
        <p:nvSpPr>
          <p:cNvPr id="18" name="bg object 18"/>
          <p:cNvSpPr/>
          <p:nvPr/>
        </p:nvSpPr>
        <p:spPr>
          <a:xfrm>
            <a:off x="0" y="0"/>
            <a:ext cx="7785100" cy="6360160"/>
          </a:xfrm>
          <a:custGeom>
            <a:avLst/>
            <a:gdLst/>
            <a:ahLst/>
            <a:cxnLst/>
            <a:rect l="l" t="t" r="r" b="b"/>
            <a:pathLst>
              <a:path w="7785100" h="6360160">
                <a:moveTo>
                  <a:pt x="0" y="0"/>
                </a:moveTo>
                <a:lnTo>
                  <a:pt x="7784910" y="0"/>
                </a:lnTo>
                <a:lnTo>
                  <a:pt x="7784910" y="6359912"/>
                </a:lnTo>
                <a:lnTo>
                  <a:pt x="0" y="6359912"/>
                </a:lnTo>
                <a:lnTo>
                  <a:pt x="0" y="0"/>
                </a:lnTo>
                <a:close/>
              </a:path>
            </a:pathLst>
          </a:custGeom>
          <a:solidFill>
            <a:srgbClr val="371A9E"/>
          </a:solidFill>
        </p:spPr>
        <p:txBody>
          <a:bodyPr wrap="square" lIns="0" tIns="0" rIns="0" bIns="0" rtlCol="0"/>
          <a:lstStyle/>
          <a:p>
            <a:endParaRPr/>
          </a:p>
        </p:txBody>
      </p:sp>
      <p:sp>
        <p:nvSpPr>
          <p:cNvPr id="2" name="Holder 2"/>
          <p:cNvSpPr>
            <a:spLocks noGrp="1"/>
          </p:cNvSpPr>
          <p:nvPr>
            <p:ph type="ctrTitle"/>
          </p:nvPr>
        </p:nvSpPr>
        <p:spPr>
          <a:xfrm>
            <a:off x="1016000" y="1775049"/>
            <a:ext cx="16256000" cy="181038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8FE6"/>
                </a:solidFill>
                <a:latin typeface="Adobe Clean SemiCondensed"/>
                <a:cs typeface="Adobe Clean SemiCondensed"/>
              </a:defRPr>
            </a:lvl1pPr>
          </a:lstStyle>
          <a:p>
            <a:endParaRPr/>
          </a:p>
        </p:txBody>
      </p:sp>
      <p:sp>
        <p:nvSpPr>
          <p:cNvPr id="3" name="Holder 3"/>
          <p:cNvSpPr>
            <a:spLocks noGrp="1"/>
          </p:cNvSpPr>
          <p:nvPr>
            <p:ph type="body" idx="1"/>
          </p:nvPr>
        </p:nvSpPr>
        <p:spPr/>
        <p:txBody>
          <a:bodyPr lIns="0" tIns="0" rIns="0" bIns="0"/>
          <a:lstStyle>
            <a:lvl1pPr>
              <a:defRPr sz="3000" b="0" i="0">
                <a:solidFill>
                  <a:srgbClr val="FF8FE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8FE6"/>
                </a:solidFill>
                <a:latin typeface="Adobe Clean SemiCondensed"/>
                <a:cs typeface="Adobe Clean SemiCondensed"/>
              </a:defRPr>
            </a:lvl1pPr>
          </a:lstStyle>
          <a:p>
            <a:endParaRPr/>
          </a:p>
        </p:txBody>
      </p:sp>
      <p:sp>
        <p:nvSpPr>
          <p:cNvPr id="3" name="Holder 3"/>
          <p:cNvSpPr>
            <a:spLocks noGrp="1"/>
          </p:cNvSpPr>
          <p:nvPr>
            <p:ph sz="half" idx="2"/>
          </p:nvPr>
        </p:nvSpPr>
        <p:spPr>
          <a:xfrm>
            <a:off x="1854200" y="4056129"/>
            <a:ext cx="4624070" cy="5201284"/>
          </a:xfrm>
          <a:prstGeom prst="rect">
            <a:avLst/>
          </a:prstGeom>
        </p:spPr>
        <p:txBody>
          <a:bodyPr wrap="square" lIns="0" tIns="0" rIns="0" bIns="0">
            <a:spAutoFit/>
          </a:bodyPr>
          <a:lstStyle>
            <a:lvl1pPr>
              <a:defRPr sz="3400" b="0" i="0">
                <a:solidFill>
                  <a:srgbClr val="FF8FE6"/>
                </a:solidFill>
                <a:latin typeface="Calibri"/>
                <a:cs typeface="Calibri"/>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8FE6"/>
                </a:solidFill>
                <a:latin typeface="Adobe Clean SemiCondensed"/>
                <a:cs typeface="Adobe Clean SemiCondense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371A9E"/>
          </a:solidFill>
        </p:spPr>
        <p:txBody>
          <a:bodyPr wrap="square" lIns="0" tIns="0" rIns="0" bIns="0" rtlCol="0"/>
          <a:lstStyle/>
          <a:p>
            <a:endParaRPr/>
          </a:p>
        </p:txBody>
      </p:sp>
      <p:sp>
        <p:nvSpPr>
          <p:cNvPr id="2" name="Holder 2"/>
          <p:cNvSpPr>
            <a:spLocks noGrp="1"/>
          </p:cNvSpPr>
          <p:nvPr>
            <p:ph type="title"/>
          </p:nvPr>
        </p:nvSpPr>
        <p:spPr>
          <a:xfrm>
            <a:off x="13599357" y="1740715"/>
            <a:ext cx="2867025" cy="452119"/>
          </a:xfrm>
          <a:prstGeom prst="rect">
            <a:avLst/>
          </a:prstGeom>
        </p:spPr>
        <p:txBody>
          <a:bodyPr wrap="square" lIns="0" tIns="0" rIns="0" bIns="0">
            <a:spAutoFit/>
          </a:bodyPr>
          <a:lstStyle>
            <a:lvl1pPr>
              <a:defRPr sz="2800" b="0" i="0">
                <a:solidFill>
                  <a:srgbClr val="FF8FE6"/>
                </a:solidFill>
                <a:latin typeface="Adobe Clean SemiCondensed"/>
                <a:cs typeface="Adobe Clean SemiCondensed"/>
              </a:defRPr>
            </a:lvl1pPr>
          </a:lstStyle>
          <a:p>
            <a:endParaRPr/>
          </a:p>
        </p:txBody>
      </p:sp>
      <p:sp>
        <p:nvSpPr>
          <p:cNvPr id="3" name="Holder 3"/>
          <p:cNvSpPr>
            <a:spLocks noGrp="1"/>
          </p:cNvSpPr>
          <p:nvPr>
            <p:ph type="body" idx="1"/>
          </p:nvPr>
        </p:nvSpPr>
        <p:spPr>
          <a:xfrm>
            <a:off x="3268427" y="4841333"/>
            <a:ext cx="11751145" cy="4193540"/>
          </a:xfrm>
          <a:prstGeom prst="rect">
            <a:avLst/>
          </a:prstGeom>
        </p:spPr>
        <p:txBody>
          <a:bodyPr wrap="square" lIns="0" tIns="0" rIns="0" bIns="0">
            <a:spAutoFit/>
          </a:bodyPr>
          <a:lstStyle>
            <a:lvl1pPr>
              <a:defRPr sz="3000" b="0" i="0">
                <a:solidFill>
                  <a:srgbClr val="FF8FE6"/>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uk.wikipedia.org/w/index.php?title=%D0%94%D0%BE%D0%BC%D1%96%D0%BD%D0%B3%D0%BE_%D0%9A%D0%B0%D0%B2%D0%B0%D0%BB%D1%8C%D0%B9%D0%BE&amp;action=edit&amp;redlink=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7.jpe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hyperlink" Target="https://uk.wikipedia.org/wiki/%D0%90%D0%BB%D1%8C%D0%B1%D0%B5%D1%80%D1%82%D0%BE_%D0%A4%D0%B5%D1%80%D0%BD%D0%B0%D0%BD%D0%B4%D0%B5%D1%81" TargetMode="External"/><Relationship Id="rId5" Type="http://schemas.openxmlformats.org/officeDocument/2006/relationships/hyperlink" Target="https://uk.wikipedia.org/wiki/%D0%91%D0%B5%D1%80%D0%BD%D0%B0%D1%80%D0%B4%D1%96%D0%BD%D0%BE_%D0%A0%D1%96%D0%B2%D0%B0%D0%B4%D0%B0%D0%B2%D1%96%D1%8F"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hyperlink" Target="https://uk.wikipedia.org/wiki/%D0%9A%D0%B0%D1%80%D0%BB%D0%BE%D1%81_%D0%9C%D0%B5%D0%BD%D0%B5%D0%BC" TargetMode="External"/><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hyperlink" Target="https://uk.wikipedia.org/wiki/%D0%A4%D0%B5%D1%80%D0%BD%D0%B0%D0%BD%D0%B4%D0%BE_%D0%B4%D0%B5_%D0%BB%D0%B0_%D0%A0%D1%83%D0%B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uk.wikipedia.org/wiki/%D0%9C%D0%92%D0%A4" TargetMode="External"/><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hyperlink" Target="https://uk.wikipedia.org/wiki/12_%D0%BB%D0%B8%D0%BF%D0%BD%D1%8F" TargetMode="External"/><Relationship Id="rId3" Type="http://schemas.openxmlformats.org/officeDocument/2006/relationships/image" Target="../media/image36.jpg"/><Relationship Id="rId7" Type="http://schemas.openxmlformats.org/officeDocument/2006/relationships/hyperlink" Target="https://uk.wikipedia.org/wiki/%D0%9A%D0%B0%D1%80%D0%BB%D0%BE%D1%81_%D0%9C%D0%B5%D0%BD%D0%B5%D0%BC"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s://uk.wikipedia.org/wiki/%D0%A4%D0%B5%D1%80%D0%BD%D0%B0%D0%BD%D0%B4%D0%BE_%D0%B4%D0%B5_%D0%BB%D0%B0_%D0%A0%D1%83%D0%B0" TargetMode="External"/><Relationship Id="rId11" Type="http://schemas.openxmlformats.org/officeDocument/2006/relationships/hyperlink" Target="https://uk.wikipedia.org/wiki/3_%D0%BB%D0%B8%D1%81%D1%82%D0%BE%D0%BF%D0%B0%D0%B4%D0%B0" TargetMode="External"/><Relationship Id="rId5" Type="http://schemas.openxmlformats.org/officeDocument/2006/relationships/hyperlink" Target="https://uk.wikipedia.org/wiki/1999" TargetMode="External"/><Relationship Id="rId10" Type="http://schemas.openxmlformats.org/officeDocument/2006/relationships/hyperlink" Target="https://uk.wikipedia.org/wiki/2_%D1%81%D0%B5%D1%80%D0%BF%D0%BD%D1%8F" TargetMode="External"/><Relationship Id="rId4" Type="http://schemas.openxmlformats.org/officeDocument/2006/relationships/hyperlink" Target="https://uk.wikipedia.org/wiki/24_%D0%B6%D0%BE%D0%B2%D1%82%D0%BD%D1%8F" TargetMode="External"/><Relationship Id="rId9" Type="http://schemas.openxmlformats.org/officeDocument/2006/relationships/hyperlink" Target="https://uk.wikipedia.org/wiki/2001"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uk.wikipedia.org/wiki/7_%D0%B3%D1%80%D1%83%D0%B4%D0%BD%D1%8F" TargetMode="External"/><Relationship Id="rId3" Type="http://schemas.openxmlformats.org/officeDocument/2006/relationships/image" Target="../media/image38.jpg"/><Relationship Id="rId7" Type="http://schemas.openxmlformats.org/officeDocument/2006/relationships/hyperlink" Target="https://uk.wikipedia.org/wiki/6_%D0%B3%D1%80%D1%83%D0%B4%D0%BD%D1%8F" TargetMode="Externa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s://uk.wikipedia.org/wiki/%D0%9A%D1%80%D0%B5%D0%B4%D0%B8%D1%82%D0%BD%D0%B8%D0%B9_%D1%80%D0%B5%D0%B9%D1%82%D0%B8%D0%BD%D0%B3" TargetMode="External"/><Relationship Id="rId5" Type="http://schemas.openxmlformats.org/officeDocument/2006/relationships/hyperlink" Target="https://uk.wikipedia.org/wiki/4_%D0%B3%D1%80%D1%83%D0%B4%D0%BD%D1%8F" TargetMode="External"/><Relationship Id="rId10" Type="http://schemas.openxmlformats.org/officeDocument/2006/relationships/image" Target="../media/image40.png"/><Relationship Id="rId4" Type="http://schemas.openxmlformats.org/officeDocument/2006/relationships/hyperlink" Target="https://uk.wikipedia.org/wiki/2_%D0%B3%D1%80%D1%83%D0%B4%D0%BD%D1%8F" TargetMode="External"/><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hyperlink" Target="https://uk.wikipedia.org/wiki/21_%D0%B3%D1%80%D1%83%D0%B4%D0%BD%D1%8F" TargetMode="External"/><Relationship Id="rId13" Type="http://schemas.openxmlformats.org/officeDocument/2006/relationships/image" Target="../media/image42.jpg"/><Relationship Id="rId3" Type="http://schemas.openxmlformats.org/officeDocument/2006/relationships/hyperlink" Target="https://uk.wikipedia.org/wiki/12_%D0%B3%D1%80%D1%83%D0%B4%D0%BD%D1%8F" TargetMode="External"/><Relationship Id="rId7" Type="http://schemas.openxmlformats.org/officeDocument/2006/relationships/hyperlink" Target="https://uk.wikipedia.org/w/index.php?title=%D0%94%D0%BE%D0%BC%D1%96%D0%BD%D0%B3%D0%BE_%D0%9A%D0%B0%D0%B2%D0%B0%D0%BB%D1%8C%D0%B9%D0%BE&amp;action=edit&amp;redlink=1" TargetMode="External"/><Relationship Id="rId12" Type="http://schemas.openxmlformats.org/officeDocument/2006/relationships/hyperlink" Target="https://uk.wikipedia.org/wiki/2002" TargetMode="External"/><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hyperlink" Target="https://uk.wikipedia.org/wiki/20_%D0%B3%D1%80%D1%83%D0%B4%D0%BD%D1%8F" TargetMode="External"/><Relationship Id="rId11" Type="http://schemas.openxmlformats.org/officeDocument/2006/relationships/hyperlink" Target="https://uk.wikipedia.org/wiki/14_%D0%BB%D0%B8%D1%81%D1%82%D0%BE%D0%BF%D0%B0%D0%B4%D0%B0" TargetMode="External"/><Relationship Id="rId5" Type="http://schemas.openxmlformats.org/officeDocument/2006/relationships/hyperlink" Target="https://uk.wikipedia.org/wiki/19_%D0%B3%D1%80%D1%83%D0%B4%D0%BD%D1%8F" TargetMode="External"/><Relationship Id="rId15" Type="http://schemas.openxmlformats.org/officeDocument/2006/relationships/image" Target="../media/image44.jpg"/><Relationship Id="rId10" Type="http://schemas.openxmlformats.org/officeDocument/2006/relationships/hyperlink" Target="https://uk.wikipedia.org/wiki/%D0%90%D0%B4%D0%BE%D0%BB%D1%8C%D1%84%D0%BE_%D0%A0%D0%BE%D0%B4%D1%80%D1%96%D0%B3%D0%B5%D1%81_%D0%A1%D0%B0%D0%B0" TargetMode="External"/><Relationship Id="rId4" Type="http://schemas.openxmlformats.org/officeDocument/2006/relationships/hyperlink" Target="https://uk.wikipedia.org/wiki/%D0%90%D1%80%D0%B3%D0%B5%D0%BD%D1%82%D0%B8%D0%BD%D1%81%D1%8C%D0%BA%D0%B0_%D0%B5%D0%BA%D0%BE%D0%BD%D0%BE%D0%BC%D1%96%D1%87%D0%BD%D0%B0_%D0%BA%D1%80%D0%B8%D0%B7%D0%B0#cite_note-16" TargetMode="External"/><Relationship Id="rId9" Type="http://schemas.openxmlformats.org/officeDocument/2006/relationships/hyperlink" Target="https://uk.wikipedia.org/wiki/%D0%A4%D0%B5%D1%80%D0%BD%D0%B0%D0%BD%D0%B4%D0%BE_%D0%B4%D0%B5_%D0%BB%D0%B0_%D0%A0%D1%83%D0%B0" TargetMode="External"/><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hyperlink" Target="https://uk.wikipedia.org/wiki/201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uk.wikipedia.org/wiki/%D0%A7%D0%B8%D0%BB%D1%96" TargetMode="External"/><Relationship Id="rId13" Type="http://schemas.openxmlformats.org/officeDocument/2006/relationships/hyperlink" Target="https://uk.wikipedia.org/wiki/%D0%90%D1%82%D0%BB%D0%B0%D0%BD%D1%82%D0%B8%D1%87%D0%BD%D0%B8%D0%B9_%D0%BE%D0%BA%D0%B5%D0%B0%D0%BD" TargetMode="External"/><Relationship Id="rId18" Type="http://schemas.openxmlformats.org/officeDocument/2006/relationships/image" Target="../media/image7.png"/><Relationship Id="rId3" Type="http://schemas.openxmlformats.org/officeDocument/2006/relationships/hyperlink" Target="https://uk.wikipedia.org/wiki/%D0%A4%D0%B0%D0%B9%D0%BB:Loudspeaker.svg" TargetMode="External"/><Relationship Id="rId7" Type="http://schemas.openxmlformats.org/officeDocument/2006/relationships/hyperlink" Target="https://uk.wikipedia.org/wiki/%D0%9F%D1%96%D0%B2%D0%B4%D0%B5%D0%BD%D0%BD%D0%B8%D0%B9_%D0%BA%D0%BE%D0%BD%D1%83%D1%81" TargetMode="External"/><Relationship Id="rId12" Type="http://schemas.openxmlformats.org/officeDocument/2006/relationships/hyperlink" Target="https://uk.wikipedia.org/wiki/%D0%A3%D1%80%D1%83%D0%B3%D0%B2%D0%B0%D0%B9" TargetMode="External"/><Relationship Id="rId17" Type="http://schemas.openxmlformats.org/officeDocument/2006/relationships/hyperlink" Target="https://uk.wikipedia.org/wiki/%D0%91%D1%83%D0%B5%D0%BD%D0%BE%D1%81-%D0%90%D0%B9%D1%80%D0%B5%D1%81" TargetMode="External"/><Relationship Id="rId2" Type="http://schemas.openxmlformats.org/officeDocument/2006/relationships/image" Target="../media/image5.jpg"/><Relationship Id="rId16" Type="http://schemas.openxmlformats.org/officeDocument/2006/relationships/hyperlink" Target="https://uk.wikipedia.org/wiki/%D0%90%D0%BC%D0%B5%D1%80%D0%B8%D0%BA%D0%B0" TargetMode="External"/><Relationship Id="rId1" Type="http://schemas.openxmlformats.org/officeDocument/2006/relationships/slideLayout" Target="../slideLayouts/slideLayout3.xml"/><Relationship Id="rId6" Type="http://schemas.openxmlformats.org/officeDocument/2006/relationships/hyperlink" Target="https://uk.wikipedia.org/wiki/%D0%9F%D1%96%D0%B2%D0%B4%D0%B5%D0%BD%D0%BD%D0%B0_%D0%90%D0%BC%D0%B5%D1%80%D0%B8%D0%BA%D0%B0" TargetMode="External"/><Relationship Id="rId11" Type="http://schemas.openxmlformats.org/officeDocument/2006/relationships/hyperlink" Target="https://uk.wikipedia.org/wiki/%D0%91%D1%80%D0%B0%D0%B7%D0%B8%D0%BB%D1%96%D1%8F" TargetMode="External"/><Relationship Id="rId5" Type="http://schemas.openxmlformats.org/officeDocument/2006/relationships/hyperlink" Target="https://uk.wikipedia.org/wiki/%D0%94%D0%B5%D1%80%D0%B6%D0%B0%D0%B2%D0%B0" TargetMode="External"/><Relationship Id="rId15" Type="http://schemas.openxmlformats.org/officeDocument/2006/relationships/hyperlink" Target="https://uk.wikipedia.org/wiki/%D0%A1%D0%BF%D0%B8%D1%81%D0%BE%D0%BA_%D0%BA%D1%80%D0%B0%D1%97%D0%BD_%D0%B7%D0%B0_%D0%BF%D0%BB%D0%BE%D1%89%D0%B5%D1%8E" TargetMode="External"/><Relationship Id="rId10" Type="http://schemas.openxmlformats.org/officeDocument/2006/relationships/hyperlink" Target="https://uk.wikipedia.org/wiki/%D0%9F%D0%B0%D1%80%D0%B0%D0%B3%D0%B2%D0%B0%D0%B9" TargetMode="External"/><Relationship Id="rId4" Type="http://schemas.openxmlformats.org/officeDocument/2006/relationships/image" Target="../media/image6.png"/><Relationship Id="rId9" Type="http://schemas.openxmlformats.org/officeDocument/2006/relationships/hyperlink" Target="https://uk.wikipedia.org/wiki/%D0%91%D0%BE%D0%BB%D1%96%D0%B2%D1%96%D1%8F" TargetMode="External"/><Relationship Id="rId14" Type="http://schemas.openxmlformats.org/officeDocument/2006/relationships/hyperlink" Target="https://uk.wikipedia.org/wiki/%D0%9F%D1%80%D0%BE%D1%82%D0%BE%D0%BA%D0%B0_%D0%94%D1%80%D0%B5%D0%B9%D0%BA%D0%B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772792"/>
            <a:ext cx="10253980" cy="47625"/>
          </a:xfrm>
          <a:custGeom>
            <a:avLst/>
            <a:gdLst/>
            <a:ahLst/>
            <a:cxnLst/>
            <a:rect l="l" t="t" r="r" b="b"/>
            <a:pathLst>
              <a:path w="10253980" h="47625">
                <a:moveTo>
                  <a:pt x="0" y="47093"/>
                </a:moveTo>
                <a:lnTo>
                  <a:pt x="0" y="0"/>
                </a:lnTo>
                <a:lnTo>
                  <a:pt x="10253700" y="0"/>
                </a:lnTo>
                <a:lnTo>
                  <a:pt x="10253700" y="47093"/>
                </a:lnTo>
                <a:lnTo>
                  <a:pt x="0" y="47093"/>
                </a:lnTo>
                <a:close/>
              </a:path>
            </a:pathLst>
          </a:custGeom>
          <a:solidFill>
            <a:srgbClr val="52DDD4"/>
          </a:solidFill>
        </p:spPr>
        <p:txBody>
          <a:bodyPr wrap="square" lIns="0" tIns="0" rIns="0" bIns="0" rtlCol="0"/>
          <a:lstStyle/>
          <a:p>
            <a:endParaRPr/>
          </a:p>
        </p:txBody>
      </p:sp>
      <p:sp>
        <p:nvSpPr>
          <p:cNvPr id="3" name="object 3"/>
          <p:cNvSpPr/>
          <p:nvPr/>
        </p:nvSpPr>
        <p:spPr>
          <a:xfrm>
            <a:off x="0" y="3656541"/>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4" name="object 4"/>
          <p:cNvSpPr/>
          <p:nvPr/>
        </p:nvSpPr>
        <p:spPr>
          <a:xfrm>
            <a:off x="0" y="4598416"/>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5" name="object 5"/>
          <p:cNvSpPr/>
          <p:nvPr/>
        </p:nvSpPr>
        <p:spPr>
          <a:xfrm>
            <a:off x="0" y="830918"/>
            <a:ext cx="10253980" cy="47625"/>
          </a:xfrm>
          <a:custGeom>
            <a:avLst/>
            <a:gdLst/>
            <a:ahLst/>
            <a:cxnLst/>
            <a:rect l="l" t="t" r="r" b="b"/>
            <a:pathLst>
              <a:path w="10253980" h="47625">
                <a:moveTo>
                  <a:pt x="0" y="47093"/>
                </a:moveTo>
                <a:lnTo>
                  <a:pt x="0" y="0"/>
                </a:lnTo>
                <a:lnTo>
                  <a:pt x="10253700" y="0"/>
                </a:lnTo>
                <a:lnTo>
                  <a:pt x="10253700" y="47093"/>
                </a:lnTo>
                <a:lnTo>
                  <a:pt x="0" y="47093"/>
                </a:lnTo>
                <a:close/>
              </a:path>
            </a:pathLst>
          </a:custGeom>
          <a:solidFill>
            <a:srgbClr val="52DDD4"/>
          </a:solidFill>
        </p:spPr>
        <p:txBody>
          <a:bodyPr wrap="square" lIns="0" tIns="0" rIns="0" bIns="0" rtlCol="0"/>
          <a:lstStyle/>
          <a:p>
            <a:endParaRPr/>
          </a:p>
        </p:txBody>
      </p:sp>
      <p:sp>
        <p:nvSpPr>
          <p:cNvPr id="6" name="object 6"/>
          <p:cNvSpPr/>
          <p:nvPr/>
        </p:nvSpPr>
        <p:spPr>
          <a:xfrm>
            <a:off x="0" y="1301855"/>
            <a:ext cx="10253980" cy="47625"/>
          </a:xfrm>
          <a:custGeom>
            <a:avLst/>
            <a:gdLst/>
            <a:ahLst/>
            <a:cxnLst/>
            <a:rect l="l" t="t" r="r" b="b"/>
            <a:pathLst>
              <a:path w="10253980" h="47625">
                <a:moveTo>
                  <a:pt x="0" y="47093"/>
                </a:moveTo>
                <a:lnTo>
                  <a:pt x="0" y="0"/>
                </a:lnTo>
                <a:lnTo>
                  <a:pt x="10253700" y="0"/>
                </a:lnTo>
                <a:lnTo>
                  <a:pt x="10253700" y="47093"/>
                </a:lnTo>
                <a:lnTo>
                  <a:pt x="0" y="47093"/>
                </a:lnTo>
                <a:close/>
              </a:path>
            </a:pathLst>
          </a:custGeom>
          <a:solidFill>
            <a:srgbClr val="52DDD4"/>
          </a:solidFill>
        </p:spPr>
        <p:txBody>
          <a:bodyPr wrap="square" lIns="0" tIns="0" rIns="0" bIns="0" rtlCol="0"/>
          <a:lstStyle/>
          <a:p>
            <a:endParaRPr/>
          </a:p>
        </p:txBody>
      </p:sp>
      <p:sp>
        <p:nvSpPr>
          <p:cNvPr id="7" name="object 7"/>
          <p:cNvSpPr/>
          <p:nvPr/>
        </p:nvSpPr>
        <p:spPr>
          <a:xfrm>
            <a:off x="0" y="3185604"/>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8" name="object 8"/>
          <p:cNvSpPr/>
          <p:nvPr/>
        </p:nvSpPr>
        <p:spPr>
          <a:xfrm>
            <a:off x="0" y="359981"/>
            <a:ext cx="10253980" cy="47625"/>
          </a:xfrm>
          <a:custGeom>
            <a:avLst/>
            <a:gdLst/>
            <a:ahLst/>
            <a:cxnLst/>
            <a:rect l="l" t="t" r="r" b="b"/>
            <a:pathLst>
              <a:path w="10253980" h="47625">
                <a:moveTo>
                  <a:pt x="0" y="47093"/>
                </a:moveTo>
                <a:lnTo>
                  <a:pt x="0" y="0"/>
                </a:lnTo>
                <a:lnTo>
                  <a:pt x="10253700" y="0"/>
                </a:lnTo>
                <a:lnTo>
                  <a:pt x="10253700" y="47093"/>
                </a:lnTo>
                <a:lnTo>
                  <a:pt x="0" y="47093"/>
                </a:lnTo>
                <a:close/>
              </a:path>
            </a:pathLst>
          </a:custGeom>
          <a:solidFill>
            <a:srgbClr val="52DDD4"/>
          </a:solidFill>
        </p:spPr>
        <p:txBody>
          <a:bodyPr wrap="square" lIns="0" tIns="0" rIns="0" bIns="0" rtlCol="0"/>
          <a:lstStyle/>
          <a:p>
            <a:endParaRPr/>
          </a:p>
        </p:txBody>
      </p:sp>
      <p:sp>
        <p:nvSpPr>
          <p:cNvPr id="9" name="object 9"/>
          <p:cNvSpPr/>
          <p:nvPr/>
        </p:nvSpPr>
        <p:spPr>
          <a:xfrm>
            <a:off x="0" y="2243730"/>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10" name="object 10"/>
          <p:cNvSpPr/>
          <p:nvPr/>
        </p:nvSpPr>
        <p:spPr>
          <a:xfrm>
            <a:off x="0" y="2714667"/>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11" name="object 11"/>
          <p:cNvSpPr/>
          <p:nvPr/>
        </p:nvSpPr>
        <p:spPr>
          <a:xfrm>
            <a:off x="0" y="4127479"/>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12" name="object 12"/>
          <p:cNvSpPr/>
          <p:nvPr/>
        </p:nvSpPr>
        <p:spPr>
          <a:xfrm>
            <a:off x="0" y="5069353"/>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13" name="object 13"/>
          <p:cNvSpPr/>
          <p:nvPr/>
        </p:nvSpPr>
        <p:spPr>
          <a:xfrm>
            <a:off x="0" y="5540290"/>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14" name="object 14"/>
          <p:cNvSpPr/>
          <p:nvPr/>
        </p:nvSpPr>
        <p:spPr>
          <a:xfrm>
            <a:off x="0" y="6011228"/>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15" name="object 15"/>
          <p:cNvSpPr/>
          <p:nvPr/>
        </p:nvSpPr>
        <p:spPr>
          <a:xfrm>
            <a:off x="0" y="6482165"/>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16" name="object 16"/>
          <p:cNvSpPr/>
          <p:nvPr/>
        </p:nvSpPr>
        <p:spPr>
          <a:xfrm>
            <a:off x="0" y="6953102"/>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17" name="object 17"/>
          <p:cNvSpPr/>
          <p:nvPr/>
        </p:nvSpPr>
        <p:spPr>
          <a:xfrm>
            <a:off x="0" y="7424039"/>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18" name="object 18"/>
          <p:cNvSpPr/>
          <p:nvPr/>
        </p:nvSpPr>
        <p:spPr>
          <a:xfrm>
            <a:off x="0" y="7894977"/>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19" name="object 19"/>
          <p:cNvSpPr/>
          <p:nvPr/>
        </p:nvSpPr>
        <p:spPr>
          <a:xfrm>
            <a:off x="0" y="8365914"/>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20" name="object 20"/>
          <p:cNvSpPr/>
          <p:nvPr/>
        </p:nvSpPr>
        <p:spPr>
          <a:xfrm>
            <a:off x="0" y="8836851"/>
            <a:ext cx="4618990" cy="47625"/>
          </a:xfrm>
          <a:custGeom>
            <a:avLst/>
            <a:gdLst/>
            <a:ahLst/>
            <a:cxnLst/>
            <a:rect l="l" t="t" r="r" b="b"/>
            <a:pathLst>
              <a:path w="4618990" h="47625">
                <a:moveTo>
                  <a:pt x="0" y="47093"/>
                </a:moveTo>
                <a:lnTo>
                  <a:pt x="4618876" y="47093"/>
                </a:lnTo>
                <a:lnTo>
                  <a:pt x="4618876" y="0"/>
                </a:lnTo>
                <a:lnTo>
                  <a:pt x="0" y="0"/>
                </a:lnTo>
                <a:lnTo>
                  <a:pt x="0" y="47093"/>
                </a:lnTo>
                <a:close/>
              </a:path>
            </a:pathLst>
          </a:custGeom>
          <a:solidFill>
            <a:srgbClr val="52DDD4"/>
          </a:solidFill>
        </p:spPr>
        <p:txBody>
          <a:bodyPr wrap="square" lIns="0" tIns="0" rIns="0" bIns="0" rtlCol="0"/>
          <a:lstStyle/>
          <a:p>
            <a:endParaRPr/>
          </a:p>
        </p:txBody>
      </p:sp>
      <p:sp>
        <p:nvSpPr>
          <p:cNvPr id="21" name="object 21"/>
          <p:cNvSpPr/>
          <p:nvPr/>
        </p:nvSpPr>
        <p:spPr>
          <a:xfrm>
            <a:off x="0" y="9307788"/>
            <a:ext cx="10253980" cy="47625"/>
          </a:xfrm>
          <a:custGeom>
            <a:avLst/>
            <a:gdLst/>
            <a:ahLst/>
            <a:cxnLst/>
            <a:rect l="l" t="t" r="r" b="b"/>
            <a:pathLst>
              <a:path w="10253980" h="47625">
                <a:moveTo>
                  <a:pt x="0" y="47093"/>
                </a:moveTo>
                <a:lnTo>
                  <a:pt x="0" y="0"/>
                </a:lnTo>
                <a:lnTo>
                  <a:pt x="10253700" y="0"/>
                </a:lnTo>
                <a:lnTo>
                  <a:pt x="10253700" y="47093"/>
                </a:lnTo>
                <a:lnTo>
                  <a:pt x="0" y="47093"/>
                </a:lnTo>
                <a:close/>
              </a:path>
            </a:pathLst>
          </a:custGeom>
          <a:solidFill>
            <a:srgbClr val="52DDD4"/>
          </a:solidFill>
        </p:spPr>
        <p:txBody>
          <a:bodyPr wrap="square" lIns="0" tIns="0" rIns="0" bIns="0" rtlCol="0"/>
          <a:lstStyle/>
          <a:p>
            <a:endParaRPr/>
          </a:p>
        </p:txBody>
      </p:sp>
      <p:sp>
        <p:nvSpPr>
          <p:cNvPr id="22" name="object 22"/>
          <p:cNvSpPr/>
          <p:nvPr/>
        </p:nvSpPr>
        <p:spPr>
          <a:xfrm>
            <a:off x="0" y="9778725"/>
            <a:ext cx="10253980" cy="47625"/>
          </a:xfrm>
          <a:custGeom>
            <a:avLst/>
            <a:gdLst/>
            <a:ahLst/>
            <a:cxnLst/>
            <a:rect l="l" t="t" r="r" b="b"/>
            <a:pathLst>
              <a:path w="10253980" h="47625">
                <a:moveTo>
                  <a:pt x="0" y="47093"/>
                </a:moveTo>
                <a:lnTo>
                  <a:pt x="0" y="0"/>
                </a:lnTo>
                <a:lnTo>
                  <a:pt x="10253700" y="0"/>
                </a:lnTo>
                <a:lnTo>
                  <a:pt x="10253700" y="47093"/>
                </a:lnTo>
                <a:lnTo>
                  <a:pt x="0" y="47093"/>
                </a:lnTo>
                <a:close/>
              </a:path>
            </a:pathLst>
          </a:custGeom>
          <a:solidFill>
            <a:srgbClr val="52DDD4"/>
          </a:solidFill>
        </p:spPr>
        <p:txBody>
          <a:bodyPr wrap="square" lIns="0" tIns="0" rIns="0" bIns="0" rtlCol="0"/>
          <a:lstStyle/>
          <a:p>
            <a:endParaRPr/>
          </a:p>
        </p:txBody>
      </p:sp>
      <p:sp>
        <p:nvSpPr>
          <p:cNvPr id="23" name="object 23"/>
          <p:cNvSpPr/>
          <p:nvPr/>
        </p:nvSpPr>
        <p:spPr>
          <a:xfrm>
            <a:off x="0" y="9319259"/>
            <a:ext cx="10253980" cy="967740"/>
          </a:xfrm>
          <a:custGeom>
            <a:avLst/>
            <a:gdLst/>
            <a:ahLst/>
            <a:cxnLst/>
            <a:rect l="l" t="t" r="r" b="b"/>
            <a:pathLst>
              <a:path w="10253980" h="967740">
                <a:moveTo>
                  <a:pt x="10253701" y="930414"/>
                </a:moveTo>
                <a:lnTo>
                  <a:pt x="9806305" y="930414"/>
                </a:lnTo>
                <a:lnTo>
                  <a:pt x="9806305" y="0"/>
                </a:lnTo>
                <a:lnTo>
                  <a:pt x="9759213" y="0"/>
                </a:lnTo>
                <a:lnTo>
                  <a:pt x="9759213" y="930414"/>
                </a:lnTo>
                <a:lnTo>
                  <a:pt x="0" y="930414"/>
                </a:lnTo>
                <a:lnTo>
                  <a:pt x="0" y="967740"/>
                </a:lnTo>
                <a:lnTo>
                  <a:pt x="9759213" y="967740"/>
                </a:lnTo>
                <a:lnTo>
                  <a:pt x="9806305" y="967740"/>
                </a:lnTo>
                <a:lnTo>
                  <a:pt x="10253701" y="967740"/>
                </a:lnTo>
                <a:lnTo>
                  <a:pt x="10253701" y="930414"/>
                </a:lnTo>
                <a:close/>
              </a:path>
            </a:pathLst>
          </a:custGeom>
          <a:solidFill>
            <a:srgbClr val="52DDD4"/>
          </a:solidFill>
        </p:spPr>
        <p:txBody>
          <a:bodyPr wrap="square" lIns="0" tIns="0" rIns="0" bIns="0" rtlCol="0"/>
          <a:lstStyle/>
          <a:p>
            <a:endParaRPr/>
          </a:p>
        </p:txBody>
      </p:sp>
      <p:sp>
        <p:nvSpPr>
          <p:cNvPr id="24" name="object 24"/>
          <p:cNvSpPr/>
          <p:nvPr/>
        </p:nvSpPr>
        <p:spPr>
          <a:xfrm>
            <a:off x="9759216" y="0"/>
            <a:ext cx="47625" cy="1813560"/>
          </a:xfrm>
          <a:custGeom>
            <a:avLst/>
            <a:gdLst/>
            <a:ahLst/>
            <a:cxnLst/>
            <a:rect l="l" t="t" r="r" b="b"/>
            <a:pathLst>
              <a:path w="47625" h="1813560">
                <a:moveTo>
                  <a:pt x="0" y="1813561"/>
                </a:moveTo>
                <a:lnTo>
                  <a:pt x="47093" y="1813561"/>
                </a:lnTo>
                <a:lnTo>
                  <a:pt x="47093" y="0"/>
                </a:lnTo>
                <a:lnTo>
                  <a:pt x="0" y="0"/>
                </a:lnTo>
                <a:lnTo>
                  <a:pt x="0" y="1813561"/>
                </a:lnTo>
                <a:close/>
              </a:path>
            </a:pathLst>
          </a:custGeom>
          <a:solidFill>
            <a:srgbClr val="52DDD4"/>
          </a:solidFill>
        </p:spPr>
        <p:txBody>
          <a:bodyPr wrap="square" lIns="0" tIns="0" rIns="0" bIns="0" rtlCol="0"/>
          <a:lstStyle/>
          <a:p>
            <a:endParaRPr/>
          </a:p>
        </p:txBody>
      </p:sp>
      <p:sp>
        <p:nvSpPr>
          <p:cNvPr id="25" name="object 25"/>
          <p:cNvSpPr/>
          <p:nvPr/>
        </p:nvSpPr>
        <p:spPr>
          <a:xfrm>
            <a:off x="7875467" y="9319259"/>
            <a:ext cx="47625" cy="967740"/>
          </a:xfrm>
          <a:custGeom>
            <a:avLst/>
            <a:gdLst/>
            <a:ahLst/>
            <a:cxnLst/>
            <a:rect l="l" t="t" r="r" b="b"/>
            <a:pathLst>
              <a:path w="47625" h="967740">
                <a:moveTo>
                  <a:pt x="0" y="967739"/>
                </a:moveTo>
                <a:lnTo>
                  <a:pt x="47093" y="967739"/>
                </a:lnTo>
                <a:lnTo>
                  <a:pt x="47093" y="0"/>
                </a:lnTo>
                <a:lnTo>
                  <a:pt x="0" y="0"/>
                </a:lnTo>
                <a:lnTo>
                  <a:pt x="0" y="967739"/>
                </a:lnTo>
                <a:close/>
              </a:path>
            </a:pathLst>
          </a:custGeom>
          <a:solidFill>
            <a:srgbClr val="52DDD4"/>
          </a:solidFill>
        </p:spPr>
        <p:txBody>
          <a:bodyPr wrap="square" lIns="0" tIns="0" rIns="0" bIns="0" rtlCol="0"/>
          <a:lstStyle/>
          <a:p>
            <a:endParaRPr/>
          </a:p>
        </p:txBody>
      </p:sp>
      <p:sp>
        <p:nvSpPr>
          <p:cNvPr id="26" name="object 26"/>
          <p:cNvSpPr/>
          <p:nvPr/>
        </p:nvSpPr>
        <p:spPr>
          <a:xfrm>
            <a:off x="7875467" y="0"/>
            <a:ext cx="47625" cy="1813560"/>
          </a:xfrm>
          <a:custGeom>
            <a:avLst/>
            <a:gdLst/>
            <a:ahLst/>
            <a:cxnLst/>
            <a:rect l="l" t="t" r="r" b="b"/>
            <a:pathLst>
              <a:path w="47625" h="1813560">
                <a:moveTo>
                  <a:pt x="0" y="1813561"/>
                </a:moveTo>
                <a:lnTo>
                  <a:pt x="47093" y="1813561"/>
                </a:lnTo>
                <a:lnTo>
                  <a:pt x="47093" y="0"/>
                </a:lnTo>
                <a:lnTo>
                  <a:pt x="0" y="0"/>
                </a:lnTo>
                <a:lnTo>
                  <a:pt x="0" y="1813561"/>
                </a:lnTo>
                <a:close/>
              </a:path>
            </a:pathLst>
          </a:custGeom>
          <a:solidFill>
            <a:srgbClr val="52DDD4"/>
          </a:solidFill>
        </p:spPr>
        <p:txBody>
          <a:bodyPr wrap="square" lIns="0" tIns="0" rIns="0" bIns="0" rtlCol="0"/>
          <a:lstStyle/>
          <a:p>
            <a:endParaRPr/>
          </a:p>
        </p:txBody>
      </p:sp>
      <p:sp>
        <p:nvSpPr>
          <p:cNvPr id="27" name="object 27"/>
          <p:cNvSpPr/>
          <p:nvPr/>
        </p:nvSpPr>
        <p:spPr>
          <a:xfrm>
            <a:off x="5991718" y="9319259"/>
            <a:ext cx="47625" cy="967740"/>
          </a:xfrm>
          <a:custGeom>
            <a:avLst/>
            <a:gdLst/>
            <a:ahLst/>
            <a:cxnLst/>
            <a:rect l="l" t="t" r="r" b="b"/>
            <a:pathLst>
              <a:path w="47625" h="967740">
                <a:moveTo>
                  <a:pt x="0" y="967739"/>
                </a:moveTo>
                <a:lnTo>
                  <a:pt x="47093" y="967739"/>
                </a:lnTo>
                <a:lnTo>
                  <a:pt x="47093" y="0"/>
                </a:lnTo>
                <a:lnTo>
                  <a:pt x="0" y="0"/>
                </a:lnTo>
                <a:lnTo>
                  <a:pt x="0" y="967739"/>
                </a:lnTo>
                <a:close/>
              </a:path>
            </a:pathLst>
          </a:custGeom>
          <a:solidFill>
            <a:srgbClr val="52DDD4"/>
          </a:solidFill>
        </p:spPr>
        <p:txBody>
          <a:bodyPr wrap="square" lIns="0" tIns="0" rIns="0" bIns="0" rtlCol="0"/>
          <a:lstStyle/>
          <a:p>
            <a:endParaRPr/>
          </a:p>
        </p:txBody>
      </p:sp>
      <p:sp>
        <p:nvSpPr>
          <p:cNvPr id="28" name="object 28"/>
          <p:cNvSpPr/>
          <p:nvPr/>
        </p:nvSpPr>
        <p:spPr>
          <a:xfrm>
            <a:off x="5991718" y="0"/>
            <a:ext cx="47625" cy="1813560"/>
          </a:xfrm>
          <a:custGeom>
            <a:avLst/>
            <a:gdLst/>
            <a:ahLst/>
            <a:cxnLst/>
            <a:rect l="l" t="t" r="r" b="b"/>
            <a:pathLst>
              <a:path w="47625" h="1813560">
                <a:moveTo>
                  <a:pt x="0" y="1813561"/>
                </a:moveTo>
                <a:lnTo>
                  <a:pt x="47093" y="1813561"/>
                </a:lnTo>
                <a:lnTo>
                  <a:pt x="47093" y="0"/>
                </a:lnTo>
                <a:lnTo>
                  <a:pt x="0" y="0"/>
                </a:lnTo>
                <a:lnTo>
                  <a:pt x="0" y="1813561"/>
                </a:lnTo>
                <a:close/>
              </a:path>
            </a:pathLst>
          </a:custGeom>
          <a:solidFill>
            <a:srgbClr val="52DDD4"/>
          </a:solidFill>
        </p:spPr>
        <p:txBody>
          <a:bodyPr wrap="square" lIns="0" tIns="0" rIns="0" bIns="0" rtlCol="0"/>
          <a:lstStyle/>
          <a:p>
            <a:endParaRPr/>
          </a:p>
        </p:txBody>
      </p:sp>
      <p:sp>
        <p:nvSpPr>
          <p:cNvPr id="29" name="object 29"/>
          <p:cNvSpPr/>
          <p:nvPr/>
        </p:nvSpPr>
        <p:spPr>
          <a:xfrm>
            <a:off x="5049844" y="9319259"/>
            <a:ext cx="47625" cy="967740"/>
          </a:xfrm>
          <a:custGeom>
            <a:avLst/>
            <a:gdLst/>
            <a:ahLst/>
            <a:cxnLst/>
            <a:rect l="l" t="t" r="r" b="b"/>
            <a:pathLst>
              <a:path w="47625" h="967740">
                <a:moveTo>
                  <a:pt x="0" y="967739"/>
                </a:moveTo>
                <a:lnTo>
                  <a:pt x="47093" y="967739"/>
                </a:lnTo>
                <a:lnTo>
                  <a:pt x="47093" y="0"/>
                </a:lnTo>
                <a:lnTo>
                  <a:pt x="0" y="0"/>
                </a:lnTo>
                <a:lnTo>
                  <a:pt x="0" y="967739"/>
                </a:lnTo>
                <a:close/>
              </a:path>
            </a:pathLst>
          </a:custGeom>
          <a:solidFill>
            <a:srgbClr val="52DDD4"/>
          </a:solidFill>
        </p:spPr>
        <p:txBody>
          <a:bodyPr wrap="square" lIns="0" tIns="0" rIns="0" bIns="0" rtlCol="0"/>
          <a:lstStyle/>
          <a:p>
            <a:endParaRPr/>
          </a:p>
        </p:txBody>
      </p:sp>
      <p:sp>
        <p:nvSpPr>
          <p:cNvPr id="30" name="object 30"/>
          <p:cNvSpPr/>
          <p:nvPr/>
        </p:nvSpPr>
        <p:spPr>
          <a:xfrm>
            <a:off x="5049844" y="0"/>
            <a:ext cx="47625" cy="1813560"/>
          </a:xfrm>
          <a:custGeom>
            <a:avLst/>
            <a:gdLst/>
            <a:ahLst/>
            <a:cxnLst/>
            <a:rect l="l" t="t" r="r" b="b"/>
            <a:pathLst>
              <a:path w="47625" h="1813560">
                <a:moveTo>
                  <a:pt x="0" y="1813561"/>
                </a:moveTo>
                <a:lnTo>
                  <a:pt x="47093" y="1813561"/>
                </a:lnTo>
                <a:lnTo>
                  <a:pt x="47093" y="0"/>
                </a:lnTo>
                <a:lnTo>
                  <a:pt x="0" y="0"/>
                </a:lnTo>
                <a:lnTo>
                  <a:pt x="0" y="1813561"/>
                </a:lnTo>
                <a:close/>
              </a:path>
            </a:pathLst>
          </a:custGeom>
          <a:solidFill>
            <a:srgbClr val="52DDD4"/>
          </a:solidFill>
        </p:spPr>
        <p:txBody>
          <a:bodyPr wrap="square" lIns="0" tIns="0" rIns="0" bIns="0" rtlCol="0"/>
          <a:lstStyle/>
          <a:p>
            <a:endParaRPr/>
          </a:p>
        </p:txBody>
      </p:sp>
      <p:sp>
        <p:nvSpPr>
          <p:cNvPr id="31" name="object 31"/>
          <p:cNvSpPr/>
          <p:nvPr/>
        </p:nvSpPr>
        <p:spPr>
          <a:xfrm>
            <a:off x="8817341" y="9319259"/>
            <a:ext cx="47625" cy="967740"/>
          </a:xfrm>
          <a:custGeom>
            <a:avLst/>
            <a:gdLst/>
            <a:ahLst/>
            <a:cxnLst/>
            <a:rect l="l" t="t" r="r" b="b"/>
            <a:pathLst>
              <a:path w="47625" h="967740">
                <a:moveTo>
                  <a:pt x="0" y="967739"/>
                </a:moveTo>
                <a:lnTo>
                  <a:pt x="47093" y="967739"/>
                </a:lnTo>
                <a:lnTo>
                  <a:pt x="47093" y="0"/>
                </a:lnTo>
                <a:lnTo>
                  <a:pt x="0" y="0"/>
                </a:lnTo>
                <a:lnTo>
                  <a:pt x="0" y="967739"/>
                </a:lnTo>
                <a:close/>
              </a:path>
            </a:pathLst>
          </a:custGeom>
          <a:solidFill>
            <a:srgbClr val="52DDD4"/>
          </a:solidFill>
        </p:spPr>
        <p:txBody>
          <a:bodyPr wrap="square" lIns="0" tIns="0" rIns="0" bIns="0" rtlCol="0"/>
          <a:lstStyle/>
          <a:p>
            <a:endParaRPr/>
          </a:p>
        </p:txBody>
      </p:sp>
      <p:sp>
        <p:nvSpPr>
          <p:cNvPr id="32" name="object 32"/>
          <p:cNvSpPr/>
          <p:nvPr/>
        </p:nvSpPr>
        <p:spPr>
          <a:xfrm>
            <a:off x="8817341" y="0"/>
            <a:ext cx="47625" cy="1813560"/>
          </a:xfrm>
          <a:custGeom>
            <a:avLst/>
            <a:gdLst/>
            <a:ahLst/>
            <a:cxnLst/>
            <a:rect l="l" t="t" r="r" b="b"/>
            <a:pathLst>
              <a:path w="47625" h="1813560">
                <a:moveTo>
                  <a:pt x="0" y="1813561"/>
                </a:moveTo>
                <a:lnTo>
                  <a:pt x="47093" y="1813561"/>
                </a:lnTo>
                <a:lnTo>
                  <a:pt x="47093" y="0"/>
                </a:lnTo>
                <a:lnTo>
                  <a:pt x="0" y="0"/>
                </a:lnTo>
                <a:lnTo>
                  <a:pt x="0" y="1813561"/>
                </a:lnTo>
                <a:close/>
              </a:path>
            </a:pathLst>
          </a:custGeom>
          <a:solidFill>
            <a:srgbClr val="52DDD4"/>
          </a:solidFill>
        </p:spPr>
        <p:txBody>
          <a:bodyPr wrap="square" lIns="0" tIns="0" rIns="0" bIns="0" rtlCol="0"/>
          <a:lstStyle/>
          <a:p>
            <a:endParaRPr/>
          </a:p>
        </p:txBody>
      </p:sp>
      <p:sp>
        <p:nvSpPr>
          <p:cNvPr id="33" name="object 33"/>
          <p:cNvSpPr/>
          <p:nvPr/>
        </p:nvSpPr>
        <p:spPr>
          <a:xfrm>
            <a:off x="8346404" y="9319259"/>
            <a:ext cx="47625" cy="967740"/>
          </a:xfrm>
          <a:custGeom>
            <a:avLst/>
            <a:gdLst/>
            <a:ahLst/>
            <a:cxnLst/>
            <a:rect l="l" t="t" r="r" b="b"/>
            <a:pathLst>
              <a:path w="47625" h="967740">
                <a:moveTo>
                  <a:pt x="0" y="967739"/>
                </a:moveTo>
                <a:lnTo>
                  <a:pt x="47093" y="967739"/>
                </a:lnTo>
                <a:lnTo>
                  <a:pt x="47093" y="0"/>
                </a:lnTo>
                <a:lnTo>
                  <a:pt x="0" y="0"/>
                </a:lnTo>
                <a:lnTo>
                  <a:pt x="0" y="967739"/>
                </a:lnTo>
                <a:close/>
              </a:path>
            </a:pathLst>
          </a:custGeom>
          <a:solidFill>
            <a:srgbClr val="52DDD4"/>
          </a:solidFill>
        </p:spPr>
        <p:txBody>
          <a:bodyPr wrap="square" lIns="0" tIns="0" rIns="0" bIns="0" rtlCol="0"/>
          <a:lstStyle/>
          <a:p>
            <a:endParaRPr/>
          </a:p>
        </p:txBody>
      </p:sp>
      <p:sp>
        <p:nvSpPr>
          <p:cNvPr id="34" name="object 34"/>
          <p:cNvSpPr/>
          <p:nvPr/>
        </p:nvSpPr>
        <p:spPr>
          <a:xfrm>
            <a:off x="8346404" y="0"/>
            <a:ext cx="47625" cy="1813560"/>
          </a:xfrm>
          <a:custGeom>
            <a:avLst/>
            <a:gdLst/>
            <a:ahLst/>
            <a:cxnLst/>
            <a:rect l="l" t="t" r="r" b="b"/>
            <a:pathLst>
              <a:path w="47625" h="1813560">
                <a:moveTo>
                  <a:pt x="0" y="1813561"/>
                </a:moveTo>
                <a:lnTo>
                  <a:pt x="47093" y="1813561"/>
                </a:lnTo>
                <a:lnTo>
                  <a:pt x="47093" y="0"/>
                </a:lnTo>
                <a:lnTo>
                  <a:pt x="0" y="0"/>
                </a:lnTo>
                <a:lnTo>
                  <a:pt x="0" y="1813561"/>
                </a:lnTo>
                <a:close/>
              </a:path>
            </a:pathLst>
          </a:custGeom>
          <a:solidFill>
            <a:srgbClr val="52DDD4"/>
          </a:solidFill>
        </p:spPr>
        <p:txBody>
          <a:bodyPr wrap="square" lIns="0" tIns="0" rIns="0" bIns="0" rtlCol="0"/>
          <a:lstStyle/>
          <a:p>
            <a:endParaRPr/>
          </a:p>
        </p:txBody>
      </p:sp>
      <p:sp>
        <p:nvSpPr>
          <p:cNvPr id="35" name="object 35"/>
          <p:cNvSpPr/>
          <p:nvPr/>
        </p:nvSpPr>
        <p:spPr>
          <a:xfrm>
            <a:off x="6462655" y="9319259"/>
            <a:ext cx="47625" cy="967740"/>
          </a:xfrm>
          <a:custGeom>
            <a:avLst/>
            <a:gdLst/>
            <a:ahLst/>
            <a:cxnLst/>
            <a:rect l="l" t="t" r="r" b="b"/>
            <a:pathLst>
              <a:path w="47625" h="967740">
                <a:moveTo>
                  <a:pt x="0" y="967739"/>
                </a:moveTo>
                <a:lnTo>
                  <a:pt x="47093" y="967739"/>
                </a:lnTo>
                <a:lnTo>
                  <a:pt x="47093" y="0"/>
                </a:lnTo>
                <a:lnTo>
                  <a:pt x="0" y="0"/>
                </a:lnTo>
                <a:lnTo>
                  <a:pt x="0" y="967739"/>
                </a:lnTo>
                <a:close/>
              </a:path>
            </a:pathLst>
          </a:custGeom>
          <a:solidFill>
            <a:srgbClr val="52DDD4"/>
          </a:solidFill>
        </p:spPr>
        <p:txBody>
          <a:bodyPr wrap="square" lIns="0" tIns="0" rIns="0" bIns="0" rtlCol="0"/>
          <a:lstStyle/>
          <a:p>
            <a:endParaRPr/>
          </a:p>
        </p:txBody>
      </p:sp>
      <p:sp>
        <p:nvSpPr>
          <p:cNvPr id="36" name="object 36"/>
          <p:cNvSpPr/>
          <p:nvPr/>
        </p:nvSpPr>
        <p:spPr>
          <a:xfrm>
            <a:off x="6462655" y="0"/>
            <a:ext cx="47625" cy="1813560"/>
          </a:xfrm>
          <a:custGeom>
            <a:avLst/>
            <a:gdLst/>
            <a:ahLst/>
            <a:cxnLst/>
            <a:rect l="l" t="t" r="r" b="b"/>
            <a:pathLst>
              <a:path w="47625" h="1813560">
                <a:moveTo>
                  <a:pt x="0" y="1813561"/>
                </a:moveTo>
                <a:lnTo>
                  <a:pt x="47093" y="1813561"/>
                </a:lnTo>
                <a:lnTo>
                  <a:pt x="47093" y="0"/>
                </a:lnTo>
                <a:lnTo>
                  <a:pt x="0" y="0"/>
                </a:lnTo>
                <a:lnTo>
                  <a:pt x="0" y="1813561"/>
                </a:lnTo>
                <a:close/>
              </a:path>
            </a:pathLst>
          </a:custGeom>
          <a:solidFill>
            <a:srgbClr val="52DDD4"/>
          </a:solidFill>
        </p:spPr>
        <p:txBody>
          <a:bodyPr wrap="square" lIns="0" tIns="0" rIns="0" bIns="0" rtlCol="0"/>
          <a:lstStyle/>
          <a:p>
            <a:endParaRPr/>
          </a:p>
        </p:txBody>
      </p:sp>
      <p:sp>
        <p:nvSpPr>
          <p:cNvPr id="37" name="object 37"/>
          <p:cNvSpPr/>
          <p:nvPr/>
        </p:nvSpPr>
        <p:spPr>
          <a:xfrm>
            <a:off x="9288279" y="9319259"/>
            <a:ext cx="47625" cy="967740"/>
          </a:xfrm>
          <a:custGeom>
            <a:avLst/>
            <a:gdLst/>
            <a:ahLst/>
            <a:cxnLst/>
            <a:rect l="l" t="t" r="r" b="b"/>
            <a:pathLst>
              <a:path w="47625" h="967740">
                <a:moveTo>
                  <a:pt x="0" y="967739"/>
                </a:moveTo>
                <a:lnTo>
                  <a:pt x="47093" y="967739"/>
                </a:lnTo>
                <a:lnTo>
                  <a:pt x="47093" y="0"/>
                </a:lnTo>
                <a:lnTo>
                  <a:pt x="0" y="0"/>
                </a:lnTo>
                <a:lnTo>
                  <a:pt x="0" y="967739"/>
                </a:lnTo>
                <a:close/>
              </a:path>
            </a:pathLst>
          </a:custGeom>
          <a:solidFill>
            <a:srgbClr val="52DDD4"/>
          </a:solidFill>
        </p:spPr>
        <p:txBody>
          <a:bodyPr wrap="square" lIns="0" tIns="0" rIns="0" bIns="0" rtlCol="0"/>
          <a:lstStyle/>
          <a:p>
            <a:endParaRPr/>
          </a:p>
        </p:txBody>
      </p:sp>
      <p:sp>
        <p:nvSpPr>
          <p:cNvPr id="38" name="object 38"/>
          <p:cNvSpPr/>
          <p:nvPr/>
        </p:nvSpPr>
        <p:spPr>
          <a:xfrm>
            <a:off x="9288279" y="0"/>
            <a:ext cx="47625" cy="1813560"/>
          </a:xfrm>
          <a:custGeom>
            <a:avLst/>
            <a:gdLst/>
            <a:ahLst/>
            <a:cxnLst/>
            <a:rect l="l" t="t" r="r" b="b"/>
            <a:pathLst>
              <a:path w="47625" h="1813560">
                <a:moveTo>
                  <a:pt x="0" y="1813561"/>
                </a:moveTo>
                <a:lnTo>
                  <a:pt x="47093" y="1813561"/>
                </a:lnTo>
                <a:lnTo>
                  <a:pt x="47093" y="0"/>
                </a:lnTo>
                <a:lnTo>
                  <a:pt x="0" y="0"/>
                </a:lnTo>
                <a:lnTo>
                  <a:pt x="0" y="1813561"/>
                </a:lnTo>
                <a:close/>
              </a:path>
            </a:pathLst>
          </a:custGeom>
          <a:solidFill>
            <a:srgbClr val="52DDD4"/>
          </a:solidFill>
        </p:spPr>
        <p:txBody>
          <a:bodyPr wrap="square" lIns="0" tIns="0" rIns="0" bIns="0" rtlCol="0"/>
          <a:lstStyle/>
          <a:p>
            <a:endParaRPr/>
          </a:p>
        </p:txBody>
      </p:sp>
      <p:sp>
        <p:nvSpPr>
          <p:cNvPr id="39" name="object 39"/>
          <p:cNvSpPr/>
          <p:nvPr/>
        </p:nvSpPr>
        <p:spPr>
          <a:xfrm>
            <a:off x="7404530" y="9319259"/>
            <a:ext cx="47625" cy="967740"/>
          </a:xfrm>
          <a:custGeom>
            <a:avLst/>
            <a:gdLst/>
            <a:ahLst/>
            <a:cxnLst/>
            <a:rect l="l" t="t" r="r" b="b"/>
            <a:pathLst>
              <a:path w="47625" h="967740">
                <a:moveTo>
                  <a:pt x="0" y="967739"/>
                </a:moveTo>
                <a:lnTo>
                  <a:pt x="47093" y="967739"/>
                </a:lnTo>
                <a:lnTo>
                  <a:pt x="47093" y="0"/>
                </a:lnTo>
                <a:lnTo>
                  <a:pt x="0" y="0"/>
                </a:lnTo>
                <a:lnTo>
                  <a:pt x="0" y="967739"/>
                </a:lnTo>
                <a:close/>
              </a:path>
            </a:pathLst>
          </a:custGeom>
          <a:solidFill>
            <a:srgbClr val="52DDD4"/>
          </a:solidFill>
        </p:spPr>
        <p:txBody>
          <a:bodyPr wrap="square" lIns="0" tIns="0" rIns="0" bIns="0" rtlCol="0"/>
          <a:lstStyle/>
          <a:p>
            <a:endParaRPr/>
          </a:p>
        </p:txBody>
      </p:sp>
      <p:sp>
        <p:nvSpPr>
          <p:cNvPr id="40" name="object 40"/>
          <p:cNvSpPr/>
          <p:nvPr/>
        </p:nvSpPr>
        <p:spPr>
          <a:xfrm>
            <a:off x="7404530" y="0"/>
            <a:ext cx="47625" cy="1813560"/>
          </a:xfrm>
          <a:custGeom>
            <a:avLst/>
            <a:gdLst/>
            <a:ahLst/>
            <a:cxnLst/>
            <a:rect l="l" t="t" r="r" b="b"/>
            <a:pathLst>
              <a:path w="47625" h="1813560">
                <a:moveTo>
                  <a:pt x="0" y="1813561"/>
                </a:moveTo>
                <a:lnTo>
                  <a:pt x="47093" y="1813561"/>
                </a:lnTo>
                <a:lnTo>
                  <a:pt x="47093" y="0"/>
                </a:lnTo>
                <a:lnTo>
                  <a:pt x="0" y="0"/>
                </a:lnTo>
                <a:lnTo>
                  <a:pt x="0" y="1813561"/>
                </a:lnTo>
                <a:close/>
              </a:path>
            </a:pathLst>
          </a:custGeom>
          <a:solidFill>
            <a:srgbClr val="52DDD4"/>
          </a:solidFill>
        </p:spPr>
        <p:txBody>
          <a:bodyPr wrap="square" lIns="0" tIns="0" rIns="0" bIns="0" rtlCol="0"/>
          <a:lstStyle/>
          <a:p>
            <a:endParaRPr/>
          </a:p>
        </p:txBody>
      </p:sp>
      <p:sp>
        <p:nvSpPr>
          <p:cNvPr id="41" name="object 41"/>
          <p:cNvSpPr/>
          <p:nvPr/>
        </p:nvSpPr>
        <p:spPr>
          <a:xfrm>
            <a:off x="6933593" y="9319259"/>
            <a:ext cx="47625" cy="967740"/>
          </a:xfrm>
          <a:custGeom>
            <a:avLst/>
            <a:gdLst/>
            <a:ahLst/>
            <a:cxnLst/>
            <a:rect l="l" t="t" r="r" b="b"/>
            <a:pathLst>
              <a:path w="47625" h="967740">
                <a:moveTo>
                  <a:pt x="0" y="967739"/>
                </a:moveTo>
                <a:lnTo>
                  <a:pt x="47093" y="967739"/>
                </a:lnTo>
                <a:lnTo>
                  <a:pt x="47093" y="0"/>
                </a:lnTo>
                <a:lnTo>
                  <a:pt x="0" y="0"/>
                </a:lnTo>
                <a:lnTo>
                  <a:pt x="0" y="967739"/>
                </a:lnTo>
                <a:close/>
              </a:path>
            </a:pathLst>
          </a:custGeom>
          <a:solidFill>
            <a:srgbClr val="52DDD4"/>
          </a:solidFill>
        </p:spPr>
        <p:txBody>
          <a:bodyPr wrap="square" lIns="0" tIns="0" rIns="0" bIns="0" rtlCol="0"/>
          <a:lstStyle/>
          <a:p>
            <a:endParaRPr/>
          </a:p>
        </p:txBody>
      </p:sp>
      <p:sp>
        <p:nvSpPr>
          <p:cNvPr id="42" name="object 42"/>
          <p:cNvSpPr/>
          <p:nvPr/>
        </p:nvSpPr>
        <p:spPr>
          <a:xfrm>
            <a:off x="6933593" y="0"/>
            <a:ext cx="47625" cy="1813560"/>
          </a:xfrm>
          <a:custGeom>
            <a:avLst/>
            <a:gdLst/>
            <a:ahLst/>
            <a:cxnLst/>
            <a:rect l="l" t="t" r="r" b="b"/>
            <a:pathLst>
              <a:path w="47625" h="1813560">
                <a:moveTo>
                  <a:pt x="0" y="1813561"/>
                </a:moveTo>
                <a:lnTo>
                  <a:pt x="47093" y="1813561"/>
                </a:lnTo>
                <a:lnTo>
                  <a:pt x="47093" y="0"/>
                </a:lnTo>
                <a:lnTo>
                  <a:pt x="0" y="0"/>
                </a:lnTo>
                <a:lnTo>
                  <a:pt x="0" y="1813561"/>
                </a:lnTo>
                <a:close/>
              </a:path>
            </a:pathLst>
          </a:custGeom>
          <a:solidFill>
            <a:srgbClr val="52DDD4"/>
          </a:solidFill>
        </p:spPr>
        <p:txBody>
          <a:bodyPr wrap="square" lIns="0" tIns="0" rIns="0" bIns="0" rtlCol="0"/>
          <a:lstStyle/>
          <a:p>
            <a:endParaRPr/>
          </a:p>
        </p:txBody>
      </p:sp>
      <p:sp>
        <p:nvSpPr>
          <p:cNvPr id="43" name="object 43"/>
          <p:cNvSpPr/>
          <p:nvPr/>
        </p:nvSpPr>
        <p:spPr>
          <a:xfrm>
            <a:off x="5520781" y="9319259"/>
            <a:ext cx="47625" cy="967740"/>
          </a:xfrm>
          <a:custGeom>
            <a:avLst/>
            <a:gdLst/>
            <a:ahLst/>
            <a:cxnLst/>
            <a:rect l="l" t="t" r="r" b="b"/>
            <a:pathLst>
              <a:path w="47625" h="967740">
                <a:moveTo>
                  <a:pt x="0" y="967739"/>
                </a:moveTo>
                <a:lnTo>
                  <a:pt x="47093" y="967739"/>
                </a:lnTo>
                <a:lnTo>
                  <a:pt x="47093" y="0"/>
                </a:lnTo>
                <a:lnTo>
                  <a:pt x="0" y="0"/>
                </a:lnTo>
                <a:lnTo>
                  <a:pt x="0" y="967739"/>
                </a:lnTo>
                <a:close/>
              </a:path>
            </a:pathLst>
          </a:custGeom>
          <a:solidFill>
            <a:srgbClr val="52DDD4"/>
          </a:solidFill>
        </p:spPr>
        <p:txBody>
          <a:bodyPr wrap="square" lIns="0" tIns="0" rIns="0" bIns="0" rtlCol="0"/>
          <a:lstStyle/>
          <a:p>
            <a:endParaRPr/>
          </a:p>
        </p:txBody>
      </p:sp>
      <p:sp>
        <p:nvSpPr>
          <p:cNvPr id="44" name="object 44"/>
          <p:cNvSpPr/>
          <p:nvPr/>
        </p:nvSpPr>
        <p:spPr>
          <a:xfrm>
            <a:off x="5520781" y="0"/>
            <a:ext cx="47625" cy="1813560"/>
          </a:xfrm>
          <a:custGeom>
            <a:avLst/>
            <a:gdLst/>
            <a:ahLst/>
            <a:cxnLst/>
            <a:rect l="l" t="t" r="r" b="b"/>
            <a:pathLst>
              <a:path w="47625" h="1813560">
                <a:moveTo>
                  <a:pt x="0" y="1813561"/>
                </a:moveTo>
                <a:lnTo>
                  <a:pt x="47093" y="1813561"/>
                </a:lnTo>
                <a:lnTo>
                  <a:pt x="47093" y="0"/>
                </a:lnTo>
                <a:lnTo>
                  <a:pt x="0" y="0"/>
                </a:lnTo>
                <a:lnTo>
                  <a:pt x="0" y="1813561"/>
                </a:lnTo>
                <a:close/>
              </a:path>
            </a:pathLst>
          </a:custGeom>
          <a:solidFill>
            <a:srgbClr val="52DDD4"/>
          </a:solidFill>
        </p:spPr>
        <p:txBody>
          <a:bodyPr wrap="square" lIns="0" tIns="0" rIns="0" bIns="0" rtlCol="0"/>
          <a:lstStyle/>
          <a:p>
            <a:endParaRPr/>
          </a:p>
        </p:txBody>
      </p:sp>
      <p:sp>
        <p:nvSpPr>
          <p:cNvPr id="45" name="object 45"/>
          <p:cNvSpPr/>
          <p:nvPr/>
        </p:nvSpPr>
        <p:spPr>
          <a:xfrm>
            <a:off x="4578906"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52DDD4"/>
          </a:solidFill>
        </p:spPr>
        <p:txBody>
          <a:bodyPr wrap="square" lIns="0" tIns="0" rIns="0" bIns="0" rtlCol="0"/>
          <a:lstStyle/>
          <a:p>
            <a:endParaRPr/>
          </a:p>
        </p:txBody>
      </p:sp>
      <p:sp>
        <p:nvSpPr>
          <p:cNvPr id="46" name="object 46"/>
          <p:cNvSpPr/>
          <p:nvPr/>
        </p:nvSpPr>
        <p:spPr>
          <a:xfrm>
            <a:off x="4107969"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52DDD4"/>
          </a:solidFill>
        </p:spPr>
        <p:txBody>
          <a:bodyPr wrap="square" lIns="0" tIns="0" rIns="0" bIns="0" rtlCol="0"/>
          <a:lstStyle/>
          <a:p>
            <a:endParaRPr/>
          </a:p>
        </p:txBody>
      </p:sp>
      <p:sp>
        <p:nvSpPr>
          <p:cNvPr id="47" name="object 47"/>
          <p:cNvSpPr/>
          <p:nvPr/>
        </p:nvSpPr>
        <p:spPr>
          <a:xfrm>
            <a:off x="3637032"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52DDD4"/>
          </a:solidFill>
        </p:spPr>
        <p:txBody>
          <a:bodyPr wrap="square" lIns="0" tIns="0" rIns="0" bIns="0" rtlCol="0"/>
          <a:lstStyle/>
          <a:p>
            <a:endParaRPr/>
          </a:p>
        </p:txBody>
      </p:sp>
      <p:sp>
        <p:nvSpPr>
          <p:cNvPr id="48" name="object 48"/>
          <p:cNvSpPr/>
          <p:nvPr/>
        </p:nvSpPr>
        <p:spPr>
          <a:xfrm>
            <a:off x="3166095"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52DDD4"/>
          </a:solidFill>
        </p:spPr>
        <p:txBody>
          <a:bodyPr wrap="square" lIns="0" tIns="0" rIns="0" bIns="0" rtlCol="0"/>
          <a:lstStyle/>
          <a:p>
            <a:endParaRPr/>
          </a:p>
        </p:txBody>
      </p:sp>
      <p:sp>
        <p:nvSpPr>
          <p:cNvPr id="49" name="object 49"/>
          <p:cNvSpPr/>
          <p:nvPr/>
        </p:nvSpPr>
        <p:spPr>
          <a:xfrm>
            <a:off x="2695157"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52DDD4"/>
          </a:solidFill>
        </p:spPr>
        <p:txBody>
          <a:bodyPr wrap="square" lIns="0" tIns="0" rIns="0" bIns="0" rtlCol="0"/>
          <a:lstStyle/>
          <a:p>
            <a:endParaRPr/>
          </a:p>
        </p:txBody>
      </p:sp>
      <p:sp>
        <p:nvSpPr>
          <p:cNvPr id="50" name="object 50"/>
          <p:cNvSpPr/>
          <p:nvPr/>
        </p:nvSpPr>
        <p:spPr>
          <a:xfrm>
            <a:off x="2224220"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52DDD4"/>
          </a:solidFill>
        </p:spPr>
        <p:txBody>
          <a:bodyPr wrap="square" lIns="0" tIns="0" rIns="0" bIns="0" rtlCol="0"/>
          <a:lstStyle/>
          <a:p>
            <a:endParaRPr/>
          </a:p>
        </p:txBody>
      </p:sp>
      <p:sp>
        <p:nvSpPr>
          <p:cNvPr id="51" name="object 51"/>
          <p:cNvSpPr/>
          <p:nvPr/>
        </p:nvSpPr>
        <p:spPr>
          <a:xfrm>
            <a:off x="1753283"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52DDD4"/>
          </a:solidFill>
        </p:spPr>
        <p:txBody>
          <a:bodyPr wrap="square" lIns="0" tIns="0" rIns="0" bIns="0" rtlCol="0"/>
          <a:lstStyle/>
          <a:p>
            <a:endParaRPr/>
          </a:p>
        </p:txBody>
      </p:sp>
      <p:sp>
        <p:nvSpPr>
          <p:cNvPr id="52" name="object 52"/>
          <p:cNvSpPr/>
          <p:nvPr/>
        </p:nvSpPr>
        <p:spPr>
          <a:xfrm>
            <a:off x="1282346"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52DDD4"/>
          </a:solidFill>
        </p:spPr>
        <p:txBody>
          <a:bodyPr wrap="square" lIns="0" tIns="0" rIns="0" bIns="0" rtlCol="0"/>
          <a:lstStyle/>
          <a:p>
            <a:endParaRPr/>
          </a:p>
        </p:txBody>
      </p:sp>
      <p:sp>
        <p:nvSpPr>
          <p:cNvPr id="53" name="object 53"/>
          <p:cNvSpPr/>
          <p:nvPr/>
        </p:nvSpPr>
        <p:spPr>
          <a:xfrm>
            <a:off x="811409"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52DDD4"/>
          </a:solidFill>
        </p:spPr>
        <p:txBody>
          <a:bodyPr wrap="square" lIns="0" tIns="0" rIns="0" bIns="0" rtlCol="0"/>
          <a:lstStyle/>
          <a:p>
            <a:endParaRPr/>
          </a:p>
        </p:txBody>
      </p:sp>
      <p:sp>
        <p:nvSpPr>
          <p:cNvPr id="54" name="object 54"/>
          <p:cNvSpPr/>
          <p:nvPr/>
        </p:nvSpPr>
        <p:spPr>
          <a:xfrm>
            <a:off x="340471"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52DDD4"/>
          </a:solidFill>
        </p:spPr>
        <p:txBody>
          <a:bodyPr wrap="square" lIns="0" tIns="0" rIns="0" bIns="0" rtlCol="0"/>
          <a:lstStyle/>
          <a:p>
            <a:endParaRPr/>
          </a:p>
        </p:txBody>
      </p:sp>
      <p:sp>
        <p:nvSpPr>
          <p:cNvPr id="55" name="object 55"/>
          <p:cNvSpPr/>
          <p:nvPr/>
        </p:nvSpPr>
        <p:spPr>
          <a:xfrm>
            <a:off x="10230153" y="9319259"/>
            <a:ext cx="47625" cy="967740"/>
          </a:xfrm>
          <a:custGeom>
            <a:avLst/>
            <a:gdLst/>
            <a:ahLst/>
            <a:cxnLst/>
            <a:rect l="l" t="t" r="r" b="b"/>
            <a:pathLst>
              <a:path w="47625" h="967740">
                <a:moveTo>
                  <a:pt x="0" y="967739"/>
                </a:moveTo>
                <a:lnTo>
                  <a:pt x="47093" y="967739"/>
                </a:lnTo>
                <a:lnTo>
                  <a:pt x="47093" y="0"/>
                </a:lnTo>
                <a:lnTo>
                  <a:pt x="0" y="0"/>
                </a:lnTo>
                <a:lnTo>
                  <a:pt x="0" y="967739"/>
                </a:lnTo>
                <a:close/>
              </a:path>
            </a:pathLst>
          </a:custGeom>
          <a:solidFill>
            <a:srgbClr val="52DDD4"/>
          </a:solidFill>
        </p:spPr>
        <p:txBody>
          <a:bodyPr wrap="square" lIns="0" tIns="0" rIns="0" bIns="0" rtlCol="0"/>
          <a:lstStyle/>
          <a:p>
            <a:endParaRPr/>
          </a:p>
        </p:txBody>
      </p:sp>
      <p:sp>
        <p:nvSpPr>
          <p:cNvPr id="56" name="object 56"/>
          <p:cNvSpPr/>
          <p:nvPr/>
        </p:nvSpPr>
        <p:spPr>
          <a:xfrm>
            <a:off x="10230153" y="0"/>
            <a:ext cx="47625" cy="1813560"/>
          </a:xfrm>
          <a:custGeom>
            <a:avLst/>
            <a:gdLst/>
            <a:ahLst/>
            <a:cxnLst/>
            <a:rect l="l" t="t" r="r" b="b"/>
            <a:pathLst>
              <a:path w="47625" h="1813560">
                <a:moveTo>
                  <a:pt x="0" y="1813561"/>
                </a:moveTo>
                <a:lnTo>
                  <a:pt x="47093" y="1813561"/>
                </a:lnTo>
                <a:lnTo>
                  <a:pt x="47093" y="0"/>
                </a:lnTo>
                <a:lnTo>
                  <a:pt x="0" y="0"/>
                </a:lnTo>
                <a:lnTo>
                  <a:pt x="0" y="1813561"/>
                </a:lnTo>
                <a:close/>
              </a:path>
            </a:pathLst>
          </a:custGeom>
          <a:solidFill>
            <a:srgbClr val="52DDD4"/>
          </a:solidFill>
        </p:spPr>
        <p:txBody>
          <a:bodyPr wrap="square" lIns="0" tIns="0" rIns="0" bIns="0" rtlCol="0"/>
          <a:lstStyle/>
          <a:p>
            <a:endParaRPr/>
          </a:p>
        </p:txBody>
      </p:sp>
      <p:pic>
        <p:nvPicPr>
          <p:cNvPr id="57" name="object 57"/>
          <p:cNvPicPr/>
          <p:nvPr/>
        </p:nvPicPr>
        <p:blipFill>
          <a:blip r:embed="rId2" cstate="print"/>
          <a:stretch>
            <a:fillRect/>
          </a:stretch>
        </p:blipFill>
        <p:spPr>
          <a:xfrm>
            <a:off x="0" y="0"/>
            <a:ext cx="3637032" cy="8372474"/>
          </a:xfrm>
          <a:prstGeom prst="rect">
            <a:avLst/>
          </a:prstGeom>
        </p:spPr>
      </p:pic>
      <p:pic>
        <p:nvPicPr>
          <p:cNvPr id="58" name="object 58"/>
          <p:cNvPicPr/>
          <p:nvPr/>
        </p:nvPicPr>
        <p:blipFill>
          <a:blip r:embed="rId3" cstate="print"/>
          <a:stretch>
            <a:fillRect/>
          </a:stretch>
        </p:blipFill>
        <p:spPr>
          <a:xfrm>
            <a:off x="6984999" y="7894282"/>
            <a:ext cx="4800599" cy="2392717"/>
          </a:xfrm>
          <a:prstGeom prst="rect">
            <a:avLst/>
          </a:prstGeom>
        </p:spPr>
      </p:pic>
      <p:sp>
        <p:nvSpPr>
          <p:cNvPr id="64" name="object 64"/>
          <p:cNvSpPr/>
          <p:nvPr/>
        </p:nvSpPr>
        <p:spPr>
          <a:xfrm>
            <a:off x="4056699" y="1561902"/>
            <a:ext cx="13272170" cy="7505700"/>
          </a:xfrm>
          <a:custGeom>
            <a:avLst/>
            <a:gdLst/>
            <a:ahLst/>
            <a:cxnLst/>
            <a:rect l="l" t="t" r="r" b="b"/>
            <a:pathLst>
              <a:path w="12668250" h="7505700">
                <a:moveTo>
                  <a:pt x="12668248" y="7505699"/>
                </a:moveTo>
                <a:lnTo>
                  <a:pt x="0" y="7505699"/>
                </a:lnTo>
                <a:lnTo>
                  <a:pt x="0" y="0"/>
                </a:lnTo>
                <a:lnTo>
                  <a:pt x="12668248" y="0"/>
                </a:lnTo>
                <a:lnTo>
                  <a:pt x="12668248" y="7505699"/>
                </a:lnTo>
                <a:close/>
              </a:path>
            </a:pathLst>
          </a:custGeom>
          <a:solidFill>
            <a:srgbClr val="FF8FE6"/>
          </a:solidFill>
        </p:spPr>
        <p:txBody>
          <a:bodyPr wrap="square" lIns="0" tIns="0" rIns="0" bIns="0" rtlCol="0"/>
          <a:lstStyle/>
          <a:p>
            <a:endParaRPr/>
          </a:p>
        </p:txBody>
      </p:sp>
      <p:sp>
        <p:nvSpPr>
          <p:cNvPr id="66" name="object 66"/>
          <p:cNvSpPr/>
          <p:nvPr/>
        </p:nvSpPr>
        <p:spPr>
          <a:xfrm>
            <a:off x="269239" y="8600597"/>
            <a:ext cx="3422440" cy="1554545"/>
          </a:xfrm>
          <a:custGeom>
            <a:avLst/>
            <a:gdLst/>
            <a:ahLst/>
            <a:cxnLst/>
            <a:rect l="l" t="t" r="r" b="b"/>
            <a:pathLst>
              <a:path w="2390775" h="561975">
                <a:moveTo>
                  <a:pt x="2390774" y="561974"/>
                </a:moveTo>
                <a:lnTo>
                  <a:pt x="0" y="561974"/>
                </a:lnTo>
                <a:lnTo>
                  <a:pt x="0" y="0"/>
                </a:lnTo>
                <a:lnTo>
                  <a:pt x="2390774" y="0"/>
                </a:lnTo>
                <a:lnTo>
                  <a:pt x="2390774" y="561974"/>
                </a:lnTo>
                <a:close/>
              </a:path>
            </a:pathLst>
          </a:custGeom>
          <a:solidFill>
            <a:srgbClr val="52DDD4"/>
          </a:solidFill>
        </p:spPr>
        <p:txBody>
          <a:bodyPr wrap="square" lIns="0" tIns="0" rIns="0" bIns="0" rtlCol="0"/>
          <a:lstStyle/>
          <a:p>
            <a:endParaRPr/>
          </a:p>
        </p:txBody>
      </p:sp>
      <p:sp>
        <p:nvSpPr>
          <p:cNvPr id="67" name="object 5">
            <a:extLst>
              <a:ext uri="{FF2B5EF4-FFF2-40B4-BE49-F238E27FC236}">
                <a16:creationId xmlns:a16="http://schemas.microsoft.com/office/drawing/2014/main" id="{8F535D3E-D51B-4D2B-AAC2-B34FC4554992}"/>
              </a:ext>
            </a:extLst>
          </p:cNvPr>
          <p:cNvSpPr txBox="1"/>
          <p:nvPr/>
        </p:nvSpPr>
        <p:spPr>
          <a:xfrm>
            <a:off x="3847488" y="2946526"/>
            <a:ext cx="13717761" cy="4524444"/>
          </a:xfrm>
          <a:prstGeom prst="rect">
            <a:avLst/>
          </a:prstGeom>
        </p:spPr>
        <p:txBody>
          <a:bodyPr vert="horz" wrap="square" lIns="0" tIns="12700" rIns="0" bIns="0" rtlCol="0">
            <a:spAutoFit/>
          </a:bodyPr>
          <a:lstStyle/>
          <a:p>
            <a:pPr marL="12700" marR="5080" algn="ctr">
              <a:lnSpc>
                <a:spcPct val="133000"/>
              </a:lnSpc>
              <a:spcBef>
                <a:spcPts val="100"/>
              </a:spcBef>
            </a:pPr>
            <a:r>
              <a:rPr lang="uk-UA" sz="11500" b="1" i="1" spc="50" dirty="0">
                <a:ln w="0">
                  <a:solidFill>
                    <a:srgbClr val="371A9E"/>
                  </a:solidFill>
                </a:ln>
                <a:solidFill>
                  <a:srgbClr val="371A9E"/>
                </a:solidFill>
                <a:effectLst>
                  <a:innerShdw blurRad="63500" dist="50800" dir="13500000">
                    <a:srgbClr val="000000">
                      <a:alpha val="50000"/>
                    </a:srgbClr>
                  </a:innerShdw>
                </a:effectLst>
                <a:latin typeface="Palatino Linotype" panose="02040502050505030304" pitchFamily="18" charset="0"/>
                <a:cs typeface="Times New Roman" panose="02020603050405020304" pitchFamily="18" charset="0"/>
              </a:rPr>
              <a:t>Дефолт в Аргентині</a:t>
            </a:r>
            <a:endParaRPr sz="11500" b="1" i="1" spc="50" dirty="0">
              <a:ln w="0">
                <a:solidFill>
                  <a:srgbClr val="371A9E"/>
                </a:solidFill>
              </a:ln>
              <a:solidFill>
                <a:srgbClr val="371A9E"/>
              </a:solidFill>
              <a:effectLst>
                <a:innerShdw blurRad="63500" dist="50800" dir="13500000">
                  <a:srgbClr val="000000">
                    <a:alpha val="50000"/>
                  </a:srgbClr>
                </a:innerShdw>
              </a:effectLst>
              <a:latin typeface="Palatino Linotype" panose="02040502050505030304" pitchFamily="18" charset="0"/>
              <a:cs typeface="Times New Roman" panose="02020603050405020304" pitchFamily="18" charset="0"/>
            </a:endParaRPr>
          </a:p>
        </p:txBody>
      </p:sp>
      <p:sp>
        <p:nvSpPr>
          <p:cNvPr id="68" name="object 6">
            <a:extLst>
              <a:ext uri="{FF2B5EF4-FFF2-40B4-BE49-F238E27FC236}">
                <a16:creationId xmlns:a16="http://schemas.microsoft.com/office/drawing/2014/main" id="{8B03BC25-6683-43BB-B07E-FDFD41589880}"/>
              </a:ext>
            </a:extLst>
          </p:cNvPr>
          <p:cNvSpPr txBox="1"/>
          <p:nvPr/>
        </p:nvSpPr>
        <p:spPr>
          <a:xfrm>
            <a:off x="322920" y="8925057"/>
            <a:ext cx="3808862" cy="961161"/>
          </a:xfrm>
          <a:prstGeom prst="rect">
            <a:avLst/>
          </a:prstGeom>
        </p:spPr>
        <p:txBody>
          <a:bodyPr vert="horz" wrap="square" lIns="0" tIns="12065" rIns="0" bIns="0" rtlCol="0">
            <a:spAutoFit/>
          </a:bodyPr>
          <a:lstStyle/>
          <a:p>
            <a:pPr marL="12700">
              <a:lnSpc>
                <a:spcPct val="100000"/>
              </a:lnSpc>
              <a:spcBef>
                <a:spcPts val="95"/>
              </a:spcBef>
            </a:pPr>
            <a:r>
              <a:rPr lang="uk-UA" sz="2000" b="1" i="1" spc="125" dirty="0">
                <a:latin typeface="Palatino Linotype" panose="02040502050505030304" pitchFamily="18" charset="0"/>
                <a:cs typeface="Roboto Bk"/>
              </a:rPr>
              <a:t>Підготувала</a:t>
            </a:r>
          </a:p>
          <a:p>
            <a:pPr marL="12700">
              <a:lnSpc>
                <a:spcPct val="100000"/>
              </a:lnSpc>
              <a:spcBef>
                <a:spcPts val="95"/>
              </a:spcBef>
            </a:pPr>
            <a:r>
              <a:rPr lang="uk-UA" sz="2000" b="1" i="1" spc="125" dirty="0">
                <a:latin typeface="Palatino Linotype" panose="02040502050505030304" pitchFamily="18" charset="0"/>
                <a:cs typeface="Roboto Bk"/>
              </a:rPr>
              <a:t>Студентка О-20-1 </a:t>
            </a:r>
            <a:r>
              <a:rPr lang="uk-UA" sz="2000" b="1" i="1" spc="125" dirty="0" err="1">
                <a:latin typeface="Palatino Linotype" panose="02040502050505030304" pitchFamily="18" charset="0"/>
                <a:cs typeface="Roboto Bk"/>
              </a:rPr>
              <a:t>стн</a:t>
            </a:r>
            <a:endParaRPr lang="uk-UA" sz="2000" b="1" i="1" spc="125" dirty="0">
              <a:latin typeface="Palatino Linotype" panose="02040502050505030304" pitchFamily="18" charset="0"/>
              <a:cs typeface="Roboto Bk"/>
            </a:endParaRPr>
          </a:p>
          <a:p>
            <a:pPr marL="12700">
              <a:lnSpc>
                <a:spcPct val="100000"/>
              </a:lnSpc>
              <a:spcBef>
                <a:spcPts val="95"/>
              </a:spcBef>
            </a:pPr>
            <a:r>
              <a:rPr lang="uk-UA" sz="2000" b="1" i="1" spc="125" dirty="0">
                <a:latin typeface="Palatino Linotype" panose="02040502050505030304" pitchFamily="18" charset="0"/>
                <a:cs typeface="Lucida Sans Unicode"/>
              </a:rPr>
              <a:t>Марчук Ольга</a:t>
            </a:r>
            <a:endParaRPr sz="1600" i="1" dirty="0">
              <a:latin typeface="Palatino Linotype" panose="02040502050505030304" pitchFamily="18" charset="0"/>
              <a:cs typeface="Lucida Sans Unicode"/>
            </a:endParaRPr>
          </a:p>
        </p:txBody>
      </p:sp>
      <p:pic>
        <p:nvPicPr>
          <p:cNvPr id="70" name="Рисунок 69">
            <a:extLst>
              <a:ext uri="{FF2B5EF4-FFF2-40B4-BE49-F238E27FC236}">
                <a16:creationId xmlns:a16="http://schemas.microsoft.com/office/drawing/2014/main" id="{599034D3-3981-4DD7-B00A-DA93B49A06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456" y="483645"/>
            <a:ext cx="3881568" cy="74351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709"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FE6"/>
          </a:solidFill>
        </p:spPr>
        <p:txBody>
          <a:bodyPr wrap="square" lIns="0" tIns="0" rIns="0" bIns="0" rtlCol="0"/>
          <a:lstStyle/>
          <a:p>
            <a:endParaRPr dirty="0"/>
          </a:p>
        </p:txBody>
      </p:sp>
      <p:sp>
        <p:nvSpPr>
          <p:cNvPr id="3" name="object 3"/>
          <p:cNvSpPr/>
          <p:nvPr/>
        </p:nvSpPr>
        <p:spPr>
          <a:xfrm>
            <a:off x="0" y="204237"/>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4" name="object 4"/>
          <p:cNvSpPr/>
          <p:nvPr/>
        </p:nvSpPr>
        <p:spPr>
          <a:xfrm>
            <a:off x="0" y="2087986"/>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5" name="object 5"/>
          <p:cNvSpPr/>
          <p:nvPr/>
        </p:nvSpPr>
        <p:spPr>
          <a:xfrm>
            <a:off x="0" y="3971735"/>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6" name="object 6"/>
          <p:cNvSpPr/>
          <p:nvPr/>
        </p:nvSpPr>
        <p:spPr>
          <a:xfrm>
            <a:off x="0" y="4913609"/>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7" name="object 7"/>
          <p:cNvSpPr/>
          <p:nvPr/>
        </p:nvSpPr>
        <p:spPr>
          <a:xfrm>
            <a:off x="0" y="1146111"/>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8" name="object 8"/>
          <p:cNvSpPr/>
          <p:nvPr/>
        </p:nvSpPr>
        <p:spPr>
          <a:xfrm>
            <a:off x="0" y="1617048"/>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9" name="object 9"/>
          <p:cNvSpPr/>
          <p:nvPr/>
        </p:nvSpPr>
        <p:spPr>
          <a:xfrm>
            <a:off x="0" y="3500797"/>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10" name="object 10"/>
          <p:cNvSpPr/>
          <p:nvPr/>
        </p:nvSpPr>
        <p:spPr>
          <a:xfrm>
            <a:off x="0" y="675174"/>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11" name="object 11"/>
          <p:cNvSpPr/>
          <p:nvPr/>
        </p:nvSpPr>
        <p:spPr>
          <a:xfrm>
            <a:off x="0" y="2558923"/>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12" name="object 12"/>
          <p:cNvSpPr/>
          <p:nvPr/>
        </p:nvSpPr>
        <p:spPr>
          <a:xfrm>
            <a:off x="0" y="3029860"/>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13" name="object 13"/>
          <p:cNvSpPr/>
          <p:nvPr/>
        </p:nvSpPr>
        <p:spPr>
          <a:xfrm>
            <a:off x="0" y="4442672"/>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14" name="object 14"/>
          <p:cNvSpPr/>
          <p:nvPr/>
        </p:nvSpPr>
        <p:spPr>
          <a:xfrm>
            <a:off x="0" y="5384546"/>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15" name="object 15"/>
          <p:cNvSpPr/>
          <p:nvPr/>
        </p:nvSpPr>
        <p:spPr>
          <a:xfrm>
            <a:off x="0" y="5855484"/>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16" name="object 16"/>
          <p:cNvSpPr/>
          <p:nvPr/>
        </p:nvSpPr>
        <p:spPr>
          <a:xfrm>
            <a:off x="0" y="6326421"/>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17" name="object 17"/>
          <p:cNvSpPr/>
          <p:nvPr/>
        </p:nvSpPr>
        <p:spPr>
          <a:xfrm>
            <a:off x="0" y="6797358"/>
            <a:ext cx="6497320"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18" name="object 18"/>
          <p:cNvSpPr/>
          <p:nvPr/>
        </p:nvSpPr>
        <p:spPr>
          <a:xfrm>
            <a:off x="0" y="7268295"/>
            <a:ext cx="4589971" cy="45719"/>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19" name="object 19"/>
          <p:cNvSpPr/>
          <p:nvPr/>
        </p:nvSpPr>
        <p:spPr>
          <a:xfrm flipV="1">
            <a:off x="0" y="7691608"/>
            <a:ext cx="4637596"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20" name="object 20"/>
          <p:cNvSpPr/>
          <p:nvPr/>
        </p:nvSpPr>
        <p:spPr>
          <a:xfrm flipV="1">
            <a:off x="0" y="8164451"/>
            <a:ext cx="4589971" cy="45719"/>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21" name="object 21"/>
          <p:cNvSpPr/>
          <p:nvPr/>
        </p:nvSpPr>
        <p:spPr>
          <a:xfrm flipV="1">
            <a:off x="0" y="8630702"/>
            <a:ext cx="4589971" cy="5040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22" name="object 22"/>
          <p:cNvSpPr/>
          <p:nvPr/>
        </p:nvSpPr>
        <p:spPr>
          <a:xfrm>
            <a:off x="0" y="9152044"/>
            <a:ext cx="4637596" cy="47625"/>
          </a:xfrm>
          <a:custGeom>
            <a:avLst/>
            <a:gdLst/>
            <a:ahLst/>
            <a:cxnLst/>
            <a:rect l="l" t="t" r="r" b="b"/>
            <a:pathLst>
              <a:path w="6497320" h="47625">
                <a:moveTo>
                  <a:pt x="0" y="47093"/>
                </a:moveTo>
                <a:lnTo>
                  <a:pt x="0" y="0"/>
                </a:lnTo>
                <a:lnTo>
                  <a:pt x="6497267" y="0"/>
                </a:lnTo>
                <a:lnTo>
                  <a:pt x="6497267" y="47093"/>
                </a:lnTo>
                <a:lnTo>
                  <a:pt x="0" y="47093"/>
                </a:lnTo>
                <a:close/>
              </a:path>
            </a:pathLst>
          </a:custGeom>
          <a:solidFill>
            <a:srgbClr val="371A9E"/>
          </a:solidFill>
        </p:spPr>
        <p:txBody>
          <a:bodyPr wrap="square" lIns="0" tIns="0" rIns="0" bIns="0" rtlCol="0"/>
          <a:lstStyle/>
          <a:p>
            <a:endParaRPr/>
          </a:p>
        </p:txBody>
      </p:sp>
      <p:sp>
        <p:nvSpPr>
          <p:cNvPr id="23" name="object 23"/>
          <p:cNvSpPr/>
          <p:nvPr/>
        </p:nvSpPr>
        <p:spPr>
          <a:xfrm>
            <a:off x="0" y="9622981"/>
            <a:ext cx="4589971" cy="47625"/>
          </a:xfrm>
          <a:custGeom>
            <a:avLst/>
            <a:gdLst/>
            <a:ahLst/>
            <a:cxnLst/>
            <a:rect l="l" t="t" r="r" b="b"/>
            <a:pathLst>
              <a:path w="5002530" h="47625">
                <a:moveTo>
                  <a:pt x="0" y="47093"/>
                </a:moveTo>
                <a:lnTo>
                  <a:pt x="5002531" y="47093"/>
                </a:lnTo>
                <a:lnTo>
                  <a:pt x="5002531" y="0"/>
                </a:lnTo>
                <a:lnTo>
                  <a:pt x="0" y="0"/>
                </a:lnTo>
                <a:lnTo>
                  <a:pt x="0" y="47093"/>
                </a:lnTo>
                <a:close/>
              </a:path>
            </a:pathLst>
          </a:custGeom>
          <a:solidFill>
            <a:srgbClr val="371A9E"/>
          </a:solidFill>
        </p:spPr>
        <p:txBody>
          <a:bodyPr wrap="square" lIns="0" tIns="0" rIns="0" bIns="0" rtlCol="0"/>
          <a:lstStyle/>
          <a:p>
            <a:endParaRPr/>
          </a:p>
        </p:txBody>
      </p:sp>
      <p:sp>
        <p:nvSpPr>
          <p:cNvPr id="26" name="object 26"/>
          <p:cNvSpPr/>
          <p:nvPr/>
        </p:nvSpPr>
        <p:spPr>
          <a:xfrm>
            <a:off x="4119034"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371A9E"/>
          </a:solidFill>
        </p:spPr>
        <p:txBody>
          <a:bodyPr wrap="square" lIns="0" tIns="0" rIns="0" bIns="0" rtlCol="0"/>
          <a:lstStyle/>
          <a:p>
            <a:endParaRPr/>
          </a:p>
        </p:txBody>
      </p:sp>
      <p:sp>
        <p:nvSpPr>
          <p:cNvPr id="27" name="object 27"/>
          <p:cNvSpPr/>
          <p:nvPr/>
        </p:nvSpPr>
        <p:spPr>
          <a:xfrm>
            <a:off x="2235285"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371A9E"/>
          </a:solidFill>
        </p:spPr>
        <p:txBody>
          <a:bodyPr wrap="square" lIns="0" tIns="0" rIns="0" bIns="0" rtlCol="0"/>
          <a:lstStyle/>
          <a:p>
            <a:endParaRPr/>
          </a:p>
        </p:txBody>
      </p:sp>
      <p:sp>
        <p:nvSpPr>
          <p:cNvPr id="28" name="object 28"/>
          <p:cNvSpPr/>
          <p:nvPr/>
        </p:nvSpPr>
        <p:spPr>
          <a:xfrm>
            <a:off x="1293410"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371A9E"/>
          </a:solidFill>
        </p:spPr>
        <p:txBody>
          <a:bodyPr wrap="square" lIns="0" tIns="0" rIns="0" bIns="0" rtlCol="0"/>
          <a:lstStyle/>
          <a:p>
            <a:endParaRPr/>
          </a:p>
        </p:txBody>
      </p:sp>
      <p:sp>
        <p:nvSpPr>
          <p:cNvPr id="31" name="object 31"/>
          <p:cNvSpPr/>
          <p:nvPr/>
        </p:nvSpPr>
        <p:spPr>
          <a:xfrm>
            <a:off x="4589971"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371A9E"/>
          </a:solidFill>
        </p:spPr>
        <p:txBody>
          <a:bodyPr wrap="square" lIns="0" tIns="0" rIns="0" bIns="0" rtlCol="0"/>
          <a:lstStyle/>
          <a:p>
            <a:endParaRPr/>
          </a:p>
        </p:txBody>
      </p:sp>
      <p:sp>
        <p:nvSpPr>
          <p:cNvPr id="32" name="object 32"/>
          <p:cNvSpPr/>
          <p:nvPr/>
        </p:nvSpPr>
        <p:spPr>
          <a:xfrm>
            <a:off x="2706222"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371A9E"/>
          </a:solidFill>
        </p:spPr>
        <p:txBody>
          <a:bodyPr wrap="square" lIns="0" tIns="0" rIns="0" bIns="0" rtlCol="0"/>
          <a:lstStyle/>
          <a:p>
            <a:endParaRPr/>
          </a:p>
        </p:txBody>
      </p:sp>
      <p:sp>
        <p:nvSpPr>
          <p:cNvPr id="35" name="object 35"/>
          <p:cNvSpPr/>
          <p:nvPr/>
        </p:nvSpPr>
        <p:spPr>
          <a:xfrm>
            <a:off x="3648097"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371A9E"/>
          </a:solidFill>
        </p:spPr>
        <p:txBody>
          <a:bodyPr wrap="square" lIns="0" tIns="0" rIns="0" bIns="0" rtlCol="0"/>
          <a:lstStyle/>
          <a:p>
            <a:endParaRPr/>
          </a:p>
        </p:txBody>
      </p:sp>
      <p:sp>
        <p:nvSpPr>
          <p:cNvPr id="36" name="object 36"/>
          <p:cNvSpPr/>
          <p:nvPr/>
        </p:nvSpPr>
        <p:spPr>
          <a:xfrm>
            <a:off x="3177159"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371A9E"/>
          </a:solidFill>
        </p:spPr>
        <p:txBody>
          <a:bodyPr wrap="square" lIns="0" tIns="0" rIns="0" bIns="0" rtlCol="0"/>
          <a:lstStyle/>
          <a:p>
            <a:endParaRPr/>
          </a:p>
        </p:txBody>
      </p:sp>
      <p:sp>
        <p:nvSpPr>
          <p:cNvPr id="37" name="object 37"/>
          <p:cNvSpPr/>
          <p:nvPr/>
        </p:nvSpPr>
        <p:spPr>
          <a:xfrm>
            <a:off x="1764347"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371A9E"/>
          </a:solidFill>
        </p:spPr>
        <p:txBody>
          <a:bodyPr wrap="square" lIns="0" tIns="0" rIns="0" bIns="0" rtlCol="0"/>
          <a:lstStyle/>
          <a:p>
            <a:endParaRPr/>
          </a:p>
        </p:txBody>
      </p:sp>
      <p:sp>
        <p:nvSpPr>
          <p:cNvPr id="38" name="object 38"/>
          <p:cNvSpPr/>
          <p:nvPr/>
        </p:nvSpPr>
        <p:spPr>
          <a:xfrm>
            <a:off x="822473"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371A9E"/>
          </a:solidFill>
        </p:spPr>
        <p:txBody>
          <a:bodyPr wrap="square" lIns="0" tIns="0" rIns="0" bIns="0" rtlCol="0"/>
          <a:lstStyle/>
          <a:p>
            <a:endParaRPr/>
          </a:p>
        </p:txBody>
      </p:sp>
      <p:sp>
        <p:nvSpPr>
          <p:cNvPr id="39" name="object 39"/>
          <p:cNvSpPr/>
          <p:nvPr/>
        </p:nvSpPr>
        <p:spPr>
          <a:xfrm>
            <a:off x="351536" y="0"/>
            <a:ext cx="47625" cy="10287000"/>
          </a:xfrm>
          <a:custGeom>
            <a:avLst/>
            <a:gdLst/>
            <a:ahLst/>
            <a:cxnLst/>
            <a:rect l="l" t="t" r="r" b="b"/>
            <a:pathLst>
              <a:path w="47625" h="10287000">
                <a:moveTo>
                  <a:pt x="0" y="0"/>
                </a:moveTo>
                <a:lnTo>
                  <a:pt x="47093" y="0"/>
                </a:lnTo>
                <a:lnTo>
                  <a:pt x="47093" y="10287000"/>
                </a:lnTo>
                <a:lnTo>
                  <a:pt x="0" y="10287000"/>
                </a:lnTo>
                <a:lnTo>
                  <a:pt x="0" y="0"/>
                </a:lnTo>
                <a:close/>
              </a:path>
            </a:pathLst>
          </a:custGeom>
          <a:solidFill>
            <a:srgbClr val="371A9E"/>
          </a:solidFill>
        </p:spPr>
        <p:txBody>
          <a:bodyPr wrap="square" lIns="0" tIns="0" rIns="0" bIns="0" rtlCol="0"/>
          <a:lstStyle/>
          <a:p>
            <a:endParaRPr/>
          </a:p>
        </p:txBody>
      </p:sp>
      <p:pic>
        <p:nvPicPr>
          <p:cNvPr id="42" name="object 42"/>
          <p:cNvPicPr/>
          <p:nvPr/>
        </p:nvPicPr>
        <p:blipFill>
          <a:blip r:embed="rId3" cstate="print"/>
          <a:stretch>
            <a:fillRect/>
          </a:stretch>
        </p:blipFill>
        <p:spPr>
          <a:xfrm>
            <a:off x="0" y="0"/>
            <a:ext cx="3624072" cy="4904315"/>
          </a:xfrm>
          <a:prstGeom prst="rect">
            <a:avLst/>
          </a:prstGeom>
        </p:spPr>
      </p:pic>
      <p:sp>
        <p:nvSpPr>
          <p:cNvPr id="45" name="object 45"/>
          <p:cNvSpPr/>
          <p:nvPr/>
        </p:nvSpPr>
        <p:spPr>
          <a:xfrm>
            <a:off x="4214168" y="-26701"/>
            <a:ext cx="14073832" cy="6824059"/>
          </a:xfrm>
          <a:custGeom>
            <a:avLst/>
            <a:gdLst/>
            <a:ahLst/>
            <a:cxnLst/>
            <a:rect l="l" t="t" r="r" b="b"/>
            <a:pathLst>
              <a:path w="12875260" h="7204075">
                <a:moveTo>
                  <a:pt x="12875140" y="7203489"/>
                </a:moveTo>
                <a:lnTo>
                  <a:pt x="0" y="7203489"/>
                </a:lnTo>
                <a:lnTo>
                  <a:pt x="0" y="0"/>
                </a:lnTo>
                <a:lnTo>
                  <a:pt x="12875140" y="0"/>
                </a:lnTo>
                <a:lnTo>
                  <a:pt x="12875140" y="7203489"/>
                </a:lnTo>
                <a:close/>
              </a:path>
            </a:pathLst>
          </a:custGeom>
          <a:solidFill>
            <a:srgbClr val="371A9E"/>
          </a:solidFill>
        </p:spPr>
        <p:txBody>
          <a:bodyPr wrap="square" lIns="0" tIns="0" rIns="0" bIns="0" rtlCol="0"/>
          <a:lstStyle/>
          <a:p>
            <a:endParaRPr dirty="0"/>
          </a:p>
        </p:txBody>
      </p:sp>
      <p:sp>
        <p:nvSpPr>
          <p:cNvPr id="46" name="object 46"/>
          <p:cNvSpPr txBox="1">
            <a:spLocks noGrp="1"/>
          </p:cNvSpPr>
          <p:nvPr>
            <p:ph type="title"/>
          </p:nvPr>
        </p:nvSpPr>
        <p:spPr>
          <a:xfrm>
            <a:off x="7080489" y="601285"/>
            <a:ext cx="7033895" cy="1243930"/>
          </a:xfrm>
          <a:prstGeom prst="rect">
            <a:avLst/>
          </a:prstGeom>
        </p:spPr>
        <p:txBody>
          <a:bodyPr vert="horz" wrap="square" lIns="0" tIns="12700" rIns="0" bIns="0" rtlCol="0">
            <a:spAutoFit/>
          </a:bodyPr>
          <a:lstStyle/>
          <a:p>
            <a:pPr marL="12700">
              <a:lnSpc>
                <a:spcPct val="100000"/>
              </a:lnSpc>
              <a:spcBef>
                <a:spcPts val="100"/>
              </a:spcBef>
            </a:pPr>
            <a:r>
              <a:rPr lang="uk-UA" sz="8000" b="1" spc="969" dirty="0">
                <a:latin typeface="Palatino Linotype" panose="02040502050505030304" pitchFamily="18" charset="0"/>
                <a:cs typeface="Calibri"/>
              </a:rPr>
              <a:t>Причини</a:t>
            </a:r>
            <a:endParaRPr sz="8000" b="1" dirty="0">
              <a:latin typeface="Palatino Linotype" panose="02040502050505030304" pitchFamily="18" charset="0"/>
              <a:cs typeface="Calibri"/>
            </a:endParaRPr>
          </a:p>
        </p:txBody>
      </p:sp>
      <p:sp>
        <p:nvSpPr>
          <p:cNvPr id="50" name="TextBox 49">
            <a:extLst>
              <a:ext uri="{FF2B5EF4-FFF2-40B4-BE49-F238E27FC236}">
                <a16:creationId xmlns:a16="http://schemas.microsoft.com/office/drawing/2014/main" id="{B7E915C5-CB65-4C3F-AA66-9232035E3F49}"/>
              </a:ext>
            </a:extLst>
          </p:cNvPr>
          <p:cNvSpPr txBox="1"/>
          <p:nvPr/>
        </p:nvSpPr>
        <p:spPr>
          <a:xfrm>
            <a:off x="4546272" y="2315587"/>
            <a:ext cx="13601556" cy="7971413"/>
          </a:xfrm>
          <a:prstGeom prst="rect">
            <a:avLst/>
          </a:prstGeom>
          <a:noFill/>
        </p:spPr>
        <p:txBody>
          <a:bodyPr wrap="square" rtlCol="0">
            <a:spAutoFit/>
          </a:bodyPr>
          <a:lstStyle/>
          <a:p>
            <a:r>
              <a:rPr lang="ru-RU" sz="3200" b="0" i="0" dirty="0" err="1">
                <a:solidFill>
                  <a:srgbClr val="FF8FE6"/>
                </a:solidFill>
                <a:effectLst/>
                <a:latin typeface="Book Antiqua" panose="02040602050305030304" pitchFamily="18" charset="0"/>
              </a:rPr>
              <a:t>Однією</a:t>
            </a:r>
            <a:r>
              <a:rPr lang="ru-RU" sz="3200" b="0" i="0" dirty="0">
                <a:solidFill>
                  <a:srgbClr val="FF8FE6"/>
                </a:solidFill>
                <a:effectLst/>
                <a:latin typeface="Book Antiqua" panose="02040602050305030304" pitchFamily="18" charset="0"/>
              </a:rPr>
              <a:t> з причин </a:t>
            </a:r>
            <a:r>
              <a:rPr lang="ru-RU" sz="3200" b="0" i="0" dirty="0" err="1">
                <a:solidFill>
                  <a:srgbClr val="FF8FE6"/>
                </a:solidFill>
                <a:effectLst/>
                <a:latin typeface="Book Antiqua" panose="02040602050305030304" pitchFamily="18" charset="0"/>
              </a:rPr>
              <a:t>кризи</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називають</a:t>
            </a:r>
            <a:r>
              <a:rPr lang="ru-RU" sz="3200" b="0" i="0" dirty="0">
                <a:solidFill>
                  <a:srgbClr val="FF8FE6"/>
                </a:solidFill>
                <a:effectLst/>
                <a:latin typeface="Book Antiqua" panose="02040602050305030304" pitchFamily="18" charset="0"/>
              </a:rPr>
              <a:t> </a:t>
            </a:r>
            <a:r>
              <a:rPr lang="ru-RU" sz="3200" b="0" i="1" u="sng" dirty="0" err="1">
                <a:solidFill>
                  <a:srgbClr val="FF8FE6"/>
                </a:solidFill>
                <a:effectLst/>
                <a:latin typeface="Book Antiqua" panose="02040602050305030304" pitchFamily="18" charset="0"/>
              </a:rPr>
              <a:t>монетаристські</a:t>
            </a:r>
            <a:r>
              <a:rPr lang="ru-RU" sz="3200" b="0" i="1" u="sng" dirty="0">
                <a:solidFill>
                  <a:srgbClr val="FF8FE6"/>
                </a:solidFill>
                <a:effectLst/>
                <a:latin typeface="Book Antiqua" panose="02040602050305030304" pitchFamily="18" charset="0"/>
              </a:rPr>
              <a:t> </a:t>
            </a:r>
            <a:r>
              <a:rPr lang="ru-RU" sz="3200" b="0" i="1" u="sng" dirty="0" err="1">
                <a:solidFill>
                  <a:srgbClr val="FF8FE6"/>
                </a:solidFill>
                <a:effectLst/>
                <a:latin typeface="Book Antiqua" panose="02040602050305030304" pitchFamily="18" charset="0"/>
              </a:rPr>
              <a:t>реформи</a:t>
            </a:r>
            <a:r>
              <a:rPr lang="ru-RU" sz="3200" b="0" i="1" u="sng" dirty="0">
                <a:solidFill>
                  <a:srgbClr val="FF8FE6"/>
                </a:solidFill>
                <a:effectLst/>
                <a:latin typeface="Book Antiqua" panose="02040602050305030304" pitchFamily="18" charset="0"/>
              </a:rPr>
              <a:t> </a:t>
            </a:r>
            <a:r>
              <a:rPr lang="ru-RU" sz="3200" b="0" i="1" u="sng" strike="noStrike" dirty="0" err="1">
                <a:solidFill>
                  <a:srgbClr val="FF8FE6"/>
                </a:solidFill>
                <a:effectLst/>
                <a:latin typeface="Book Antiqua" panose="02040602050305030304" pitchFamily="18" charset="0"/>
                <a:hlinkClick r:id="rId4" tooltip="Домінго Кавальйо (ще не написана)">
                  <a:extLst>
                    <a:ext uri="{A12FA001-AC4F-418D-AE19-62706E023703}">
                      <ahyp:hlinkClr xmlns:ahyp="http://schemas.microsoft.com/office/drawing/2018/hyperlinkcolor" val="tx"/>
                    </a:ext>
                  </a:extLst>
                </a:hlinkClick>
              </a:rPr>
              <a:t>Домінго</a:t>
            </a:r>
            <a:r>
              <a:rPr lang="ru-RU" sz="3200" b="0" i="1" u="sng" strike="noStrike" dirty="0">
                <a:solidFill>
                  <a:srgbClr val="FF8FE6"/>
                </a:solidFill>
                <a:effectLst/>
                <a:latin typeface="Book Antiqua" panose="02040602050305030304" pitchFamily="18" charset="0"/>
                <a:hlinkClick r:id="rId4" tooltip="Домінго Кавальйо (ще не написана)">
                  <a:extLst>
                    <a:ext uri="{A12FA001-AC4F-418D-AE19-62706E023703}">
                      <ahyp:hlinkClr xmlns:ahyp="http://schemas.microsoft.com/office/drawing/2018/hyperlinkcolor" val="tx"/>
                    </a:ext>
                  </a:extLst>
                </a:hlinkClick>
              </a:rPr>
              <a:t> </a:t>
            </a:r>
            <a:r>
              <a:rPr lang="ru-RU" sz="3200" b="0" i="1" u="sng" strike="noStrike" dirty="0" err="1">
                <a:solidFill>
                  <a:srgbClr val="FF8FE6"/>
                </a:solidFill>
                <a:effectLst/>
                <a:latin typeface="Book Antiqua" panose="02040602050305030304" pitchFamily="18" charset="0"/>
                <a:hlinkClick r:id="rId4" tooltip="Домінго Кавальйо (ще не написана)">
                  <a:extLst>
                    <a:ext uri="{A12FA001-AC4F-418D-AE19-62706E023703}">
                      <ahyp:hlinkClr xmlns:ahyp="http://schemas.microsoft.com/office/drawing/2018/hyperlinkcolor" val="tx"/>
                    </a:ext>
                  </a:extLst>
                </a:hlinkClick>
              </a:rPr>
              <a:t>Кавальйо</a:t>
            </a:r>
            <a:r>
              <a:rPr lang="ru-RU" sz="3200" b="0" i="1" dirty="0">
                <a:solidFill>
                  <a:srgbClr val="FF8FE6"/>
                </a:solidFill>
                <a:effectLst/>
                <a:latin typeface="Book Antiqua" panose="02040602050305030304" pitchFamily="18" charset="0"/>
              </a:rPr>
              <a:t>,</a:t>
            </a:r>
            <a:r>
              <a:rPr lang="ru-RU" sz="3200" b="0" i="0" dirty="0">
                <a:solidFill>
                  <a:srgbClr val="FF8FE6"/>
                </a:solidFill>
                <a:effectLst/>
                <a:latin typeface="Book Antiqua" panose="02040602050305030304" pitchFamily="18" charset="0"/>
              </a:rPr>
              <a:t> в </a:t>
            </a:r>
            <a:r>
              <a:rPr lang="ru-RU" sz="3200" b="0" i="0" dirty="0" err="1">
                <a:solidFill>
                  <a:srgbClr val="FF8FE6"/>
                </a:solidFill>
                <a:effectLst/>
                <a:latin typeface="Book Antiqua" panose="02040602050305030304" pitchFamily="18" charset="0"/>
              </a:rPr>
              <a:t>ході</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яких</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була</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приватизована</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державна</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власність</a:t>
            </a:r>
            <a:r>
              <a:rPr lang="ru-RU" sz="3200" b="0" i="0" dirty="0">
                <a:solidFill>
                  <a:srgbClr val="FF8FE6"/>
                </a:solidFill>
                <a:effectLst/>
                <a:latin typeface="Book Antiqua" panose="02040602050305030304" pitchFamily="18" charset="0"/>
              </a:rPr>
              <a:t> і </a:t>
            </a:r>
            <a:r>
              <a:rPr lang="ru-RU" sz="3200" b="0" i="0" dirty="0" err="1">
                <a:solidFill>
                  <a:srgbClr val="FF8FE6"/>
                </a:solidFill>
                <a:effectLst/>
                <a:latin typeface="Book Antiqua" panose="02040602050305030304" pitchFamily="18" charset="0"/>
              </a:rPr>
              <a:t>запроваджена</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прив'язка</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національної</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валюти</a:t>
            </a:r>
            <a:r>
              <a:rPr lang="ru-RU" sz="3200" b="0" i="0" dirty="0">
                <a:solidFill>
                  <a:srgbClr val="FF8FE6"/>
                </a:solidFill>
                <a:effectLst/>
                <a:latin typeface="Book Antiqua" panose="02040602050305030304" pitchFamily="18" charset="0"/>
              </a:rPr>
              <a:t> до </a:t>
            </a:r>
            <a:r>
              <a:rPr lang="ru-RU" sz="3200" b="0" i="0" dirty="0" err="1">
                <a:solidFill>
                  <a:srgbClr val="FF8FE6"/>
                </a:solidFill>
                <a:effectLst/>
                <a:latin typeface="Book Antiqua" panose="02040602050305030304" pitchFamily="18" charset="0"/>
              </a:rPr>
              <a:t>долара</a:t>
            </a:r>
            <a:r>
              <a:rPr lang="ru-RU" sz="3200" b="0" i="0" dirty="0">
                <a:solidFill>
                  <a:srgbClr val="FF8FE6"/>
                </a:solidFill>
                <a:effectLst/>
                <a:latin typeface="Book Antiqua" panose="02040602050305030304" pitchFamily="18" charset="0"/>
              </a:rPr>
              <a:t> США. </a:t>
            </a:r>
            <a:r>
              <a:rPr lang="ru-RU" sz="3200" b="0" i="0" dirty="0" err="1">
                <a:solidFill>
                  <a:srgbClr val="FF8FE6"/>
                </a:solidFill>
                <a:effectLst/>
                <a:latin typeface="Book Antiqua" panose="02040602050305030304" pitchFamily="18" charset="0"/>
              </a:rPr>
              <a:t>Окрім</a:t>
            </a:r>
            <a:r>
              <a:rPr lang="ru-RU" sz="3200" b="0" i="0" dirty="0">
                <a:solidFill>
                  <a:srgbClr val="FF8FE6"/>
                </a:solidFill>
                <a:effectLst/>
                <a:latin typeface="Book Antiqua" panose="02040602050305030304" pitchFamily="18" charset="0"/>
              </a:rPr>
              <a:t> того, для </a:t>
            </a:r>
            <a:r>
              <a:rPr lang="ru-RU" sz="3200" b="0" i="0" dirty="0" err="1">
                <a:solidFill>
                  <a:srgbClr val="FF8FE6"/>
                </a:solidFill>
                <a:effectLst/>
                <a:latin typeface="Book Antiqua" panose="02040602050305030304" pitchFamily="18" charset="0"/>
              </a:rPr>
              <a:t>іноземних</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інвесторів</a:t>
            </a:r>
            <a:r>
              <a:rPr lang="ru-RU" sz="3200" b="0" i="0" dirty="0">
                <a:solidFill>
                  <a:srgbClr val="FF8FE6"/>
                </a:solidFill>
                <a:effectLst/>
                <a:latin typeface="Book Antiqua" panose="02040602050305030304" pitchFamily="18" charset="0"/>
              </a:rPr>
              <a:t> в </a:t>
            </a:r>
            <a:r>
              <a:rPr lang="ru-RU" sz="3200" b="0" i="0" dirty="0" err="1">
                <a:solidFill>
                  <a:srgbClr val="FF8FE6"/>
                </a:solidFill>
                <a:effectLst/>
                <a:latin typeface="Book Antiqua" panose="02040602050305030304" pitchFamily="18" charset="0"/>
              </a:rPr>
              <a:t>Аргентині</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створювались</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особливі</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умови</a:t>
            </a:r>
            <a:r>
              <a:rPr lang="ru-RU" sz="3200" b="0" i="0" dirty="0">
                <a:solidFill>
                  <a:srgbClr val="FF8FE6"/>
                </a:solidFill>
                <a:effectLst/>
                <a:latin typeface="Book Antiqua" panose="02040602050305030304" pitchFamily="18" charset="0"/>
              </a:rPr>
              <a:t> — </a:t>
            </a:r>
            <a:r>
              <a:rPr lang="ru-RU" sz="3200" b="0" i="1" u="sng" dirty="0">
                <a:solidFill>
                  <a:srgbClr val="FF8FE6"/>
                </a:solidFill>
                <a:effectLst/>
                <a:latin typeface="Book Antiqua" panose="02040602050305030304" pitchFamily="18" charset="0"/>
              </a:rPr>
              <a:t>вони </a:t>
            </a:r>
            <a:r>
              <a:rPr lang="ru-RU" sz="3200" b="0" i="1" u="sng" dirty="0" err="1">
                <a:solidFill>
                  <a:srgbClr val="FF8FE6"/>
                </a:solidFill>
                <a:effectLst/>
                <a:latin typeface="Book Antiqua" panose="02040602050305030304" pitchFamily="18" charset="0"/>
              </a:rPr>
              <a:t>цілковито</a:t>
            </a:r>
            <a:r>
              <a:rPr lang="ru-RU" sz="3200" b="0" i="1" u="sng" dirty="0">
                <a:solidFill>
                  <a:srgbClr val="FF8FE6"/>
                </a:solidFill>
                <a:effectLst/>
                <a:latin typeface="Book Antiqua" panose="02040602050305030304" pitchFamily="18" charset="0"/>
              </a:rPr>
              <a:t> </a:t>
            </a:r>
            <a:r>
              <a:rPr lang="ru-RU" sz="3200" b="0" i="1" u="sng" dirty="0" err="1">
                <a:solidFill>
                  <a:srgbClr val="FF8FE6"/>
                </a:solidFill>
                <a:effectLst/>
                <a:latin typeface="Book Antiqua" panose="02040602050305030304" pitchFamily="18" charset="0"/>
              </a:rPr>
              <a:t>звільнялись</a:t>
            </a:r>
            <a:r>
              <a:rPr lang="ru-RU" sz="3200" b="0" i="1" u="sng" dirty="0">
                <a:solidFill>
                  <a:srgbClr val="FF8FE6"/>
                </a:solidFill>
                <a:effectLst/>
                <a:latin typeface="Book Antiqua" panose="02040602050305030304" pitchFamily="18" charset="0"/>
              </a:rPr>
              <a:t> </a:t>
            </a:r>
            <a:r>
              <a:rPr lang="ru-RU" sz="3200" b="0" i="1" u="sng" dirty="0" err="1">
                <a:solidFill>
                  <a:srgbClr val="FF8FE6"/>
                </a:solidFill>
                <a:effectLst/>
                <a:latin typeface="Book Antiqua" panose="02040602050305030304" pitchFamily="18" charset="0"/>
              </a:rPr>
              <a:t>від</a:t>
            </a:r>
            <a:r>
              <a:rPr lang="ru-RU" sz="3200" b="0" i="1" u="sng" dirty="0">
                <a:solidFill>
                  <a:srgbClr val="FF8FE6"/>
                </a:solidFill>
                <a:effectLst/>
                <a:latin typeface="Book Antiqua" panose="02040602050305030304" pitchFamily="18" charset="0"/>
              </a:rPr>
              <a:t> </a:t>
            </a:r>
            <a:r>
              <a:rPr lang="ru-RU" sz="3200" b="0" i="1" u="sng" dirty="0" err="1">
                <a:solidFill>
                  <a:srgbClr val="FF8FE6"/>
                </a:solidFill>
                <a:effectLst/>
                <a:latin typeface="Book Antiqua" panose="02040602050305030304" pitchFamily="18" charset="0"/>
              </a:rPr>
              <a:t>податків</a:t>
            </a:r>
            <a:r>
              <a:rPr lang="ru-RU" sz="3200" b="0" i="1" u="sng" dirty="0">
                <a:solidFill>
                  <a:srgbClr val="FF8FE6"/>
                </a:solidFill>
                <a:effectLst/>
                <a:latin typeface="Book Antiqua" panose="02040602050305030304" pitchFamily="18" charset="0"/>
              </a:rPr>
              <a:t> на 5-25 </a:t>
            </a:r>
            <a:r>
              <a:rPr lang="ru-RU" sz="3200" b="0" i="1" u="sng" dirty="0" err="1">
                <a:solidFill>
                  <a:srgbClr val="FF8FE6"/>
                </a:solidFill>
                <a:effectLst/>
                <a:latin typeface="Book Antiqua" panose="02040602050305030304" pitchFamily="18" charset="0"/>
              </a:rPr>
              <a:t>років</a:t>
            </a:r>
            <a:r>
              <a:rPr lang="ru-RU" sz="3200" b="0" i="0" dirty="0">
                <a:solidFill>
                  <a:srgbClr val="FF8FE6"/>
                </a:solidFill>
                <a:effectLst/>
                <a:latin typeface="Book Antiqua" panose="02040602050305030304" pitchFamily="18" charset="0"/>
              </a:rPr>
              <a:t>, в </a:t>
            </a:r>
            <a:r>
              <a:rPr lang="ru-RU" sz="3200" b="0" i="0" dirty="0" err="1">
                <a:solidFill>
                  <a:srgbClr val="FF8FE6"/>
                </a:solidFill>
                <a:effectLst/>
                <a:latin typeface="Book Antiqua" panose="02040602050305030304" pitchFamily="18" charset="0"/>
              </a:rPr>
              <a:t>результаті</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чого</a:t>
            </a:r>
            <a:r>
              <a:rPr lang="ru-RU" sz="3200" b="0" i="0" dirty="0">
                <a:solidFill>
                  <a:srgbClr val="FF8FE6"/>
                </a:solidFill>
                <a:effectLst/>
                <a:latin typeface="Book Antiqua" panose="02040602050305030304" pitchFamily="18" charset="0"/>
              </a:rPr>
              <a:t>, за </a:t>
            </a:r>
            <a:r>
              <a:rPr lang="ru-RU" sz="3200" b="0" i="0" dirty="0" err="1">
                <a:solidFill>
                  <a:srgbClr val="FF8FE6"/>
                </a:solidFill>
                <a:effectLst/>
                <a:latin typeface="Book Antiqua" panose="02040602050305030304" pitchFamily="18" charset="0"/>
              </a:rPr>
              <a:t>деякими</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оцінками</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багатомільярдні</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іноземні</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інвестиції</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супроводжувались</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втратою</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принаймні</a:t>
            </a:r>
            <a:r>
              <a:rPr lang="ru-RU" sz="3200" b="0" i="0" dirty="0">
                <a:solidFill>
                  <a:srgbClr val="FF8FE6"/>
                </a:solidFill>
                <a:effectLst/>
                <a:latin typeface="Book Antiqua" panose="02040602050305030304" pitchFamily="18" charset="0"/>
              </a:rPr>
              <a:t> 280 </a:t>
            </a:r>
            <a:r>
              <a:rPr lang="ru-RU" sz="3200" b="0" i="0" dirty="0" err="1">
                <a:solidFill>
                  <a:srgbClr val="FF8FE6"/>
                </a:solidFill>
                <a:effectLst/>
                <a:latin typeface="Book Antiqua" panose="02040602050305030304" pitchFamily="18" charset="0"/>
              </a:rPr>
              <a:t>мільярдів</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доларів</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прибутку</a:t>
            </a:r>
            <a:r>
              <a:rPr lang="ru-RU" sz="3200" b="0" i="0" dirty="0">
                <a:solidFill>
                  <a:srgbClr val="FF8FE6"/>
                </a:solidFill>
                <a:effectLst/>
                <a:latin typeface="Book Antiqua" panose="02040602050305030304" pitchFamily="18" charset="0"/>
              </a:rPr>
              <a:t> за </a:t>
            </a:r>
            <a:r>
              <a:rPr lang="ru-RU" sz="3200" b="0" i="0" dirty="0" err="1">
                <a:solidFill>
                  <a:srgbClr val="FF8FE6"/>
                </a:solidFill>
                <a:effectLst/>
                <a:latin typeface="Book Antiqua" panose="02040602050305030304" pitchFamily="18" charset="0"/>
              </a:rPr>
              <a:t>десятиліття</a:t>
            </a:r>
            <a:r>
              <a:rPr lang="ru-RU" sz="3200" b="0" i="0" dirty="0">
                <a:solidFill>
                  <a:srgbClr val="FF8FE6"/>
                </a:solidFill>
                <a:effectLst/>
                <a:latin typeface="Book Antiqua" panose="02040602050305030304" pitchFamily="18" charset="0"/>
              </a:rPr>
              <a:t>.</a:t>
            </a:r>
          </a:p>
          <a:p>
            <a:r>
              <a:rPr lang="ru-RU" sz="3200" b="0" i="0" dirty="0" err="1">
                <a:solidFill>
                  <a:srgbClr val="FF8FE6"/>
                </a:solidFill>
                <a:effectLst/>
                <a:latin typeface="Book Antiqua" panose="02040602050305030304" pitchFamily="18" charset="0"/>
              </a:rPr>
              <a:t>Жорстка</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прив'язка</a:t>
            </a:r>
            <a:r>
              <a:rPr lang="ru-RU" sz="3200" b="0" i="0" dirty="0">
                <a:solidFill>
                  <a:srgbClr val="FF8FE6"/>
                </a:solidFill>
                <a:effectLst/>
                <a:latin typeface="Book Antiqua" panose="02040602050305030304" pitchFamily="18" charset="0"/>
              </a:rPr>
              <a:t> до </a:t>
            </a:r>
            <a:r>
              <a:rPr lang="ru-RU" sz="3200" b="0" i="0" dirty="0" err="1">
                <a:solidFill>
                  <a:srgbClr val="FF8FE6"/>
                </a:solidFill>
                <a:effectLst/>
                <a:latin typeface="Book Antiqua" panose="02040602050305030304" pitchFamily="18" charset="0"/>
              </a:rPr>
              <a:t>дорогої</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валюти</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долара</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зробила</a:t>
            </a:r>
            <a:r>
              <a:rPr lang="ru-RU" sz="3200" b="0" i="0" dirty="0">
                <a:solidFill>
                  <a:srgbClr val="FF8FE6"/>
                </a:solidFill>
                <a:effectLst/>
                <a:latin typeface="Book Antiqua" panose="02040602050305030304" pitchFamily="18" charset="0"/>
              </a:rPr>
              <a:t> </a:t>
            </a:r>
            <a:r>
              <a:rPr lang="ru-RU" sz="3200" b="0" i="0" dirty="0" err="1">
                <a:solidFill>
                  <a:srgbClr val="FF8FE6"/>
                </a:solidFill>
                <a:effectLst/>
                <a:latin typeface="Book Antiqua" panose="02040602050305030304" pitchFamily="18" charset="0"/>
              </a:rPr>
              <a:t>аргентинські</a:t>
            </a:r>
            <a:r>
              <a:rPr lang="ru-RU" sz="3200" b="0" i="0" dirty="0">
                <a:solidFill>
                  <a:srgbClr val="FF8FE6"/>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товари</a:t>
            </a:r>
            <a:r>
              <a:rPr lang="ru-RU" sz="3200" b="0" i="0" dirty="0">
                <a:solidFill>
                  <a:srgbClr val="371A9E"/>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неконкурентноспроможними</a:t>
            </a:r>
            <a:r>
              <a:rPr lang="ru-RU" sz="3200" b="0" i="0" dirty="0">
                <a:solidFill>
                  <a:srgbClr val="371A9E"/>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що</a:t>
            </a:r>
            <a:r>
              <a:rPr lang="ru-RU" sz="3200" b="0" i="0" dirty="0">
                <a:solidFill>
                  <a:srgbClr val="371A9E"/>
                </a:solidFill>
                <a:effectLst/>
                <a:latin typeface="Book Antiqua" panose="02040602050305030304" pitchFamily="18" charset="0"/>
              </a:rPr>
              <a:t> у </a:t>
            </a:r>
            <a:r>
              <a:rPr lang="ru-RU" sz="3200" b="0" i="0" dirty="0" err="1">
                <a:solidFill>
                  <a:srgbClr val="371A9E"/>
                </a:solidFill>
                <a:effectLst/>
                <a:latin typeface="Book Antiqua" panose="02040602050305030304" pitchFamily="18" charset="0"/>
              </a:rPr>
              <a:t>подальшому</a:t>
            </a:r>
            <a:r>
              <a:rPr lang="ru-RU" sz="3200" b="0" i="0" dirty="0">
                <a:solidFill>
                  <a:srgbClr val="371A9E"/>
                </a:solidFill>
                <a:effectLst/>
                <a:latin typeface="Book Antiqua" panose="02040602050305030304" pitchFamily="18" charset="0"/>
              </a:rPr>
              <a:t> негативно </a:t>
            </a:r>
            <a:r>
              <a:rPr lang="ru-RU" sz="3200" b="0" i="0" dirty="0" err="1">
                <a:solidFill>
                  <a:srgbClr val="371A9E"/>
                </a:solidFill>
                <a:effectLst/>
                <a:latin typeface="Book Antiqua" panose="02040602050305030304" pitchFamily="18" charset="0"/>
              </a:rPr>
              <a:t>позначилось</a:t>
            </a:r>
            <a:r>
              <a:rPr lang="ru-RU" sz="3200" b="0" i="0" dirty="0">
                <a:solidFill>
                  <a:srgbClr val="371A9E"/>
                </a:solidFill>
                <a:effectLst/>
                <a:latin typeface="Book Antiqua" panose="02040602050305030304" pitchFamily="18" charset="0"/>
              </a:rPr>
              <a:t> на </a:t>
            </a:r>
            <a:r>
              <a:rPr lang="ru-RU" sz="3200" b="0" i="0" dirty="0" err="1">
                <a:solidFill>
                  <a:srgbClr val="371A9E"/>
                </a:solidFill>
                <a:effectLst/>
                <a:latin typeface="Book Antiqua" panose="02040602050305030304" pitchFamily="18" charset="0"/>
              </a:rPr>
              <a:t>розвитку</a:t>
            </a:r>
            <a:r>
              <a:rPr lang="ru-RU" sz="3200" b="0" i="0" dirty="0">
                <a:solidFill>
                  <a:srgbClr val="371A9E"/>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промисловості</a:t>
            </a:r>
            <a:r>
              <a:rPr lang="ru-RU" sz="3200" b="0" i="0" baseline="30000" dirty="0">
                <a:solidFill>
                  <a:srgbClr val="371A9E"/>
                </a:solidFill>
                <a:effectLst/>
                <a:latin typeface="Book Antiqua" panose="02040602050305030304" pitchFamily="18" charset="0"/>
              </a:rPr>
              <a:t>.</a:t>
            </a:r>
            <a:r>
              <a:rPr lang="ru-RU" sz="3200" b="0" i="0" dirty="0">
                <a:solidFill>
                  <a:srgbClr val="371A9E"/>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Окрім</a:t>
            </a:r>
            <a:r>
              <a:rPr lang="ru-RU" sz="3200" b="0" i="0" dirty="0">
                <a:solidFill>
                  <a:srgbClr val="371A9E"/>
                </a:solidFill>
                <a:effectLst/>
                <a:latin typeface="Book Antiqua" panose="02040602050305030304" pitchFamily="18" charset="0"/>
              </a:rPr>
              <a:t> того, через </a:t>
            </a:r>
            <a:r>
              <a:rPr lang="ru-RU" sz="3200" b="0" i="0" dirty="0" err="1">
                <a:solidFill>
                  <a:srgbClr val="371A9E"/>
                </a:solidFill>
                <a:effectLst/>
                <a:latin typeface="Book Antiqua" panose="02040602050305030304" pitchFamily="18" charset="0"/>
              </a:rPr>
              <a:t>жорстку</a:t>
            </a:r>
            <a:r>
              <a:rPr lang="ru-RU" sz="3200" b="0" i="0" dirty="0">
                <a:solidFill>
                  <a:srgbClr val="371A9E"/>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прив'язку</a:t>
            </a:r>
            <a:r>
              <a:rPr lang="ru-RU" sz="3200" b="0" i="0" dirty="0">
                <a:solidFill>
                  <a:srgbClr val="371A9E"/>
                </a:solidFill>
                <a:effectLst/>
                <a:latin typeface="Book Antiqua" panose="02040602050305030304" pitchFamily="18" charset="0"/>
              </a:rPr>
              <a:t> Центробанк </a:t>
            </a:r>
            <a:r>
              <a:rPr lang="ru-RU" sz="3200" b="0" i="0" dirty="0" err="1">
                <a:solidFill>
                  <a:srgbClr val="371A9E"/>
                </a:solidFill>
                <a:effectLst/>
                <a:latin typeface="Book Antiqua" panose="02040602050305030304" pitchFamily="18" charset="0"/>
              </a:rPr>
              <a:t>Аргентини</a:t>
            </a:r>
            <a:r>
              <a:rPr lang="ru-RU" sz="3200" b="0" i="0" dirty="0">
                <a:solidFill>
                  <a:srgbClr val="371A9E"/>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позбавив</a:t>
            </a:r>
            <a:r>
              <a:rPr lang="ru-RU" sz="3200" b="0" i="0" dirty="0">
                <a:solidFill>
                  <a:srgbClr val="371A9E"/>
                </a:solidFill>
                <a:effectLst/>
                <a:latin typeface="Book Antiqua" panose="02040602050305030304" pitchFamily="18" charset="0"/>
              </a:rPr>
              <a:t> себе </a:t>
            </a:r>
            <a:r>
              <a:rPr lang="ru-RU" sz="3200" b="0" i="0" dirty="0" err="1">
                <a:solidFill>
                  <a:srgbClr val="371A9E"/>
                </a:solidFill>
                <a:effectLst/>
                <a:latin typeface="Book Antiqua" panose="02040602050305030304" pitchFamily="18" charset="0"/>
              </a:rPr>
              <a:t>можливості</a:t>
            </a:r>
            <a:r>
              <a:rPr lang="ru-RU" sz="3200" b="0" i="0" dirty="0">
                <a:solidFill>
                  <a:srgbClr val="371A9E"/>
                </a:solidFill>
                <a:effectLst/>
                <a:latin typeface="Book Antiqua" panose="02040602050305030304" pitchFamily="18" charset="0"/>
              </a:rPr>
              <a:t> реального </a:t>
            </a:r>
            <a:r>
              <a:rPr lang="ru-RU" sz="3200" b="0" i="0" dirty="0" err="1">
                <a:solidFill>
                  <a:srgbClr val="371A9E"/>
                </a:solidFill>
                <a:effectLst/>
                <a:latin typeface="Book Antiqua" panose="02040602050305030304" pitchFamily="18" charset="0"/>
              </a:rPr>
              <a:t>впливу</a:t>
            </a:r>
            <a:r>
              <a:rPr lang="ru-RU" sz="3200" b="0" i="0" dirty="0">
                <a:solidFill>
                  <a:srgbClr val="371A9E"/>
                </a:solidFill>
                <a:effectLst/>
                <a:latin typeface="Book Antiqua" panose="02040602050305030304" pitchFamily="18" charset="0"/>
              </a:rPr>
              <a:t> на </a:t>
            </a:r>
            <a:r>
              <a:rPr lang="ru-RU" sz="3200" b="0" i="0" dirty="0" err="1">
                <a:solidFill>
                  <a:srgbClr val="371A9E"/>
                </a:solidFill>
                <a:effectLst/>
                <a:latin typeface="Book Antiqua" panose="02040602050305030304" pitchFamily="18" charset="0"/>
              </a:rPr>
              <a:t>ситуацію</a:t>
            </a:r>
            <a:r>
              <a:rPr lang="ru-RU" sz="3200" b="0" i="0" dirty="0">
                <a:solidFill>
                  <a:srgbClr val="371A9E"/>
                </a:solidFill>
                <a:effectLst/>
                <a:latin typeface="Book Antiqua" panose="02040602050305030304" pitchFamily="18" charset="0"/>
              </a:rPr>
              <a:t>.</a:t>
            </a:r>
          </a:p>
          <a:p>
            <a:r>
              <a:rPr lang="ru-RU" sz="3200" b="0" i="0" dirty="0">
                <a:solidFill>
                  <a:srgbClr val="371A9E"/>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Після</a:t>
            </a:r>
            <a:r>
              <a:rPr lang="ru-RU" sz="3200" b="0" i="0" dirty="0">
                <a:solidFill>
                  <a:srgbClr val="371A9E"/>
                </a:solidFill>
                <a:effectLst/>
                <a:latin typeface="Book Antiqua" panose="02040602050305030304" pitchFamily="18" charset="0"/>
              </a:rPr>
              <a:t> того, як у 1999 </a:t>
            </a:r>
            <a:r>
              <a:rPr lang="ru-RU" sz="3200" b="0" i="0" dirty="0" err="1">
                <a:solidFill>
                  <a:srgbClr val="371A9E"/>
                </a:solidFill>
                <a:effectLst/>
                <a:latin typeface="Book Antiqua" panose="02040602050305030304" pitchFamily="18" charset="0"/>
              </a:rPr>
              <a:t>році</a:t>
            </a:r>
            <a:r>
              <a:rPr lang="ru-RU" sz="3200" b="0" i="0" dirty="0">
                <a:solidFill>
                  <a:srgbClr val="371A9E"/>
                </a:solidFill>
                <a:effectLst/>
                <a:latin typeface="Book Antiqua" panose="02040602050305030304" pitchFamily="18" charset="0"/>
              </a:rPr>
              <a:t> </a:t>
            </a:r>
            <a:r>
              <a:rPr lang="ru-RU" sz="3200" b="0" i="1" u="sng" strike="noStrike" dirty="0" err="1">
                <a:solidFill>
                  <a:srgbClr val="371A9E"/>
                </a:solidFill>
                <a:effectLst/>
                <a:latin typeface="Book Antiqua" panose="02040602050305030304" pitchFamily="18" charset="0"/>
              </a:rPr>
              <a:t>Бразилія</a:t>
            </a:r>
            <a:r>
              <a:rPr lang="ru-RU" sz="3200" b="0" i="1" u="sng" strike="noStrike" dirty="0">
                <a:solidFill>
                  <a:srgbClr val="371A9E"/>
                </a:solidFill>
                <a:effectLst/>
                <a:latin typeface="Book Antiqua" panose="02040602050305030304" pitchFamily="18" charset="0"/>
              </a:rPr>
              <a:t> </a:t>
            </a:r>
            <a:r>
              <a:rPr lang="ru-RU" sz="3200" b="0" i="1" u="sng" dirty="0">
                <a:solidFill>
                  <a:srgbClr val="371A9E"/>
                </a:solidFill>
                <a:effectLst/>
                <a:latin typeface="Book Antiqua" panose="02040602050305030304" pitchFamily="18" charset="0"/>
              </a:rPr>
              <a:t>провела </a:t>
            </a:r>
            <a:r>
              <a:rPr lang="ru-RU" sz="3200" b="0" i="1" u="sng" dirty="0" err="1">
                <a:solidFill>
                  <a:srgbClr val="371A9E"/>
                </a:solidFill>
                <a:effectLst/>
                <a:latin typeface="Book Antiqua" panose="02040602050305030304" pitchFamily="18" charset="0"/>
              </a:rPr>
              <a:t>девальвацію</a:t>
            </a:r>
            <a:r>
              <a:rPr lang="ru-RU" sz="3200" b="0" i="0" dirty="0">
                <a:solidFill>
                  <a:srgbClr val="371A9E"/>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її</a:t>
            </a:r>
            <a:r>
              <a:rPr lang="ru-RU" sz="3200" b="0" i="0" dirty="0">
                <a:solidFill>
                  <a:srgbClr val="371A9E"/>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економіка</a:t>
            </a:r>
            <a:r>
              <a:rPr lang="ru-RU" sz="3200" b="0" i="0" dirty="0">
                <a:solidFill>
                  <a:srgbClr val="371A9E"/>
                </a:solidFill>
                <a:effectLst/>
                <a:latin typeface="Book Antiqua" panose="02040602050305030304" pitchFamily="18" charset="0"/>
              </a:rPr>
              <a:t> стала </a:t>
            </a:r>
            <a:r>
              <a:rPr lang="ru-RU" sz="3200" b="0" i="0" dirty="0" err="1">
                <a:solidFill>
                  <a:srgbClr val="371A9E"/>
                </a:solidFill>
                <a:effectLst/>
                <a:latin typeface="Book Antiqua" panose="02040602050305030304" pitchFamily="18" charset="0"/>
              </a:rPr>
              <a:t>привабливішою</a:t>
            </a:r>
            <a:r>
              <a:rPr lang="ru-RU" sz="3200" b="0" i="0" dirty="0">
                <a:solidFill>
                  <a:srgbClr val="371A9E"/>
                </a:solidFill>
                <a:effectLst/>
                <a:latin typeface="Book Antiqua" panose="02040602050305030304" pitchFamily="18" charset="0"/>
              </a:rPr>
              <a:t> для </a:t>
            </a:r>
            <a:r>
              <a:rPr lang="ru-RU" sz="3200" b="0" i="0" dirty="0" err="1">
                <a:solidFill>
                  <a:srgbClr val="371A9E"/>
                </a:solidFill>
                <a:effectLst/>
                <a:latin typeface="Book Antiqua" panose="02040602050305030304" pitchFamily="18" charset="0"/>
              </a:rPr>
              <a:t>інвесторів</a:t>
            </a:r>
            <a:r>
              <a:rPr lang="ru-RU" sz="3200" b="0" i="0" dirty="0">
                <a:solidFill>
                  <a:srgbClr val="371A9E"/>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ніж</a:t>
            </a:r>
            <a:r>
              <a:rPr lang="ru-RU" sz="3200" b="0" i="0" dirty="0">
                <a:solidFill>
                  <a:srgbClr val="371A9E"/>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аргентинська</a:t>
            </a:r>
            <a:r>
              <a:rPr lang="ru-RU" sz="3200" b="0" i="0" dirty="0">
                <a:solidFill>
                  <a:srgbClr val="371A9E"/>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Це</a:t>
            </a:r>
            <a:r>
              <a:rPr lang="ru-RU" sz="3200" b="0" i="0" dirty="0">
                <a:solidFill>
                  <a:srgbClr val="371A9E"/>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призвело</a:t>
            </a:r>
            <a:r>
              <a:rPr lang="ru-RU" sz="3200" b="0" i="0" dirty="0">
                <a:solidFill>
                  <a:srgbClr val="371A9E"/>
                </a:solidFill>
                <a:effectLst/>
                <a:latin typeface="Book Antiqua" panose="02040602050305030304" pitchFamily="18" charset="0"/>
              </a:rPr>
              <a:t> до </a:t>
            </a:r>
            <a:r>
              <a:rPr lang="ru-RU" sz="3200" b="0" i="0" dirty="0" err="1">
                <a:solidFill>
                  <a:srgbClr val="371A9E"/>
                </a:solidFill>
                <a:effectLst/>
                <a:latin typeface="Book Antiqua" panose="02040602050305030304" pitchFamily="18" charset="0"/>
              </a:rPr>
              <a:t>відтоку</a:t>
            </a:r>
            <a:r>
              <a:rPr lang="ru-RU" sz="3200" b="0" i="0" dirty="0">
                <a:solidFill>
                  <a:srgbClr val="371A9E"/>
                </a:solidFill>
                <a:effectLst/>
                <a:latin typeface="Book Antiqua" panose="02040602050305030304" pitchFamily="18" charset="0"/>
              </a:rPr>
              <a:t> </a:t>
            </a:r>
            <a:r>
              <a:rPr lang="ru-RU" sz="3200" b="0" i="0" dirty="0" err="1">
                <a:solidFill>
                  <a:srgbClr val="371A9E"/>
                </a:solidFill>
                <a:effectLst/>
                <a:latin typeface="Book Antiqua" panose="02040602050305030304" pitchFamily="18" charset="0"/>
              </a:rPr>
              <a:t>капіталів</a:t>
            </a:r>
            <a:r>
              <a:rPr lang="ru-RU" sz="3200" b="0" i="0" dirty="0">
                <a:solidFill>
                  <a:srgbClr val="371A9E"/>
                </a:solidFill>
                <a:effectLst/>
                <a:latin typeface="Book Antiqua" panose="02040602050305030304" pitchFamily="18" charset="0"/>
              </a:rPr>
              <a:t>.</a:t>
            </a:r>
          </a:p>
        </p:txBody>
      </p:sp>
      <p:sp>
        <p:nvSpPr>
          <p:cNvPr id="51" name="object 23">
            <a:extLst>
              <a:ext uri="{FF2B5EF4-FFF2-40B4-BE49-F238E27FC236}">
                <a16:creationId xmlns:a16="http://schemas.microsoft.com/office/drawing/2014/main" id="{A2107C83-6D66-4FD1-8D1D-E09F5B40E8E7}"/>
              </a:ext>
            </a:extLst>
          </p:cNvPr>
          <p:cNvSpPr/>
          <p:nvPr/>
        </p:nvSpPr>
        <p:spPr>
          <a:xfrm>
            <a:off x="-12076" y="10007527"/>
            <a:ext cx="4589971" cy="47625"/>
          </a:xfrm>
          <a:custGeom>
            <a:avLst/>
            <a:gdLst/>
            <a:ahLst/>
            <a:cxnLst/>
            <a:rect l="l" t="t" r="r" b="b"/>
            <a:pathLst>
              <a:path w="5002530" h="47625">
                <a:moveTo>
                  <a:pt x="0" y="47093"/>
                </a:moveTo>
                <a:lnTo>
                  <a:pt x="5002531" y="47093"/>
                </a:lnTo>
                <a:lnTo>
                  <a:pt x="5002531" y="0"/>
                </a:lnTo>
                <a:lnTo>
                  <a:pt x="0" y="0"/>
                </a:lnTo>
                <a:lnTo>
                  <a:pt x="0" y="47093"/>
                </a:lnTo>
                <a:close/>
              </a:path>
            </a:pathLst>
          </a:custGeom>
          <a:solidFill>
            <a:srgbClr val="371A9E"/>
          </a:solidFill>
        </p:spPr>
        <p:txBody>
          <a:bodyPr wrap="square" lIns="0" tIns="0" rIns="0" bIns="0" rtlCol="0"/>
          <a:lstStyle/>
          <a:p>
            <a:endParaRPr/>
          </a:p>
        </p:txBody>
      </p:sp>
      <p:pic>
        <p:nvPicPr>
          <p:cNvPr id="25" name="Рисунок 24">
            <a:extLst>
              <a:ext uri="{FF2B5EF4-FFF2-40B4-BE49-F238E27FC236}">
                <a16:creationId xmlns:a16="http://schemas.microsoft.com/office/drawing/2014/main" id="{F5C1E61D-61A5-424D-8EA0-5139F749E7D4}"/>
              </a:ext>
            </a:extLst>
          </p:cNvPr>
          <p:cNvPicPr>
            <a:picLocks noChangeAspect="1"/>
          </p:cNvPicPr>
          <p:nvPr/>
        </p:nvPicPr>
        <p:blipFill rotWithShape="1">
          <a:blip r:embed="rId5">
            <a:extLst>
              <a:ext uri="{28A0092B-C50C-407E-A947-70E740481C1C}">
                <a14:useLocalDpi xmlns:a14="http://schemas.microsoft.com/office/drawing/2010/main" val="0"/>
              </a:ext>
            </a:extLst>
          </a:blip>
          <a:srcRect l="17867" r="12036"/>
          <a:stretch/>
        </p:blipFill>
        <p:spPr>
          <a:xfrm>
            <a:off x="-93769" y="2646925"/>
            <a:ext cx="4542835" cy="4509600"/>
          </a:xfrm>
          <a:prstGeom prst="ellipse">
            <a:avLst/>
          </a:prstGeom>
          <a:ln>
            <a:noFill/>
          </a:ln>
          <a:effectLst>
            <a:softEdge rad="112500"/>
          </a:effectLst>
        </p:spPr>
      </p:pic>
      <p:sp>
        <p:nvSpPr>
          <p:cNvPr id="34" name="Rectangle 1">
            <a:extLst>
              <a:ext uri="{FF2B5EF4-FFF2-40B4-BE49-F238E27FC236}">
                <a16:creationId xmlns:a16="http://schemas.microsoft.com/office/drawing/2014/main" id="{AC230B99-A6A7-43B3-9EE4-D18FA58E172B}"/>
              </a:ext>
            </a:extLst>
          </p:cNvPr>
          <p:cNvSpPr>
            <a:spLocks noChangeArrowheads="1"/>
          </p:cNvSpPr>
          <p:nvPr/>
        </p:nvSpPr>
        <p:spPr bwMode="auto">
          <a:xfrm>
            <a:off x="0" y="117343"/>
            <a:ext cx="65" cy="22251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6979" rIns="0" bIns="-2697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
        <p:nvSpPr>
          <p:cNvPr id="40" name="TextBox 39">
            <a:extLst>
              <a:ext uri="{FF2B5EF4-FFF2-40B4-BE49-F238E27FC236}">
                <a16:creationId xmlns:a16="http://schemas.microsoft.com/office/drawing/2014/main" id="{C4D75A6D-08F1-426C-8BF2-8FA379221971}"/>
              </a:ext>
            </a:extLst>
          </p:cNvPr>
          <p:cNvSpPr txBox="1"/>
          <p:nvPr/>
        </p:nvSpPr>
        <p:spPr>
          <a:xfrm>
            <a:off x="1477569" y="495198"/>
            <a:ext cx="2851948" cy="461665"/>
          </a:xfrm>
          <a:prstGeom prst="rect">
            <a:avLst/>
          </a:prstGeom>
          <a:noFill/>
        </p:spPr>
        <p:txBody>
          <a:bodyPr wrap="square" rtlCol="0">
            <a:spAutoFit/>
          </a:bodyPr>
          <a:lstStyle/>
          <a:p>
            <a:pPr lvl="0" eaLnBrk="0" fontAlgn="base" hangingPunct="0">
              <a:spcBef>
                <a:spcPct val="0"/>
              </a:spcBef>
              <a:spcAft>
                <a:spcPct val="0"/>
              </a:spcAft>
            </a:pPr>
            <a:r>
              <a:rPr lang="uk-UA" altLang="uk-UA" sz="2400" dirty="0">
                <a:solidFill>
                  <a:srgbClr val="202124"/>
                </a:solidFill>
                <a:latin typeface="inherit"/>
              </a:rPr>
              <a:t>   </a:t>
            </a:r>
            <a:endParaRPr lang="uk-UA" altLang="uk-UA"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5354300" y="11"/>
            <a:ext cx="2933699" cy="2404610"/>
          </a:xfrm>
          <a:prstGeom prst="rect">
            <a:avLst/>
          </a:prstGeom>
        </p:spPr>
      </p:pic>
      <p:grpSp>
        <p:nvGrpSpPr>
          <p:cNvPr id="5" name="object 5"/>
          <p:cNvGrpSpPr/>
          <p:nvPr/>
        </p:nvGrpSpPr>
        <p:grpSpPr>
          <a:xfrm>
            <a:off x="16562117" y="3572499"/>
            <a:ext cx="1725883" cy="6714490"/>
            <a:chOff x="15938391" y="3573005"/>
            <a:chExt cx="2350135" cy="6714490"/>
          </a:xfrm>
        </p:grpSpPr>
        <p:sp>
          <p:nvSpPr>
            <p:cNvPr id="6" name="object 6"/>
            <p:cNvSpPr/>
            <p:nvPr/>
          </p:nvSpPr>
          <p:spPr>
            <a:xfrm>
              <a:off x="15938386" y="4738763"/>
              <a:ext cx="2350135" cy="5548630"/>
            </a:xfrm>
            <a:custGeom>
              <a:avLst/>
              <a:gdLst/>
              <a:ahLst/>
              <a:cxnLst/>
              <a:rect l="l" t="t" r="r" b="b"/>
              <a:pathLst>
                <a:path w="2350134" h="5548630">
                  <a:moveTo>
                    <a:pt x="2349614" y="0"/>
                  </a:moveTo>
                  <a:lnTo>
                    <a:pt x="2324544" y="0"/>
                  </a:lnTo>
                  <a:lnTo>
                    <a:pt x="2324544" y="46990"/>
                  </a:lnTo>
                  <a:lnTo>
                    <a:pt x="2324544" y="470941"/>
                  </a:lnTo>
                  <a:lnTo>
                    <a:pt x="2324544" y="5180317"/>
                  </a:lnTo>
                  <a:lnTo>
                    <a:pt x="1900707" y="5180317"/>
                  </a:lnTo>
                  <a:lnTo>
                    <a:pt x="1900707" y="5043767"/>
                  </a:lnTo>
                  <a:lnTo>
                    <a:pt x="2324544" y="5043767"/>
                  </a:lnTo>
                  <a:lnTo>
                    <a:pt x="2324544" y="4481792"/>
                  </a:lnTo>
                  <a:lnTo>
                    <a:pt x="1900707" y="4481792"/>
                  </a:lnTo>
                  <a:lnTo>
                    <a:pt x="1900707" y="4285526"/>
                  </a:lnTo>
                  <a:lnTo>
                    <a:pt x="2324544" y="4285526"/>
                  </a:lnTo>
                  <a:lnTo>
                    <a:pt x="2324544" y="4238434"/>
                  </a:lnTo>
                  <a:lnTo>
                    <a:pt x="1900707" y="4238434"/>
                  </a:lnTo>
                  <a:lnTo>
                    <a:pt x="1900707" y="3814597"/>
                  </a:lnTo>
                  <a:lnTo>
                    <a:pt x="2324544" y="3814597"/>
                  </a:lnTo>
                  <a:lnTo>
                    <a:pt x="2324544" y="3767505"/>
                  </a:lnTo>
                  <a:lnTo>
                    <a:pt x="1900707" y="3767505"/>
                  </a:lnTo>
                  <a:lnTo>
                    <a:pt x="1900707" y="3343656"/>
                  </a:lnTo>
                  <a:lnTo>
                    <a:pt x="2324544" y="3343656"/>
                  </a:lnTo>
                  <a:lnTo>
                    <a:pt x="2324544" y="3296564"/>
                  </a:lnTo>
                  <a:lnTo>
                    <a:pt x="1900707" y="3296564"/>
                  </a:lnTo>
                  <a:lnTo>
                    <a:pt x="1900707" y="2872714"/>
                  </a:lnTo>
                  <a:lnTo>
                    <a:pt x="2324544" y="2872714"/>
                  </a:lnTo>
                  <a:lnTo>
                    <a:pt x="2324544" y="2825623"/>
                  </a:lnTo>
                  <a:lnTo>
                    <a:pt x="1900707" y="2825623"/>
                  </a:lnTo>
                  <a:lnTo>
                    <a:pt x="1900707" y="2401786"/>
                  </a:lnTo>
                  <a:lnTo>
                    <a:pt x="2324544" y="2401786"/>
                  </a:lnTo>
                  <a:lnTo>
                    <a:pt x="2324544" y="2354681"/>
                  </a:lnTo>
                  <a:lnTo>
                    <a:pt x="1900707" y="2354681"/>
                  </a:lnTo>
                  <a:lnTo>
                    <a:pt x="1900707" y="1930844"/>
                  </a:lnTo>
                  <a:lnTo>
                    <a:pt x="2324544" y="1930844"/>
                  </a:lnTo>
                  <a:lnTo>
                    <a:pt x="2324544" y="1883752"/>
                  </a:lnTo>
                  <a:lnTo>
                    <a:pt x="1900707" y="1883752"/>
                  </a:lnTo>
                  <a:lnTo>
                    <a:pt x="1900707" y="1459903"/>
                  </a:lnTo>
                  <a:lnTo>
                    <a:pt x="2324544" y="1459903"/>
                  </a:lnTo>
                  <a:lnTo>
                    <a:pt x="2324544" y="1412811"/>
                  </a:lnTo>
                  <a:lnTo>
                    <a:pt x="1900707" y="1412811"/>
                  </a:lnTo>
                  <a:lnTo>
                    <a:pt x="1900707" y="988974"/>
                  </a:lnTo>
                  <a:lnTo>
                    <a:pt x="2324544" y="988974"/>
                  </a:lnTo>
                  <a:lnTo>
                    <a:pt x="2324544" y="941870"/>
                  </a:lnTo>
                  <a:lnTo>
                    <a:pt x="1900707" y="941870"/>
                  </a:lnTo>
                  <a:lnTo>
                    <a:pt x="1900707" y="518033"/>
                  </a:lnTo>
                  <a:lnTo>
                    <a:pt x="2324544" y="518033"/>
                  </a:lnTo>
                  <a:lnTo>
                    <a:pt x="2324544" y="470941"/>
                  </a:lnTo>
                  <a:lnTo>
                    <a:pt x="1900707" y="470941"/>
                  </a:lnTo>
                  <a:lnTo>
                    <a:pt x="1900707" y="46990"/>
                  </a:lnTo>
                  <a:lnTo>
                    <a:pt x="2324544" y="46990"/>
                  </a:lnTo>
                  <a:lnTo>
                    <a:pt x="2324544" y="0"/>
                  </a:lnTo>
                  <a:lnTo>
                    <a:pt x="1853603" y="0"/>
                  </a:lnTo>
                  <a:lnTo>
                    <a:pt x="1853603" y="46990"/>
                  </a:lnTo>
                  <a:lnTo>
                    <a:pt x="1853603" y="470941"/>
                  </a:lnTo>
                  <a:lnTo>
                    <a:pt x="1853603" y="5180317"/>
                  </a:lnTo>
                  <a:lnTo>
                    <a:pt x="1429766" y="5180317"/>
                  </a:lnTo>
                  <a:lnTo>
                    <a:pt x="1429766" y="5043767"/>
                  </a:lnTo>
                  <a:lnTo>
                    <a:pt x="1853603" y="5043767"/>
                  </a:lnTo>
                  <a:lnTo>
                    <a:pt x="1853603" y="4481792"/>
                  </a:lnTo>
                  <a:lnTo>
                    <a:pt x="1429766" y="4481792"/>
                  </a:lnTo>
                  <a:lnTo>
                    <a:pt x="1429766" y="4285526"/>
                  </a:lnTo>
                  <a:lnTo>
                    <a:pt x="1853603" y="4285526"/>
                  </a:lnTo>
                  <a:lnTo>
                    <a:pt x="1853603" y="4238434"/>
                  </a:lnTo>
                  <a:lnTo>
                    <a:pt x="1429766" y="4238434"/>
                  </a:lnTo>
                  <a:lnTo>
                    <a:pt x="1429766" y="3814597"/>
                  </a:lnTo>
                  <a:lnTo>
                    <a:pt x="1853603" y="3814597"/>
                  </a:lnTo>
                  <a:lnTo>
                    <a:pt x="1853603" y="3767505"/>
                  </a:lnTo>
                  <a:lnTo>
                    <a:pt x="1429766" y="3767505"/>
                  </a:lnTo>
                  <a:lnTo>
                    <a:pt x="1429766" y="3343656"/>
                  </a:lnTo>
                  <a:lnTo>
                    <a:pt x="1853603" y="3343656"/>
                  </a:lnTo>
                  <a:lnTo>
                    <a:pt x="1853603" y="3296564"/>
                  </a:lnTo>
                  <a:lnTo>
                    <a:pt x="1429766" y="3296564"/>
                  </a:lnTo>
                  <a:lnTo>
                    <a:pt x="1429766" y="2872714"/>
                  </a:lnTo>
                  <a:lnTo>
                    <a:pt x="1853603" y="2872714"/>
                  </a:lnTo>
                  <a:lnTo>
                    <a:pt x="1853603" y="2825623"/>
                  </a:lnTo>
                  <a:lnTo>
                    <a:pt x="1429766" y="2825623"/>
                  </a:lnTo>
                  <a:lnTo>
                    <a:pt x="1429766" y="2401786"/>
                  </a:lnTo>
                  <a:lnTo>
                    <a:pt x="1853603" y="2401786"/>
                  </a:lnTo>
                  <a:lnTo>
                    <a:pt x="1853603" y="2354681"/>
                  </a:lnTo>
                  <a:lnTo>
                    <a:pt x="1429766" y="2354681"/>
                  </a:lnTo>
                  <a:lnTo>
                    <a:pt x="1429766" y="1930844"/>
                  </a:lnTo>
                  <a:lnTo>
                    <a:pt x="1853603" y="1930844"/>
                  </a:lnTo>
                  <a:lnTo>
                    <a:pt x="1853603" y="1883752"/>
                  </a:lnTo>
                  <a:lnTo>
                    <a:pt x="1429766" y="1883752"/>
                  </a:lnTo>
                  <a:lnTo>
                    <a:pt x="1429766" y="1459903"/>
                  </a:lnTo>
                  <a:lnTo>
                    <a:pt x="1853603" y="1459903"/>
                  </a:lnTo>
                  <a:lnTo>
                    <a:pt x="1853603" y="1412811"/>
                  </a:lnTo>
                  <a:lnTo>
                    <a:pt x="1429766" y="1412811"/>
                  </a:lnTo>
                  <a:lnTo>
                    <a:pt x="1429766" y="988974"/>
                  </a:lnTo>
                  <a:lnTo>
                    <a:pt x="1853603" y="988974"/>
                  </a:lnTo>
                  <a:lnTo>
                    <a:pt x="1853603" y="941870"/>
                  </a:lnTo>
                  <a:lnTo>
                    <a:pt x="1429766" y="941870"/>
                  </a:lnTo>
                  <a:lnTo>
                    <a:pt x="1429766" y="518033"/>
                  </a:lnTo>
                  <a:lnTo>
                    <a:pt x="1853603" y="518033"/>
                  </a:lnTo>
                  <a:lnTo>
                    <a:pt x="1853603" y="470941"/>
                  </a:lnTo>
                  <a:lnTo>
                    <a:pt x="1429766" y="470941"/>
                  </a:lnTo>
                  <a:lnTo>
                    <a:pt x="1429766" y="46990"/>
                  </a:lnTo>
                  <a:lnTo>
                    <a:pt x="1853603" y="46990"/>
                  </a:lnTo>
                  <a:lnTo>
                    <a:pt x="1853603" y="0"/>
                  </a:lnTo>
                  <a:lnTo>
                    <a:pt x="1382674" y="0"/>
                  </a:lnTo>
                  <a:lnTo>
                    <a:pt x="1382674" y="46990"/>
                  </a:lnTo>
                  <a:lnTo>
                    <a:pt x="1382674" y="470941"/>
                  </a:lnTo>
                  <a:lnTo>
                    <a:pt x="1382674" y="5180317"/>
                  </a:lnTo>
                  <a:lnTo>
                    <a:pt x="958824" y="5180317"/>
                  </a:lnTo>
                  <a:lnTo>
                    <a:pt x="958824" y="5043767"/>
                  </a:lnTo>
                  <a:lnTo>
                    <a:pt x="1382674" y="5043767"/>
                  </a:lnTo>
                  <a:lnTo>
                    <a:pt x="1382674" y="4481792"/>
                  </a:lnTo>
                  <a:lnTo>
                    <a:pt x="958824" y="4481792"/>
                  </a:lnTo>
                  <a:lnTo>
                    <a:pt x="958824" y="4285526"/>
                  </a:lnTo>
                  <a:lnTo>
                    <a:pt x="1382674" y="4285526"/>
                  </a:lnTo>
                  <a:lnTo>
                    <a:pt x="1382674" y="4238434"/>
                  </a:lnTo>
                  <a:lnTo>
                    <a:pt x="958824" y="4238434"/>
                  </a:lnTo>
                  <a:lnTo>
                    <a:pt x="958824" y="3814597"/>
                  </a:lnTo>
                  <a:lnTo>
                    <a:pt x="1382674" y="3814597"/>
                  </a:lnTo>
                  <a:lnTo>
                    <a:pt x="1382674" y="3767505"/>
                  </a:lnTo>
                  <a:lnTo>
                    <a:pt x="958824" y="3767505"/>
                  </a:lnTo>
                  <a:lnTo>
                    <a:pt x="958824" y="3343656"/>
                  </a:lnTo>
                  <a:lnTo>
                    <a:pt x="1382674" y="3343656"/>
                  </a:lnTo>
                  <a:lnTo>
                    <a:pt x="1382674" y="3296564"/>
                  </a:lnTo>
                  <a:lnTo>
                    <a:pt x="958824" y="3296564"/>
                  </a:lnTo>
                  <a:lnTo>
                    <a:pt x="958824" y="2872714"/>
                  </a:lnTo>
                  <a:lnTo>
                    <a:pt x="1382674" y="2872714"/>
                  </a:lnTo>
                  <a:lnTo>
                    <a:pt x="1382674" y="2825623"/>
                  </a:lnTo>
                  <a:lnTo>
                    <a:pt x="958824" y="2825623"/>
                  </a:lnTo>
                  <a:lnTo>
                    <a:pt x="958824" y="2401786"/>
                  </a:lnTo>
                  <a:lnTo>
                    <a:pt x="1382674" y="2401786"/>
                  </a:lnTo>
                  <a:lnTo>
                    <a:pt x="1382674" y="2354681"/>
                  </a:lnTo>
                  <a:lnTo>
                    <a:pt x="958824" y="2354681"/>
                  </a:lnTo>
                  <a:lnTo>
                    <a:pt x="958824" y="1930844"/>
                  </a:lnTo>
                  <a:lnTo>
                    <a:pt x="1382674" y="1930844"/>
                  </a:lnTo>
                  <a:lnTo>
                    <a:pt x="1382674" y="1883752"/>
                  </a:lnTo>
                  <a:lnTo>
                    <a:pt x="958824" y="1883752"/>
                  </a:lnTo>
                  <a:lnTo>
                    <a:pt x="958824" y="1459903"/>
                  </a:lnTo>
                  <a:lnTo>
                    <a:pt x="1382674" y="1459903"/>
                  </a:lnTo>
                  <a:lnTo>
                    <a:pt x="1382674" y="1412811"/>
                  </a:lnTo>
                  <a:lnTo>
                    <a:pt x="958824" y="1412811"/>
                  </a:lnTo>
                  <a:lnTo>
                    <a:pt x="958824" y="988974"/>
                  </a:lnTo>
                  <a:lnTo>
                    <a:pt x="1382674" y="988974"/>
                  </a:lnTo>
                  <a:lnTo>
                    <a:pt x="1382674" y="941870"/>
                  </a:lnTo>
                  <a:lnTo>
                    <a:pt x="958824" y="941870"/>
                  </a:lnTo>
                  <a:lnTo>
                    <a:pt x="958824" y="518033"/>
                  </a:lnTo>
                  <a:lnTo>
                    <a:pt x="1382674" y="518033"/>
                  </a:lnTo>
                  <a:lnTo>
                    <a:pt x="1382674" y="470941"/>
                  </a:lnTo>
                  <a:lnTo>
                    <a:pt x="958824" y="470941"/>
                  </a:lnTo>
                  <a:lnTo>
                    <a:pt x="958824" y="46990"/>
                  </a:lnTo>
                  <a:lnTo>
                    <a:pt x="1382674" y="46990"/>
                  </a:lnTo>
                  <a:lnTo>
                    <a:pt x="1382674" y="0"/>
                  </a:lnTo>
                  <a:lnTo>
                    <a:pt x="911733" y="0"/>
                  </a:lnTo>
                  <a:lnTo>
                    <a:pt x="911733" y="46990"/>
                  </a:lnTo>
                  <a:lnTo>
                    <a:pt x="911733" y="470941"/>
                  </a:lnTo>
                  <a:lnTo>
                    <a:pt x="911733" y="5180317"/>
                  </a:lnTo>
                  <a:lnTo>
                    <a:pt x="487883" y="5180317"/>
                  </a:lnTo>
                  <a:lnTo>
                    <a:pt x="487883" y="5043767"/>
                  </a:lnTo>
                  <a:lnTo>
                    <a:pt x="911733" y="5043767"/>
                  </a:lnTo>
                  <a:lnTo>
                    <a:pt x="911733" y="4481792"/>
                  </a:lnTo>
                  <a:lnTo>
                    <a:pt x="487883" y="4481792"/>
                  </a:lnTo>
                  <a:lnTo>
                    <a:pt x="487883" y="4285526"/>
                  </a:lnTo>
                  <a:lnTo>
                    <a:pt x="911733" y="4285526"/>
                  </a:lnTo>
                  <a:lnTo>
                    <a:pt x="911733" y="4238434"/>
                  </a:lnTo>
                  <a:lnTo>
                    <a:pt x="487883" y="4238434"/>
                  </a:lnTo>
                  <a:lnTo>
                    <a:pt x="487883" y="3814597"/>
                  </a:lnTo>
                  <a:lnTo>
                    <a:pt x="911733" y="3814597"/>
                  </a:lnTo>
                  <a:lnTo>
                    <a:pt x="911733" y="3767505"/>
                  </a:lnTo>
                  <a:lnTo>
                    <a:pt x="487883" y="3767505"/>
                  </a:lnTo>
                  <a:lnTo>
                    <a:pt x="487883" y="3343656"/>
                  </a:lnTo>
                  <a:lnTo>
                    <a:pt x="911733" y="3343656"/>
                  </a:lnTo>
                  <a:lnTo>
                    <a:pt x="911733" y="3296564"/>
                  </a:lnTo>
                  <a:lnTo>
                    <a:pt x="487883" y="3296564"/>
                  </a:lnTo>
                  <a:lnTo>
                    <a:pt x="487883" y="2872714"/>
                  </a:lnTo>
                  <a:lnTo>
                    <a:pt x="911733" y="2872714"/>
                  </a:lnTo>
                  <a:lnTo>
                    <a:pt x="911733" y="2825623"/>
                  </a:lnTo>
                  <a:lnTo>
                    <a:pt x="487883" y="2825623"/>
                  </a:lnTo>
                  <a:lnTo>
                    <a:pt x="487883" y="2401786"/>
                  </a:lnTo>
                  <a:lnTo>
                    <a:pt x="911733" y="2401786"/>
                  </a:lnTo>
                  <a:lnTo>
                    <a:pt x="911733" y="2354681"/>
                  </a:lnTo>
                  <a:lnTo>
                    <a:pt x="487883" y="2354681"/>
                  </a:lnTo>
                  <a:lnTo>
                    <a:pt x="487883" y="1930844"/>
                  </a:lnTo>
                  <a:lnTo>
                    <a:pt x="911733" y="1930844"/>
                  </a:lnTo>
                  <a:lnTo>
                    <a:pt x="911733" y="1883752"/>
                  </a:lnTo>
                  <a:lnTo>
                    <a:pt x="487883" y="1883752"/>
                  </a:lnTo>
                  <a:lnTo>
                    <a:pt x="487883" y="1459903"/>
                  </a:lnTo>
                  <a:lnTo>
                    <a:pt x="911733" y="1459903"/>
                  </a:lnTo>
                  <a:lnTo>
                    <a:pt x="911733" y="1412811"/>
                  </a:lnTo>
                  <a:lnTo>
                    <a:pt x="487883" y="1412811"/>
                  </a:lnTo>
                  <a:lnTo>
                    <a:pt x="487883" y="988974"/>
                  </a:lnTo>
                  <a:lnTo>
                    <a:pt x="911733" y="988974"/>
                  </a:lnTo>
                  <a:lnTo>
                    <a:pt x="911733" y="941870"/>
                  </a:lnTo>
                  <a:lnTo>
                    <a:pt x="487883" y="941870"/>
                  </a:lnTo>
                  <a:lnTo>
                    <a:pt x="487883" y="518033"/>
                  </a:lnTo>
                  <a:lnTo>
                    <a:pt x="911733" y="518033"/>
                  </a:lnTo>
                  <a:lnTo>
                    <a:pt x="911733" y="470941"/>
                  </a:lnTo>
                  <a:lnTo>
                    <a:pt x="487883" y="470941"/>
                  </a:lnTo>
                  <a:lnTo>
                    <a:pt x="487883" y="46990"/>
                  </a:lnTo>
                  <a:lnTo>
                    <a:pt x="911733" y="46990"/>
                  </a:lnTo>
                  <a:lnTo>
                    <a:pt x="911733" y="0"/>
                  </a:lnTo>
                  <a:lnTo>
                    <a:pt x="440791" y="0"/>
                  </a:lnTo>
                  <a:lnTo>
                    <a:pt x="440791" y="46990"/>
                  </a:lnTo>
                  <a:lnTo>
                    <a:pt x="440791" y="4481792"/>
                  </a:lnTo>
                  <a:lnTo>
                    <a:pt x="0" y="4481792"/>
                  </a:lnTo>
                  <a:lnTo>
                    <a:pt x="0" y="5043767"/>
                  </a:lnTo>
                  <a:lnTo>
                    <a:pt x="440791" y="5043767"/>
                  </a:lnTo>
                  <a:lnTo>
                    <a:pt x="440791" y="5548630"/>
                  </a:lnTo>
                  <a:lnTo>
                    <a:pt x="487883" y="5548630"/>
                  </a:lnTo>
                  <a:lnTo>
                    <a:pt x="487883" y="5227409"/>
                  </a:lnTo>
                  <a:lnTo>
                    <a:pt x="911733" y="5227409"/>
                  </a:lnTo>
                  <a:lnTo>
                    <a:pt x="911733" y="5548236"/>
                  </a:lnTo>
                  <a:lnTo>
                    <a:pt x="958824" y="5548236"/>
                  </a:lnTo>
                  <a:lnTo>
                    <a:pt x="958824" y="5227409"/>
                  </a:lnTo>
                  <a:lnTo>
                    <a:pt x="1382674" y="5227409"/>
                  </a:lnTo>
                  <a:lnTo>
                    <a:pt x="1382674" y="5548236"/>
                  </a:lnTo>
                  <a:lnTo>
                    <a:pt x="1429766" y="5548236"/>
                  </a:lnTo>
                  <a:lnTo>
                    <a:pt x="1429766" y="5227409"/>
                  </a:lnTo>
                  <a:lnTo>
                    <a:pt x="1853603" y="5227409"/>
                  </a:lnTo>
                  <a:lnTo>
                    <a:pt x="1853603" y="5548236"/>
                  </a:lnTo>
                  <a:lnTo>
                    <a:pt x="1900707" y="5548236"/>
                  </a:lnTo>
                  <a:lnTo>
                    <a:pt x="1900707" y="5227409"/>
                  </a:lnTo>
                  <a:lnTo>
                    <a:pt x="2324544" y="5227409"/>
                  </a:lnTo>
                  <a:lnTo>
                    <a:pt x="2324544" y="5548236"/>
                  </a:lnTo>
                  <a:lnTo>
                    <a:pt x="2349614" y="5548236"/>
                  </a:lnTo>
                  <a:lnTo>
                    <a:pt x="2349614" y="5227409"/>
                  </a:lnTo>
                  <a:lnTo>
                    <a:pt x="2349614" y="5180317"/>
                  </a:lnTo>
                  <a:lnTo>
                    <a:pt x="2349614" y="23545"/>
                  </a:lnTo>
                  <a:lnTo>
                    <a:pt x="2349614" y="0"/>
                  </a:lnTo>
                  <a:close/>
                </a:path>
              </a:pathLst>
            </a:custGeom>
            <a:solidFill>
              <a:srgbClr val="52DDD4"/>
            </a:solidFill>
          </p:spPr>
          <p:txBody>
            <a:bodyPr wrap="square" lIns="0" tIns="0" rIns="0" bIns="0" rtlCol="0"/>
            <a:lstStyle/>
            <a:p>
              <a:endParaRPr/>
            </a:p>
          </p:txBody>
        </p:sp>
        <p:pic>
          <p:nvPicPr>
            <p:cNvPr id="7" name="object 7"/>
            <p:cNvPicPr/>
            <p:nvPr/>
          </p:nvPicPr>
          <p:blipFill>
            <a:blip r:embed="rId3" cstate="print"/>
            <a:stretch>
              <a:fillRect/>
            </a:stretch>
          </p:blipFill>
          <p:spPr>
            <a:xfrm>
              <a:off x="17371831" y="3573005"/>
              <a:ext cx="916168" cy="4943474"/>
            </a:xfrm>
            <a:prstGeom prst="rect">
              <a:avLst/>
            </a:prstGeom>
          </p:spPr>
        </p:pic>
      </p:grpSp>
      <p:sp>
        <p:nvSpPr>
          <p:cNvPr id="15" name="object 31">
            <a:extLst>
              <a:ext uri="{FF2B5EF4-FFF2-40B4-BE49-F238E27FC236}">
                <a16:creationId xmlns:a16="http://schemas.microsoft.com/office/drawing/2014/main" id="{792F530D-C5F6-4C20-AA4F-9FAC3FCA4EB7}"/>
              </a:ext>
            </a:extLst>
          </p:cNvPr>
          <p:cNvSpPr txBox="1">
            <a:spLocks/>
          </p:cNvSpPr>
          <p:nvPr/>
        </p:nvSpPr>
        <p:spPr>
          <a:xfrm>
            <a:off x="-1371600" y="258377"/>
            <a:ext cx="22402800" cy="1025089"/>
          </a:xfrm>
          <a:prstGeom prst="rect">
            <a:avLst/>
          </a:prstGeom>
        </p:spPr>
        <p:txBody>
          <a:bodyPr vert="horz" wrap="square" lIns="0" tIns="177165" rIns="0" bIns="0" rtlCol="0">
            <a:spAutoFit/>
          </a:bodyPr>
          <a:lstStyle>
            <a:lvl1pPr>
              <a:defRPr sz="2800" b="0" i="0">
                <a:solidFill>
                  <a:srgbClr val="FF8FE6"/>
                </a:solidFill>
                <a:latin typeface="Adobe Clean SemiCondensed"/>
                <a:ea typeface="+mj-ea"/>
                <a:cs typeface="Adobe Clean SemiCondensed"/>
              </a:defRPr>
            </a:lvl1pPr>
          </a:lstStyle>
          <a:p>
            <a:pPr marL="12700" marR="5080" algn="ctr">
              <a:lnSpc>
                <a:spcPts val="6380"/>
              </a:lnSpc>
              <a:spcBef>
                <a:spcPts val="1395"/>
              </a:spcBef>
            </a:pPr>
            <a:r>
              <a:rPr lang="uk-UA" sz="6600" b="1" kern="0" spc="905" dirty="0">
                <a:latin typeface="Palatino Linotype" panose="02040502050505030304" pitchFamily="18" charset="0"/>
                <a:cs typeface="Calibri"/>
              </a:rPr>
              <a:t>Президенти Аргентини </a:t>
            </a:r>
            <a:endParaRPr lang="uk-UA" sz="6600" b="1" kern="0" dirty="0">
              <a:latin typeface="Palatino Linotype" panose="02040502050505030304" pitchFamily="18" charset="0"/>
              <a:cs typeface="Calibri"/>
            </a:endParaRPr>
          </a:p>
        </p:txBody>
      </p:sp>
      <p:sp>
        <p:nvSpPr>
          <p:cNvPr id="16" name="Прямоугольник 15">
            <a:extLst>
              <a:ext uri="{FF2B5EF4-FFF2-40B4-BE49-F238E27FC236}">
                <a16:creationId xmlns:a16="http://schemas.microsoft.com/office/drawing/2014/main" id="{A6B9582C-B362-4228-8F57-B0CCAE83AFF3}"/>
              </a:ext>
            </a:extLst>
          </p:cNvPr>
          <p:cNvSpPr/>
          <p:nvPr/>
        </p:nvSpPr>
        <p:spPr>
          <a:xfrm>
            <a:off x="533400" y="1565177"/>
            <a:ext cx="9835807" cy="461665"/>
          </a:xfrm>
          <a:prstGeom prst="rect">
            <a:avLst/>
          </a:prstGeom>
        </p:spPr>
        <p:txBody>
          <a:bodyPr wrap="square">
            <a:spAutoFit/>
          </a:bodyPr>
          <a:lstStyle/>
          <a:p>
            <a:r>
              <a:rPr lang="ru-RU" sz="2400" dirty="0">
                <a:solidFill>
                  <a:srgbClr val="FF8FE6"/>
                </a:solidFill>
                <a:latin typeface="Book Antiqua" panose="02040602050305030304" pitchFamily="18" charset="0"/>
              </a:rPr>
              <a:t>В </a:t>
            </a:r>
            <a:r>
              <a:rPr lang="ru-RU" sz="2400" u="sng" dirty="0" err="1">
                <a:solidFill>
                  <a:srgbClr val="FF8FE6"/>
                </a:solidFill>
                <a:latin typeface="Book Antiqua" panose="02040602050305030304" pitchFamily="18" charset="0"/>
              </a:rPr>
              <a:t>Аргентині</a:t>
            </a:r>
            <a:r>
              <a:rPr lang="ru-RU" sz="2400" dirty="0">
                <a:solidFill>
                  <a:srgbClr val="FF8FE6"/>
                </a:solidFill>
                <a:latin typeface="Book Antiqua" panose="02040602050305030304" pitchFamily="18" charset="0"/>
              </a:rPr>
              <a:t> з </a:t>
            </a:r>
            <a:r>
              <a:rPr lang="ru-RU" sz="2400" u="sng" dirty="0">
                <a:solidFill>
                  <a:srgbClr val="FF8FE6"/>
                </a:solidFill>
                <a:latin typeface="Book Antiqua" panose="02040602050305030304" pitchFamily="18" charset="0"/>
              </a:rPr>
              <a:t>1826</a:t>
            </a:r>
            <a:r>
              <a:rPr lang="ru-RU" sz="2400" dirty="0">
                <a:solidFill>
                  <a:srgbClr val="FF8FE6"/>
                </a:solidFill>
                <a:latin typeface="Book Antiqua" panose="02040602050305030304" pitchFamily="18" charset="0"/>
              </a:rPr>
              <a:t> року до </a:t>
            </a:r>
            <a:r>
              <a:rPr lang="ru-RU" sz="2400" dirty="0" err="1">
                <a:solidFill>
                  <a:srgbClr val="FF8FE6"/>
                </a:solidFill>
                <a:latin typeface="Book Antiqua" panose="02040602050305030304" pitchFamily="18" charset="0"/>
              </a:rPr>
              <a:t>сьогодні</a:t>
            </a:r>
            <a:r>
              <a:rPr lang="ru-RU" sz="2400" dirty="0">
                <a:solidFill>
                  <a:srgbClr val="FF8FE6"/>
                </a:solidFill>
                <a:latin typeface="Book Antiqua" panose="02040602050305030304" pitchFamily="18" charset="0"/>
              </a:rPr>
              <a:t> </a:t>
            </a:r>
            <a:r>
              <a:rPr lang="ru-RU" sz="2400" dirty="0" err="1">
                <a:solidFill>
                  <a:srgbClr val="FF8FE6"/>
                </a:solidFill>
                <a:latin typeface="Book Antiqua" panose="02040602050305030304" pitchFamily="18" charset="0"/>
              </a:rPr>
              <a:t>було</a:t>
            </a:r>
            <a:r>
              <a:rPr lang="ru-RU" sz="2400" dirty="0">
                <a:solidFill>
                  <a:srgbClr val="FF8FE6"/>
                </a:solidFill>
                <a:latin typeface="Book Antiqua" panose="02040602050305030304" pitchFamily="18" charset="0"/>
              </a:rPr>
              <a:t> 59 </a:t>
            </a:r>
            <a:r>
              <a:rPr lang="ru-RU" sz="2400" dirty="0" err="1">
                <a:solidFill>
                  <a:srgbClr val="FF8FE6"/>
                </a:solidFill>
                <a:latin typeface="Book Antiqua" panose="02040602050305030304" pitchFamily="18" charset="0"/>
              </a:rPr>
              <a:t>президентів</a:t>
            </a:r>
            <a:r>
              <a:rPr lang="ru-RU" sz="2400" dirty="0">
                <a:solidFill>
                  <a:srgbClr val="FF8FE6"/>
                </a:solidFill>
                <a:latin typeface="Book Antiqua" panose="02040602050305030304" pitchFamily="18" charset="0"/>
              </a:rPr>
              <a:t>. З них:</a:t>
            </a:r>
            <a:endParaRPr lang="uk-UA" sz="2400" dirty="0">
              <a:solidFill>
                <a:srgbClr val="FF8FE6"/>
              </a:solidFill>
              <a:latin typeface="Book Antiqua" panose="02040602050305030304" pitchFamily="18" charset="0"/>
            </a:endParaRPr>
          </a:p>
        </p:txBody>
      </p:sp>
      <p:pic>
        <p:nvPicPr>
          <p:cNvPr id="17" name="Рисунок 16">
            <a:extLst>
              <a:ext uri="{FF2B5EF4-FFF2-40B4-BE49-F238E27FC236}">
                <a16:creationId xmlns:a16="http://schemas.microsoft.com/office/drawing/2014/main" id="{D785BB5B-B017-4B39-B9F7-337C4538D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47" y="2634490"/>
            <a:ext cx="4151634" cy="5511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Прямоугольник 17">
            <a:extLst>
              <a:ext uri="{FF2B5EF4-FFF2-40B4-BE49-F238E27FC236}">
                <a16:creationId xmlns:a16="http://schemas.microsoft.com/office/drawing/2014/main" id="{C6B8B6A4-BD54-45CD-9F4C-C4F8801EBD82}"/>
              </a:ext>
            </a:extLst>
          </p:cNvPr>
          <p:cNvSpPr/>
          <p:nvPr/>
        </p:nvSpPr>
        <p:spPr>
          <a:xfrm>
            <a:off x="4790481" y="2658735"/>
            <a:ext cx="3847871" cy="4893647"/>
          </a:xfrm>
          <a:prstGeom prst="rect">
            <a:avLst/>
          </a:prstGeom>
        </p:spPr>
        <p:txBody>
          <a:bodyPr wrap="square">
            <a:spAutoFit/>
          </a:bodyPr>
          <a:lstStyle/>
          <a:p>
            <a:pPr algn="ctr"/>
            <a:r>
              <a:rPr lang="uk-UA" sz="2800" b="1" u="sng" dirty="0" err="1">
                <a:solidFill>
                  <a:srgbClr val="FF8FE6"/>
                </a:solidFill>
                <a:latin typeface="Book Antiqua" panose="02040602050305030304" pitchFamily="18" charset="0"/>
                <a:hlinkClick r:id="rId5" tooltip="Бернардіно Рівадавія">
                  <a:extLst>
                    <a:ext uri="{A12FA001-AC4F-418D-AE19-62706E023703}">
                      <ahyp:hlinkClr xmlns:ahyp="http://schemas.microsoft.com/office/drawing/2018/hyperlinkcolor" val="tx"/>
                    </a:ext>
                  </a:extLst>
                </a:hlinkClick>
              </a:rPr>
              <a:t>Бернардіно</a:t>
            </a:r>
            <a:r>
              <a:rPr lang="uk-UA" sz="2800" b="1" u="sng" dirty="0">
                <a:solidFill>
                  <a:srgbClr val="FF8FE6"/>
                </a:solidFill>
                <a:latin typeface="Book Antiqua" panose="02040602050305030304" pitchFamily="18" charset="0"/>
                <a:hlinkClick r:id="rId5" tooltip="Бернардіно Рівадавія">
                  <a:extLst>
                    <a:ext uri="{A12FA001-AC4F-418D-AE19-62706E023703}">
                      <ahyp:hlinkClr xmlns:ahyp="http://schemas.microsoft.com/office/drawing/2018/hyperlinkcolor" val="tx"/>
                    </a:ext>
                  </a:extLst>
                </a:hlinkClick>
              </a:rPr>
              <a:t> </a:t>
            </a:r>
            <a:r>
              <a:rPr lang="uk-UA" sz="2800" b="1" u="sng" dirty="0" err="1">
                <a:solidFill>
                  <a:srgbClr val="FF8FE6"/>
                </a:solidFill>
                <a:latin typeface="Book Antiqua" panose="02040602050305030304" pitchFamily="18" charset="0"/>
                <a:hlinkClick r:id="rId5" tooltip="Бернардіно Рівадавія">
                  <a:extLst>
                    <a:ext uri="{A12FA001-AC4F-418D-AE19-62706E023703}">
                      <ahyp:hlinkClr xmlns:ahyp="http://schemas.microsoft.com/office/drawing/2018/hyperlinkcolor" val="tx"/>
                    </a:ext>
                  </a:extLst>
                </a:hlinkClick>
              </a:rPr>
              <a:t>Рівадаві</a:t>
            </a:r>
            <a:r>
              <a:rPr lang="uk-UA" sz="2800" b="1" u="sng" dirty="0" err="1">
                <a:solidFill>
                  <a:srgbClr val="FF8FE6"/>
                </a:solidFill>
                <a:latin typeface="Book Antiqua" panose="02040602050305030304" pitchFamily="18" charset="0"/>
              </a:rPr>
              <a:t>я</a:t>
            </a:r>
            <a:r>
              <a:rPr lang="uk-UA" sz="2800" b="1" u="sng" dirty="0">
                <a:solidFill>
                  <a:srgbClr val="FF8FE6"/>
                </a:solidFill>
                <a:latin typeface="Book Antiqua" panose="02040602050305030304" pitchFamily="18" charset="0"/>
              </a:rPr>
              <a:t> </a:t>
            </a:r>
            <a:r>
              <a:rPr lang="uk-UA" sz="2800" dirty="0">
                <a:solidFill>
                  <a:srgbClr val="FF8FE6"/>
                </a:solidFill>
                <a:latin typeface="Book Antiqua" panose="02040602050305030304" pitchFamily="18" charset="0"/>
              </a:rPr>
              <a:t>перший президент Аргентини з 8 лютого 1826 по 7 липня 1827 </a:t>
            </a:r>
            <a:r>
              <a:rPr lang="uk-UA" sz="2800" dirty="0" err="1">
                <a:solidFill>
                  <a:srgbClr val="FF8FE6"/>
                </a:solidFill>
                <a:latin typeface="Book Antiqua" panose="02040602050305030304" pitchFamily="18" charset="0"/>
              </a:rPr>
              <a:t>рр</a:t>
            </a:r>
            <a:r>
              <a:rPr lang="uk-UA" sz="2800" dirty="0">
                <a:solidFill>
                  <a:srgbClr val="FF8FE6"/>
                </a:solidFill>
                <a:latin typeface="Book Antiqua" panose="02040602050305030304" pitchFamily="18" charset="0"/>
              </a:rPr>
              <a:t> був Главою держави в </a:t>
            </a:r>
            <a:r>
              <a:rPr lang="uk-UA" sz="2800" dirty="0" err="1">
                <a:solidFill>
                  <a:srgbClr val="FF8FE6"/>
                </a:solidFill>
                <a:latin typeface="Book Antiqua" panose="02040602050305030304" pitchFamily="18" charset="0"/>
              </a:rPr>
              <a:t>Унітарській</a:t>
            </a:r>
            <a:r>
              <a:rPr lang="uk-UA" sz="2800" dirty="0">
                <a:solidFill>
                  <a:srgbClr val="FF8FE6"/>
                </a:solidFill>
                <a:latin typeface="Book Antiqua" panose="02040602050305030304" pitchFamily="18" charset="0"/>
              </a:rPr>
              <a:t> партії. (</a:t>
            </a:r>
            <a:r>
              <a:rPr lang="uk-UA" sz="2800" dirty="0" err="1">
                <a:solidFill>
                  <a:srgbClr val="FF8FE6"/>
                </a:solidFill>
                <a:latin typeface="Book Antiqua" panose="02040602050305030304" pitchFamily="18" charset="0"/>
              </a:rPr>
              <a:t>Доконституційний</a:t>
            </a:r>
            <a:r>
              <a:rPr lang="uk-UA" sz="2800" dirty="0">
                <a:solidFill>
                  <a:srgbClr val="FF8FE6"/>
                </a:solidFill>
                <a:latin typeface="Book Antiqua" panose="02040602050305030304" pitchFamily="18" charset="0"/>
              </a:rPr>
              <a:t> президенти)</a:t>
            </a:r>
          </a:p>
          <a:p>
            <a:endParaRPr lang="uk-UA" sz="3200" dirty="0">
              <a:solidFill>
                <a:srgbClr val="FF8FE6"/>
              </a:solidFill>
            </a:endParaRPr>
          </a:p>
        </p:txBody>
      </p:sp>
      <p:sp>
        <p:nvSpPr>
          <p:cNvPr id="25" name="Прямоугольник 24">
            <a:extLst>
              <a:ext uri="{FF2B5EF4-FFF2-40B4-BE49-F238E27FC236}">
                <a16:creationId xmlns:a16="http://schemas.microsoft.com/office/drawing/2014/main" id="{EF90FBD1-F849-4DA9-8A27-3875115D1F0B}"/>
              </a:ext>
            </a:extLst>
          </p:cNvPr>
          <p:cNvSpPr/>
          <p:nvPr/>
        </p:nvSpPr>
        <p:spPr>
          <a:xfrm>
            <a:off x="12810768" y="2603317"/>
            <a:ext cx="4151634" cy="6401753"/>
          </a:xfrm>
          <a:prstGeom prst="rect">
            <a:avLst/>
          </a:prstGeom>
        </p:spPr>
        <p:txBody>
          <a:bodyPr wrap="square">
            <a:spAutoFit/>
          </a:bodyPr>
          <a:lstStyle/>
          <a:p>
            <a:pPr algn="ctr"/>
            <a:r>
              <a:rPr lang="uk-UA" sz="2800" b="1" dirty="0">
                <a:solidFill>
                  <a:srgbClr val="FF8FE6"/>
                </a:solidFill>
                <a:latin typeface="Book Antiqua" panose="02040602050305030304" pitchFamily="18" charset="0"/>
                <a:hlinkClick r:id="rId6" tooltip="Альберто Фернандес">
                  <a:extLst>
                    <a:ext uri="{A12FA001-AC4F-418D-AE19-62706E023703}">
                      <ahyp:hlinkClr xmlns:ahyp="http://schemas.microsoft.com/office/drawing/2018/hyperlinkcolor" val="tx"/>
                    </a:ext>
                  </a:extLst>
                </a:hlinkClick>
              </a:rPr>
              <a:t>Альберто </a:t>
            </a:r>
            <a:r>
              <a:rPr lang="uk-UA" sz="2800" b="1" dirty="0" err="1">
                <a:solidFill>
                  <a:srgbClr val="FF8FE6"/>
                </a:solidFill>
                <a:latin typeface="Book Antiqua" panose="02040602050305030304" pitchFamily="18" charset="0"/>
                <a:hlinkClick r:id="rId6" tooltip="Альберто Фернандес">
                  <a:extLst>
                    <a:ext uri="{A12FA001-AC4F-418D-AE19-62706E023703}">
                      <ahyp:hlinkClr xmlns:ahyp="http://schemas.microsoft.com/office/drawing/2018/hyperlinkcolor" val="tx"/>
                    </a:ext>
                  </a:extLst>
                </a:hlinkClick>
              </a:rPr>
              <a:t>Фернандес</a:t>
            </a:r>
            <a:r>
              <a:rPr lang="uk-UA" sz="2800" b="1" dirty="0">
                <a:solidFill>
                  <a:srgbClr val="FF8FE6"/>
                </a:solidFill>
                <a:latin typeface="Book Antiqua" panose="02040602050305030304" pitchFamily="18" charset="0"/>
              </a:rPr>
              <a:t> </a:t>
            </a:r>
            <a:r>
              <a:rPr lang="uk-UA" sz="2800" dirty="0">
                <a:solidFill>
                  <a:srgbClr val="FF8FE6"/>
                </a:solidFill>
                <a:latin typeface="Book Antiqua" panose="02040602050305030304" pitchFamily="18" charset="0"/>
              </a:rPr>
              <a:t>п'ятдесят дев’ятий президент Аргентини</a:t>
            </a:r>
          </a:p>
          <a:p>
            <a:pPr algn="ctr"/>
            <a:r>
              <a:rPr lang="uk-UA" sz="2800" b="1" dirty="0">
                <a:solidFill>
                  <a:srgbClr val="FF8FE6"/>
                </a:solidFill>
                <a:latin typeface="Book Antiqua" panose="02040602050305030304" pitchFamily="18" charset="0"/>
              </a:rPr>
              <a:t> </a:t>
            </a:r>
            <a:r>
              <a:rPr lang="uk-UA" sz="2800" dirty="0">
                <a:solidFill>
                  <a:srgbClr val="FF8FE6"/>
                </a:solidFill>
                <a:latin typeface="Book Antiqua" panose="02040602050305030304" pitchFamily="18" charset="0"/>
              </a:rPr>
              <a:t>на посаді з 10 грудня 2019 р по цей день, а в період з 10 грудня 2007 по 10 грудня 2015 р 57 президентом країни була його дружина вона була </a:t>
            </a:r>
            <a:r>
              <a:rPr lang="ru-RU" sz="2800" dirty="0">
                <a:solidFill>
                  <a:srgbClr val="FF8FE6"/>
                </a:solidFill>
                <a:latin typeface="Book Antiqua" panose="02040602050305030304" pitchFamily="18" charset="0"/>
              </a:rPr>
              <a:t>перша </a:t>
            </a:r>
            <a:r>
              <a:rPr lang="ru-RU" sz="2800" dirty="0" err="1">
                <a:solidFill>
                  <a:srgbClr val="FF8FE6"/>
                </a:solidFill>
                <a:latin typeface="Book Antiqua" panose="02040602050305030304" pitchFamily="18" charset="0"/>
              </a:rPr>
              <a:t>жінка</a:t>
            </a:r>
            <a:r>
              <a:rPr lang="ru-RU" sz="2800" dirty="0">
                <a:solidFill>
                  <a:srgbClr val="FF8FE6"/>
                </a:solidFill>
                <a:latin typeface="Book Antiqua" panose="02040602050305030304" pitchFamily="18" charset="0"/>
              </a:rPr>
              <a:t>, </a:t>
            </a:r>
            <a:r>
              <a:rPr lang="ru-RU" sz="2800" dirty="0" err="1">
                <a:solidFill>
                  <a:srgbClr val="FF8FE6"/>
                </a:solidFill>
                <a:latin typeface="Book Antiqua" panose="02040602050305030304" pitchFamily="18" charset="0"/>
              </a:rPr>
              <a:t>що</a:t>
            </a:r>
            <a:r>
              <a:rPr lang="ru-RU" sz="2800" dirty="0">
                <a:solidFill>
                  <a:srgbClr val="FF8FE6"/>
                </a:solidFill>
                <a:latin typeface="Book Antiqua" panose="02040602050305030304" pitchFamily="18" charset="0"/>
              </a:rPr>
              <a:t> </a:t>
            </a:r>
            <a:r>
              <a:rPr lang="ru-RU" sz="2800" dirty="0" err="1">
                <a:solidFill>
                  <a:srgbClr val="FF8FE6"/>
                </a:solidFill>
                <a:latin typeface="Book Antiqua" panose="02040602050305030304" pitchFamily="18" charset="0"/>
              </a:rPr>
              <a:t>була</a:t>
            </a:r>
            <a:r>
              <a:rPr lang="ru-RU" sz="2800" dirty="0">
                <a:solidFill>
                  <a:srgbClr val="FF8FE6"/>
                </a:solidFill>
                <a:latin typeface="Book Antiqua" panose="02040602050305030304" pitchFamily="18" charset="0"/>
              </a:rPr>
              <a:t> всенародно </a:t>
            </a:r>
            <a:r>
              <a:rPr lang="ru-RU" sz="2800" dirty="0" err="1">
                <a:solidFill>
                  <a:srgbClr val="FF8FE6"/>
                </a:solidFill>
                <a:latin typeface="Book Antiqua" panose="02040602050305030304" pitchFamily="18" charset="0"/>
              </a:rPr>
              <a:t>обрана</a:t>
            </a:r>
            <a:r>
              <a:rPr lang="ru-RU" sz="2800" dirty="0">
                <a:solidFill>
                  <a:srgbClr val="FF8FE6"/>
                </a:solidFill>
                <a:latin typeface="Book Antiqua" panose="02040602050305030304" pitchFamily="18" charset="0"/>
              </a:rPr>
              <a:t> на посаду президента </a:t>
            </a:r>
            <a:r>
              <a:rPr lang="ru-RU" sz="2800" dirty="0" err="1">
                <a:solidFill>
                  <a:srgbClr val="FF8FE6"/>
                </a:solidFill>
                <a:latin typeface="Book Antiqua" panose="02040602050305030304" pitchFamily="18" charset="0"/>
              </a:rPr>
              <a:t>Аргентини</a:t>
            </a:r>
            <a:r>
              <a:rPr lang="ru-RU" sz="2800" dirty="0">
                <a:solidFill>
                  <a:srgbClr val="FF8FE6"/>
                </a:solidFill>
                <a:latin typeface="Book Antiqua" panose="02040602050305030304" pitchFamily="18" charset="0"/>
              </a:rPr>
              <a:t>.</a:t>
            </a:r>
          </a:p>
          <a:p>
            <a:pPr algn="ctr"/>
            <a:endParaRPr lang="uk-UA" dirty="0"/>
          </a:p>
        </p:txBody>
      </p:sp>
      <p:pic>
        <p:nvPicPr>
          <p:cNvPr id="28" name="Рисунок 27">
            <a:extLst>
              <a:ext uri="{FF2B5EF4-FFF2-40B4-BE49-F238E27FC236}">
                <a16:creationId xmlns:a16="http://schemas.microsoft.com/office/drawing/2014/main" id="{4C28A63A-A4A8-4545-8C85-EBF3532E2AE9}"/>
              </a:ext>
            </a:extLst>
          </p:cNvPr>
          <p:cNvPicPr>
            <a:picLocks noChangeAspect="1"/>
          </p:cNvPicPr>
          <p:nvPr/>
        </p:nvPicPr>
        <p:blipFill rotWithShape="1">
          <a:blip r:embed="rId7">
            <a:extLst>
              <a:ext uri="{28A0092B-C50C-407E-A947-70E740481C1C}">
                <a14:useLocalDpi xmlns:a14="http://schemas.microsoft.com/office/drawing/2010/main" val="0"/>
              </a:ext>
            </a:extLst>
          </a:blip>
          <a:srcRect l="9089" t="-61" r="4844" b="61"/>
          <a:stretch/>
        </p:blipFill>
        <p:spPr>
          <a:xfrm>
            <a:off x="8541826" y="2585999"/>
            <a:ext cx="4188229" cy="5511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927541" y="5"/>
            <a:ext cx="7360920" cy="10287000"/>
            <a:chOff x="10927541" y="5"/>
            <a:chExt cx="7360920" cy="10287000"/>
          </a:xfrm>
        </p:grpSpPr>
        <p:pic>
          <p:nvPicPr>
            <p:cNvPr id="3" name="object 3"/>
            <p:cNvPicPr/>
            <p:nvPr/>
          </p:nvPicPr>
          <p:blipFill>
            <a:blip r:embed="rId2" cstate="print"/>
            <a:stretch>
              <a:fillRect/>
            </a:stretch>
          </p:blipFill>
          <p:spPr>
            <a:xfrm>
              <a:off x="13274965" y="5"/>
              <a:ext cx="5013034" cy="3328654"/>
            </a:xfrm>
            <a:prstGeom prst="rect">
              <a:avLst/>
            </a:prstGeom>
          </p:spPr>
        </p:pic>
        <p:sp>
          <p:nvSpPr>
            <p:cNvPr id="4" name="object 4"/>
            <p:cNvSpPr/>
            <p:nvPr/>
          </p:nvSpPr>
          <p:spPr>
            <a:xfrm>
              <a:off x="10927541" y="3007596"/>
              <a:ext cx="7360920" cy="7279640"/>
            </a:xfrm>
            <a:custGeom>
              <a:avLst/>
              <a:gdLst/>
              <a:ahLst/>
              <a:cxnLst/>
              <a:rect l="l" t="t" r="r" b="b"/>
              <a:pathLst>
                <a:path w="7360919" h="7279640">
                  <a:moveTo>
                    <a:pt x="7360457" y="7279402"/>
                  </a:moveTo>
                  <a:lnTo>
                    <a:pt x="0" y="7279402"/>
                  </a:lnTo>
                  <a:lnTo>
                    <a:pt x="0" y="0"/>
                  </a:lnTo>
                  <a:lnTo>
                    <a:pt x="7360457" y="0"/>
                  </a:lnTo>
                  <a:lnTo>
                    <a:pt x="7360457" y="7279402"/>
                  </a:lnTo>
                  <a:close/>
                </a:path>
              </a:pathLst>
            </a:custGeom>
            <a:solidFill>
              <a:srgbClr val="FF8FE6"/>
            </a:solidFill>
          </p:spPr>
          <p:txBody>
            <a:bodyPr wrap="square" lIns="0" tIns="0" rIns="0" bIns="0" rtlCol="0"/>
            <a:lstStyle/>
            <a:p>
              <a:endParaRPr/>
            </a:p>
          </p:txBody>
        </p:sp>
      </p:grpSp>
      <p:sp>
        <p:nvSpPr>
          <p:cNvPr id="5" name="object 5"/>
          <p:cNvSpPr/>
          <p:nvPr/>
        </p:nvSpPr>
        <p:spPr>
          <a:xfrm>
            <a:off x="0" y="5"/>
            <a:ext cx="1438910" cy="19050"/>
          </a:xfrm>
          <a:custGeom>
            <a:avLst/>
            <a:gdLst/>
            <a:ahLst/>
            <a:cxnLst/>
            <a:rect l="l" t="t" r="r" b="b"/>
            <a:pathLst>
              <a:path w="1438910" h="19050">
                <a:moveTo>
                  <a:pt x="0" y="18915"/>
                </a:moveTo>
                <a:lnTo>
                  <a:pt x="0" y="0"/>
                </a:lnTo>
                <a:lnTo>
                  <a:pt x="1438406" y="0"/>
                </a:lnTo>
                <a:lnTo>
                  <a:pt x="1438406" y="18915"/>
                </a:lnTo>
                <a:lnTo>
                  <a:pt x="0" y="18915"/>
                </a:lnTo>
                <a:close/>
              </a:path>
            </a:pathLst>
          </a:custGeom>
          <a:solidFill>
            <a:srgbClr val="52DDD4"/>
          </a:solidFill>
        </p:spPr>
        <p:txBody>
          <a:bodyPr wrap="square" lIns="0" tIns="0" rIns="0" bIns="0" rtlCol="0"/>
          <a:lstStyle/>
          <a:p>
            <a:endParaRPr/>
          </a:p>
        </p:txBody>
      </p:sp>
      <p:sp>
        <p:nvSpPr>
          <p:cNvPr id="6" name="object 6"/>
          <p:cNvSpPr/>
          <p:nvPr/>
        </p:nvSpPr>
        <p:spPr>
          <a:xfrm>
            <a:off x="0" y="1855576"/>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7" name="object 7"/>
          <p:cNvSpPr/>
          <p:nvPr/>
        </p:nvSpPr>
        <p:spPr>
          <a:xfrm>
            <a:off x="0" y="3739325"/>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8" name="object 8"/>
          <p:cNvSpPr/>
          <p:nvPr/>
        </p:nvSpPr>
        <p:spPr>
          <a:xfrm>
            <a:off x="0" y="4681199"/>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9" name="object 9"/>
          <p:cNvSpPr/>
          <p:nvPr/>
        </p:nvSpPr>
        <p:spPr>
          <a:xfrm>
            <a:off x="0" y="913701"/>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10" name="object 10"/>
          <p:cNvSpPr/>
          <p:nvPr/>
        </p:nvSpPr>
        <p:spPr>
          <a:xfrm>
            <a:off x="0" y="1384638"/>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11" name="object 11"/>
          <p:cNvSpPr/>
          <p:nvPr/>
        </p:nvSpPr>
        <p:spPr>
          <a:xfrm>
            <a:off x="0" y="3268387"/>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12" name="object 12"/>
          <p:cNvSpPr/>
          <p:nvPr/>
        </p:nvSpPr>
        <p:spPr>
          <a:xfrm>
            <a:off x="0" y="442764"/>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13" name="object 13"/>
          <p:cNvSpPr/>
          <p:nvPr/>
        </p:nvSpPr>
        <p:spPr>
          <a:xfrm>
            <a:off x="0" y="2326513"/>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14" name="object 14"/>
          <p:cNvSpPr/>
          <p:nvPr/>
        </p:nvSpPr>
        <p:spPr>
          <a:xfrm>
            <a:off x="0" y="2797450"/>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15" name="object 15"/>
          <p:cNvSpPr/>
          <p:nvPr/>
        </p:nvSpPr>
        <p:spPr>
          <a:xfrm>
            <a:off x="0" y="4210262"/>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16" name="object 16"/>
          <p:cNvSpPr/>
          <p:nvPr/>
        </p:nvSpPr>
        <p:spPr>
          <a:xfrm>
            <a:off x="0" y="5152136"/>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17" name="object 17"/>
          <p:cNvSpPr/>
          <p:nvPr/>
        </p:nvSpPr>
        <p:spPr>
          <a:xfrm>
            <a:off x="0" y="5623073"/>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18" name="object 18"/>
          <p:cNvSpPr/>
          <p:nvPr/>
        </p:nvSpPr>
        <p:spPr>
          <a:xfrm>
            <a:off x="0" y="6094011"/>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19" name="object 19"/>
          <p:cNvSpPr/>
          <p:nvPr/>
        </p:nvSpPr>
        <p:spPr>
          <a:xfrm>
            <a:off x="0" y="6564948"/>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20" name="object 20"/>
          <p:cNvSpPr/>
          <p:nvPr/>
        </p:nvSpPr>
        <p:spPr>
          <a:xfrm>
            <a:off x="0" y="7035886"/>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21" name="object 21"/>
          <p:cNvSpPr/>
          <p:nvPr/>
        </p:nvSpPr>
        <p:spPr>
          <a:xfrm>
            <a:off x="0" y="7506823"/>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22" name="object 22"/>
          <p:cNvSpPr/>
          <p:nvPr/>
        </p:nvSpPr>
        <p:spPr>
          <a:xfrm>
            <a:off x="0" y="7977760"/>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23" name="object 23"/>
          <p:cNvSpPr/>
          <p:nvPr/>
        </p:nvSpPr>
        <p:spPr>
          <a:xfrm>
            <a:off x="0" y="8448697"/>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24" name="object 24"/>
          <p:cNvSpPr/>
          <p:nvPr/>
        </p:nvSpPr>
        <p:spPr>
          <a:xfrm>
            <a:off x="0" y="8919634"/>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25" name="object 25"/>
          <p:cNvSpPr/>
          <p:nvPr/>
        </p:nvSpPr>
        <p:spPr>
          <a:xfrm>
            <a:off x="0" y="9390571"/>
            <a:ext cx="1438910" cy="47625"/>
          </a:xfrm>
          <a:custGeom>
            <a:avLst/>
            <a:gdLst/>
            <a:ahLst/>
            <a:cxnLst/>
            <a:rect l="l" t="t" r="r" b="b"/>
            <a:pathLst>
              <a:path w="1438910" h="47625">
                <a:moveTo>
                  <a:pt x="0" y="47093"/>
                </a:moveTo>
                <a:lnTo>
                  <a:pt x="0" y="0"/>
                </a:lnTo>
                <a:lnTo>
                  <a:pt x="1438406" y="0"/>
                </a:lnTo>
                <a:lnTo>
                  <a:pt x="1438406" y="47093"/>
                </a:lnTo>
                <a:lnTo>
                  <a:pt x="0" y="47093"/>
                </a:lnTo>
                <a:close/>
              </a:path>
            </a:pathLst>
          </a:custGeom>
          <a:solidFill>
            <a:srgbClr val="52DDD4"/>
          </a:solidFill>
        </p:spPr>
        <p:txBody>
          <a:bodyPr wrap="square" lIns="0" tIns="0" rIns="0" bIns="0" rtlCol="0"/>
          <a:lstStyle/>
          <a:p>
            <a:endParaRPr/>
          </a:p>
        </p:txBody>
      </p:sp>
      <p:sp>
        <p:nvSpPr>
          <p:cNvPr id="26" name="object 26"/>
          <p:cNvSpPr/>
          <p:nvPr/>
        </p:nvSpPr>
        <p:spPr>
          <a:xfrm>
            <a:off x="0" y="11"/>
            <a:ext cx="1462405" cy="10287000"/>
          </a:xfrm>
          <a:custGeom>
            <a:avLst/>
            <a:gdLst/>
            <a:ahLst/>
            <a:cxnLst/>
            <a:rect l="l" t="t" r="r" b="b"/>
            <a:pathLst>
              <a:path w="1462405" h="10287000">
                <a:moveTo>
                  <a:pt x="1461947" y="0"/>
                </a:moveTo>
                <a:lnTo>
                  <a:pt x="1414856" y="0"/>
                </a:lnTo>
                <a:lnTo>
                  <a:pt x="0" y="0"/>
                </a:lnTo>
                <a:lnTo>
                  <a:pt x="0" y="9861499"/>
                </a:lnTo>
                <a:lnTo>
                  <a:pt x="0" y="9908591"/>
                </a:lnTo>
                <a:lnTo>
                  <a:pt x="0" y="10286987"/>
                </a:lnTo>
                <a:lnTo>
                  <a:pt x="1414856" y="10286987"/>
                </a:lnTo>
                <a:lnTo>
                  <a:pt x="1461947" y="10286987"/>
                </a:lnTo>
                <a:lnTo>
                  <a:pt x="1461947" y="0"/>
                </a:lnTo>
                <a:close/>
              </a:path>
            </a:pathLst>
          </a:custGeom>
          <a:solidFill>
            <a:srgbClr val="52DDD4"/>
          </a:solidFill>
        </p:spPr>
        <p:txBody>
          <a:bodyPr wrap="square" lIns="0" tIns="0" rIns="0" bIns="0" rtlCol="0"/>
          <a:lstStyle/>
          <a:p>
            <a:endParaRPr/>
          </a:p>
        </p:txBody>
      </p:sp>
      <p:sp>
        <p:nvSpPr>
          <p:cNvPr id="29" name="object 29"/>
          <p:cNvSpPr/>
          <p:nvPr/>
        </p:nvSpPr>
        <p:spPr>
          <a:xfrm>
            <a:off x="11664242" y="2594645"/>
            <a:ext cx="2390775" cy="561975"/>
          </a:xfrm>
          <a:custGeom>
            <a:avLst/>
            <a:gdLst/>
            <a:ahLst/>
            <a:cxnLst/>
            <a:rect l="l" t="t" r="r" b="b"/>
            <a:pathLst>
              <a:path w="2390775" h="561975">
                <a:moveTo>
                  <a:pt x="2390774" y="561974"/>
                </a:moveTo>
                <a:lnTo>
                  <a:pt x="0" y="561974"/>
                </a:lnTo>
                <a:lnTo>
                  <a:pt x="0" y="0"/>
                </a:lnTo>
                <a:lnTo>
                  <a:pt x="2390774" y="0"/>
                </a:lnTo>
                <a:lnTo>
                  <a:pt x="2390774" y="561974"/>
                </a:lnTo>
                <a:close/>
              </a:path>
            </a:pathLst>
          </a:custGeom>
          <a:solidFill>
            <a:srgbClr val="52DDD4"/>
          </a:solidFill>
        </p:spPr>
        <p:txBody>
          <a:bodyPr wrap="square" lIns="0" tIns="0" rIns="0" bIns="0" rtlCol="0"/>
          <a:lstStyle/>
          <a:p>
            <a:endParaRPr/>
          </a:p>
        </p:txBody>
      </p:sp>
      <p:sp>
        <p:nvSpPr>
          <p:cNvPr id="30" name="Прямоугольник 29">
            <a:extLst>
              <a:ext uri="{FF2B5EF4-FFF2-40B4-BE49-F238E27FC236}">
                <a16:creationId xmlns:a16="http://schemas.microsoft.com/office/drawing/2014/main" id="{D97B14A7-4211-4282-8EA5-B337FBAD9330}"/>
              </a:ext>
            </a:extLst>
          </p:cNvPr>
          <p:cNvSpPr/>
          <p:nvPr/>
        </p:nvSpPr>
        <p:spPr>
          <a:xfrm>
            <a:off x="2503607" y="797097"/>
            <a:ext cx="8055584" cy="8710077"/>
          </a:xfrm>
          <a:prstGeom prst="rect">
            <a:avLst/>
          </a:prstGeom>
        </p:spPr>
        <p:txBody>
          <a:bodyPr wrap="square">
            <a:spAutoFit/>
          </a:bodyPr>
          <a:lstStyle/>
          <a:p>
            <a:pPr algn="ctr"/>
            <a:r>
              <a:rPr lang="ru-RU" sz="4000" dirty="0">
                <a:solidFill>
                  <a:srgbClr val="FF8FE6"/>
                </a:solidFill>
                <a:latin typeface="Book Antiqua" panose="02040602050305030304" pitchFamily="18" charset="0"/>
              </a:rPr>
              <a:t>У 1990-их роках Аргентина почала </a:t>
            </a:r>
            <a:r>
              <a:rPr lang="ru-RU" sz="4000" dirty="0" err="1">
                <a:solidFill>
                  <a:srgbClr val="FF8FE6"/>
                </a:solidFill>
                <a:latin typeface="Book Antiqua" panose="02040602050305030304" pitchFamily="18" charset="0"/>
              </a:rPr>
              <a:t>виплачувати</a:t>
            </a:r>
            <a:r>
              <a:rPr lang="ru-RU" sz="4000" dirty="0">
                <a:solidFill>
                  <a:srgbClr val="FF8FE6"/>
                </a:solidFill>
                <a:latin typeface="Book Antiqua" panose="02040602050305030304" pitchFamily="18" charset="0"/>
              </a:rPr>
              <a:t> </a:t>
            </a:r>
            <a:r>
              <a:rPr lang="ru-RU" sz="4000" dirty="0" err="1">
                <a:solidFill>
                  <a:srgbClr val="FF8FE6"/>
                </a:solidFill>
                <a:latin typeface="Book Antiqua" panose="02040602050305030304" pitchFamily="18" charset="0"/>
              </a:rPr>
              <a:t>свої</a:t>
            </a:r>
            <a:r>
              <a:rPr lang="ru-RU" sz="4000" dirty="0">
                <a:solidFill>
                  <a:srgbClr val="FF8FE6"/>
                </a:solidFill>
                <a:latin typeface="Book Antiqua" panose="02040602050305030304" pitchFamily="18" charset="0"/>
              </a:rPr>
              <a:t> </a:t>
            </a:r>
            <a:r>
              <a:rPr lang="ru-RU" sz="4000" dirty="0" err="1">
                <a:solidFill>
                  <a:srgbClr val="FF8FE6"/>
                </a:solidFill>
                <a:latin typeface="Book Antiqua" panose="02040602050305030304" pitchFamily="18" charset="0"/>
              </a:rPr>
              <a:t>грошові</a:t>
            </a:r>
            <a:r>
              <a:rPr lang="ru-RU" sz="4000" dirty="0">
                <a:solidFill>
                  <a:srgbClr val="FF8FE6"/>
                </a:solidFill>
                <a:latin typeface="Book Antiqua" panose="02040602050305030304" pitchFamily="18" charset="0"/>
              </a:rPr>
              <a:t> борги за </a:t>
            </a:r>
            <a:r>
              <a:rPr lang="ru-RU" sz="4000" dirty="0" err="1">
                <a:solidFill>
                  <a:srgbClr val="FF8FE6"/>
                </a:solidFill>
                <a:latin typeface="Book Antiqua" panose="02040602050305030304" pitchFamily="18" charset="0"/>
              </a:rPr>
              <a:t>рахунок</a:t>
            </a:r>
            <a:r>
              <a:rPr lang="ru-RU" sz="4000" dirty="0">
                <a:solidFill>
                  <a:srgbClr val="FF8FE6"/>
                </a:solidFill>
                <a:latin typeface="Book Antiqua" panose="02040602050305030304" pitchFamily="18" charset="0"/>
              </a:rPr>
              <a:t> </a:t>
            </a:r>
            <a:r>
              <a:rPr lang="ru-RU" sz="4000" dirty="0" err="1">
                <a:solidFill>
                  <a:srgbClr val="FF8FE6"/>
                </a:solidFill>
                <a:latin typeface="Book Antiqua" panose="02040602050305030304" pitchFamily="18" charset="0"/>
              </a:rPr>
              <a:t>нових</a:t>
            </a:r>
            <a:r>
              <a:rPr lang="ru-RU" sz="4000" dirty="0">
                <a:solidFill>
                  <a:srgbClr val="FF8FE6"/>
                </a:solidFill>
                <a:latin typeface="Book Antiqua" panose="02040602050305030304" pitchFamily="18" charset="0"/>
              </a:rPr>
              <a:t> </a:t>
            </a:r>
            <a:r>
              <a:rPr lang="ru-RU" sz="4000" dirty="0" err="1">
                <a:solidFill>
                  <a:srgbClr val="FF8FE6"/>
                </a:solidFill>
                <a:latin typeface="Book Antiqua" panose="02040602050305030304" pitchFamily="18" charset="0"/>
              </a:rPr>
              <a:t>боргів</a:t>
            </a:r>
            <a:r>
              <a:rPr lang="ru-RU" sz="4000" dirty="0">
                <a:solidFill>
                  <a:srgbClr val="FF8FE6"/>
                </a:solidFill>
                <a:latin typeface="Book Antiqua" panose="02040602050305030304" pitchFamily="18" charset="0"/>
              </a:rPr>
              <a:t> за </a:t>
            </a:r>
            <a:r>
              <a:rPr lang="ru-RU" sz="4000" dirty="0" err="1">
                <a:solidFill>
                  <a:srgbClr val="FF8FE6"/>
                </a:solidFill>
                <a:latin typeface="Book Antiqua" panose="02040602050305030304" pitchFamily="18" charset="0"/>
              </a:rPr>
              <a:t>більш</a:t>
            </a:r>
            <a:r>
              <a:rPr lang="ru-RU" sz="4000" dirty="0">
                <a:solidFill>
                  <a:srgbClr val="FF8FE6"/>
                </a:solidFill>
                <a:latin typeface="Book Antiqua" panose="02040602050305030304" pitchFamily="18" charset="0"/>
              </a:rPr>
              <a:t> </a:t>
            </a:r>
            <a:r>
              <a:rPr lang="ru-RU" sz="4000" dirty="0" err="1">
                <a:solidFill>
                  <a:srgbClr val="FF8FE6"/>
                </a:solidFill>
                <a:latin typeface="Book Antiqua" panose="02040602050305030304" pitchFamily="18" charset="0"/>
              </a:rPr>
              <a:t>високими</a:t>
            </a:r>
            <a:r>
              <a:rPr lang="ru-RU" sz="4000" dirty="0">
                <a:solidFill>
                  <a:srgbClr val="FF8FE6"/>
                </a:solidFill>
                <a:latin typeface="Book Antiqua" panose="02040602050305030304" pitchFamily="18" charset="0"/>
              </a:rPr>
              <a:t> </a:t>
            </a:r>
            <a:r>
              <a:rPr lang="ru-RU" sz="4000" dirty="0" err="1">
                <a:solidFill>
                  <a:srgbClr val="FF8FE6"/>
                </a:solidFill>
                <a:latin typeface="Book Antiqua" panose="02040602050305030304" pitchFamily="18" charset="0"/>
              </a:rPr>
              <a:t>відсотками</a:t>
            </a:r>
            <a:r>
              <a:rPr lang="ru-RU" sz="4000" baseline="30000" dirty="0">
                <a:solidFill>
                  <a:srgbClr val="FF8FE6"/>
                </a:solidFill>
                <a:latin typeface="Book Antiqua" panose="02040602050305030304" pitchFamily="18" charset="0"/>
              </a:rPr>
              <a:t>. </a:t>
            </a:r>
            <a:r>
              <a:rPr lang="ru-RU" sz="4000" dirty="0" err="1">
                <a:solidFill>
                  <a:srgbClr val="FF8FE6"/>
                </a:solidFill>
                <a:latin typeface="Book Antiqua" panose="02040602050305030304" pitchFamily="18" charset="0"/>
              </a:rPr>
              <a:t>Одночасно</a:t>
            </a:r>
            <a:r>
              <a:rPr lang="ru-RU" sz="4000" dirty="0">
                <a:solidFill>
                  <a:srgbClr val="FF8FE6"/>
                </a:solidFill>
                <a:latin typeface="Book Antiqua" panose="02040602050305030304" pitchFamily="18" charset="0"/>
              </a:rPr>
              <a:t> </a:t>
            </a:r>
            <a:r>
              <a:rPr lang="ru-RU" sz="4000" dirty="0" err="1">
                <a:solidFill>
                  <a:srgbClr val="FF8FE6"/>
                </a:solidFill>
                <a:latin typeface="Book Antiqua" panose="02040602050305030304" pitchFamily="18" charset="0"/>
              </a:rPr>
              <a:t>кредити</a:t>
            </a:r>
            <a:r>
              <a:rPr lang="ru-RU" sz="4000" dirty="0">
                <a:solidFill>
                  <a:srgbClr val="FF8FE6"/>
                </a:solidFill>
                <a:latin typeface="Book Antiqua" panose="02040602050305030304" pitchFamily="18" charset="0"/>
              </a:rPr>
              <a:t> брались для </a:t>
            </a:r>
            <a:r>
              <a:rPr lang="ru-RU" sz="4000" dirty="0" err="1">
                <a:solidFill>
                  <a:srgbClr val="FF8FE6"/>
                </a:solidFill>
                <a:latin typeface="Book Antiqua" panose="02040602050305030304" pitchFamily="18" charset="0"/>
              </a:rPr>
              <a:t>покриття</a:t>
            </a:r>
            <a:r>
              <a:rPr lang="ru-RU" sz="4000" dirty="0">
                <a:solidFill>
                  <a:srgbClr val="FF8FE6"/>
                </a:solidFill>
                <a:latin typeface="Book Antiqua" panose="02040602050305030304" pitchFamily="18" charset="0"/>
              </a:rPr>
              <a:t> бюджетного </a:t>
            </a:r>
            <a:r>
              <a:rPr lang="ru-RU" sz="4000" dirty="0" err="1">
                <a:solidFill>
                  <a:srgbClr val="FF8FE6"/>
                </a:solidFill>
                <a:latin typeface="Book Antiqua" panose="02040602050305030304" pitchFamily="18" charset="0"/>
              </a:rPr>
              <a:t>дефіциту</a:t>
            </a:r>
            <a:r>
              <a:rPr lang="ru-RU" sz="4000" dirty="0">
                <a:solidFill>
                  <a:srgbClr val="FF8FE6"/>
                </a:solidFill>
                <a:latin typeface="Book Antiqua" panose="02040602050305030304" pitchFamily="18" charset="0"/>
              </a:rPr>
              <a:t>. За роки президентства</a:t>
            </a:r>
            <a:r>
              <a:rPr lang="ru-RU" sz="4000" i="1" dirty="0">
                <a:solidFill>
                  <a:srgbClr val="FF8FE6"/>
                </a:solidFill>
                <a:latin typeface="Book Antiqua" panose="02040602050305030304" pitchFamily="18" charset="0"/>
              </a:rPr>
              <a:t> </a:t>
            </a:r>
            <a:r>
              <a:rPr lang="ru-RU" sz="4000" i="1" dirty="0">
                <a:solidFill>
                  <a:srgbClr val="FF8FE6"/>
                </a:solidFill>
                <a:latin typeface="Book Antiqua" panose="02040602050305030304" pitchFamily="18" charset="0"/>
                <a:hlinkClick r:id="rId3" tooltip="Карлос Менем">
                  <a:extLst>
                    <a:ext uri="{A12FA001-AC4F-418D-AE19-62706E023703}">
                      <ahyp:hlinkClr xmlns:ahyp="http://schemas.microsoft.com/office/drawing/2018/hyperlinkcolor" val="tx"/>
                    </a:ext>
                  </a:extLst>
                </a:hlinkClick>
              </a:rPr>
              <a:t>Карлоса </a:t>
            </a:r>
            <a:r>
              <a:rPr lang="ru-RU" sz="4000" i="1" dirty="0" err="1">
                <a:solidFill>
                  <a:srgbClr val="FF8FE6"/>
                </a:solidFill>
                <a:latin typeface="Book Antiqua" panose="02040602050305030304" pitchFamily="18" charset="0"/>
                <a:hlinkClick r:id="rId3" tooltip="Карлос Менем">
                  <a:extLst>
                    <a:ext uri="{A12FA001-AC4F-418D-AE19-62706E023703}">
                      <ahyp:hlinkClr xmlns:ahyp="http://schemas.microsoft.com/office/drawing/2018/hyperlinkcolor" val="tx"/>
                    </a:ext>
                  </a:extLst>
                </a:hlinkClick>
              </a:rPr>
              <a:t>Менема</a:t>
            </a:r>
            <a:r>
              <a:rPr lang="ru-RU" sz="4000" i="1" dirty="0">
                <a:solidFill>
                  <a:srgbClr val="FF8FE6"/>
                </a:solidFill>
                <a:latin typeface="Book Antiqua" panose="02040602050305030304" pitchFamily="18" charset="0"/>
              </a:rPr>
              <a:t> і </a:t>
            </a:r>
            <a:r>
              <a:rPr lang="ru-RU" sz="4000" i="1" dirty="0">
                <a:solidFill>
                  <a:srgbClr val="FF8FE6"/>
                </a:solidFill>
                <a:latin typeface="Book Antiqua" panose="02040602050305030304" pitchFamily="18" charset="0"/>
                <a:hlinkClick r:id="rId4" tooltip="Фернандо де ла Руа">
                  <a:extLst>
                    <a:ext uri="{A12FA001-AC4F-418D-AE19-62706E023703}">
                      <ahyp:hlinkClr xmlns:ahyp="http://schemas.microsoft.com/office/drawing/2018/hyperlinkcolor" val="tx"/>
                    </a:ext>
                  </a:extLst>
                </a:hlinkClick>
              </a:rPr>
              <a:t>Фернандо де ла Руа</a:t>
            </a:r>
            <a:r>
              <a:rPr lang="ru-RU" sz="4000" i="1" dirty="0">
                <a:solidFill>
                  <a:srgbClr val="FF8FE6"/>
                </a:solidFill>
                <a:latin typeface="Book Antiqua" panose="02040602050305030304" pitchFamily="18" charset="0"/>
              </a:rPr>
              <a:t> </a:t>
            </a:r>
            <a:r>
              <a:rPr lang="ru-RU" sz="4000" dirty="0" err="1">
                <a:solidFill>
                  <a:srgbClr val="FF8FE6"/>
                </a:solidFill>
                <a:latin typeface="Book Antiqua" panose="02040602050305030304" pitchFamily="18" charset="0"/>
              </a:rPr>
              <a:t>державний</a:t>
            </a:r>
            <a:r>
              <a:rPr lang="ru-RU" sz="4000" dirty="0">
                <a:solidFill>
                  <a:srgbClr val="FF8FE6"/>
                </a:solidFill>
                <a:latin typeface="Book Antiqua" panose="02040602050305030304" pitchFamily="18" charset="0"/>
              </a:rPr>
              <a:t> борг </a:t>
            </a:r>
            <a:r>
              <a:rPr lang="ru-RU" sz="4000" dirty="0" err="1">
                <a:solidFill>
                  <a:srgbClr val="FF8FE6"/>
                </a:solidFill>
                <a:latin typeface="Book Antiqua" panose="02040602050305030304" pitchFamily="18" charset="0"/>
              </a:rPr>
              <a:t>зріс</a:t>
            </a:r>
            <a:r>
              <a:rPr lang="ru-RU" sz="4000" dirty="0">
                <a:solidFill>
                  <a:srgbClr val="FF8FE6"/>
                </a:solidFill>
                <a:latin typeface="Book Antiqua" panose="02040602050305030304" pitchFamily="18" charset="0"/>
              </a:rPr>
              <a:t> до 132 </a:t>
            </a:r>
            <a:r>
              <a:rPr lang="ru-RU" sz="4000" dirty="0" err="1">
                <a:solidFill>
                  <a:srgbClr val="FF8FE6"/>
                </a:solidFill>
                <a:latin typeface="Book Antiqua" panose="02040602050305030304" pitchFamily="18" charset="0"/>
              </a:rPr>
              <a:t>мільярдів</a:t>
            </a:r>
            <a:r>
              <a:rPr lang="ru-RU" sz="4000" dirty="0">
                <a:solidFill>
                  <a:srgbClr val="FF8FE6"/>
                </a:solidFill>
                <a:latin typeface="Book Antiqua" panose="02040602050305030304" pitchFamily="18" charset="0"/>
              </a:rPr>
              <a:t> </a:t>
            </a:r>
            <a:r>
              <a:rPr lang="ru-RU" sz="4000" dirty="0" err="1">
                <a:solidFill>
                  <a:srgbClr val="FF8FE6"/>
                </a:solidFill>
                <a:latin typeface="Book Antiqua" panose="02040602050305030304" pitchFamily="18" charset="0"/>
              </a:rPr>
              <a:t>доларів</a:t>
            </a:r>
            <a:r>
              <a:rPr lang="ru-RU" sz="4000" dirty="0">
                <a:solidFill>
                  <a:srgbClr val="FF8FE6"/>
                </a:solidFill>
                <a:latin typeface="Book Antiqua" panose="02040602050305030304" pitchFamily="18" charset="0"/>
              </a:rPr>
              <a:t>, </a:t>
            </a:r>
            <a:r>
              <a:rPr lang="ru-RU" sz="4000" dirty="0" err="1">
                <a:solidFill>
                  <a:srgbClr val="FF8FE6"/>
                </a:solidFill>
                <a:latin typeface="Book Antiqua" panose="02040602050305030304" pitchFamily="18" charset="0"/>
              </a:rPr>
              <a:t>що</a:t>
            </a:r>
            <a:r>
              <a:rPr lang="ru-RU" sz="4000" dirty="0">
                <a:solidFill>
                  <a:srgbClr val="FF8FE6"/>
                </a:solidFill>
                <a:latin typeface="Book Antiqua" panose="02040602050305030304" pitchFamily="18" charset="0"/>
              </a:rPr>
              <a:t> у </a:t>
            </a:r>
            <a:r>
              <a:rPr lang="ru-RU" sz="4000" dirty="0" err="1">
                <a:solidFill>
                  <a:srgbClr val="FF8FE6"/>
                </a:solidFill>
                <a:latin typeface="Book Antiqua" panose="02040602050305030304" pitchFamily="18" charset="0"/>
              </a:rPr>
              <a:t>подальшому</a:t>
            </a:r>
            <a:r>
              <a:rPr lang="ru-RU" sz="4000" dirty="0">
                <a:solidFill>
                  <a:srgbClr val="FF8FE6"/>
                </a:solidFill>
                <a:latin typeface="Book Antiqua" panose="02040602050305030304" pitchFamily="18" charset="0"/>
              </a:rPr>
              <a:t> </a:t>
            </a:r>
            <a:r>
              <a:rPr lang="ru-RU" sz="4000" dirty="0" err="1">
                <a:solidFill>
                  <a:srgbClr val="FF8FE6"/>
                </a:solidFill>
                <a:latin typeface="Book Antiqua" panose="02040602050305030304" pitchFamily="18" charset="0"/>
              </a:rPr>
              <a:t>призвело</a:t>
            </a:r>
            <a:r>
              <a:rPr lang="ru-RU" sz="4000" dirty="0">
                <a:solidFill>
                  <a:srgbClr val="FF8FE6"/>
                </a:solidFill>
                <a:latin typeface="Book Antiqua" panose="02040602050305030304" pitchFamily="18" charset="0"/>
              </a:rPr>
              <a:t> до </a:t>
            </a:r>
            <a:r>
              <a:rPr lang="ru-RU" sz="4000" dirty="0" err="1">
                <a:solidFill>
                  <a:srgbClr val="FF8FE6"/>
                </a:solidFill>
                <a:latin typeface="Book Antiqua" panose="02040602050305030304" pitchFamily="18" charset="0"/>
              </a:rPr>
              <a:t>значних</a:t>
            </a:r>
            <a:r>
              <a:rPr lang="ru-RU" sz="4000" dirty="0">
                <a:solidFill>
                  <a:srgbClr val="FF8FE6"/>
                </a:solidFill>
                <a:latin typeface="Book Antiqua" panose="02040602050305030304" pitchFamily="18" charset="0"/>
              </a:rPr>
              <a:t> </a:t>
            </a:r>
            <a:r>
              <a:rPr lang="ru-RU" sz="4000" dirty="0" err="1">
                <a:solidFill>
                  <a:srgbClr val="FF8FE6"/>
                </a:solidFill>
                <a:latin typeface="Book Antiqua" panose="02040602050305030304" pitchFamily="18" charset="0"/>
              </a:rPr>
              <a:t>витрат</a:t>
            </a:r>
            <a:r>
              <a:rPr lang="ru-RU" sz="4000" dirty="0">
                <a:solidFill>
                  <a:srgbClr val="FF8FE6"/>
                </a:solidFill>
                <a:latin typeface="Book Antiqua" panose="02040602050305030304" pitchFamily="18" charset="0"/>
              </a:rPr>
              <a:t> з </a:t>
            </a:r>
            <a:r>
              <a:rPr lang="ru-RU" sz="4000" dirty="0" err="1">
                <a:solidFill>
                  <a:srgbClr val="FF8FE6"/>
                </a:solidFill>
                <a:latin typeface="Book Antiqua" panose="02040602050305030304" pitchFamily="18" charset="0"/>
              </a:rPr>
              <a:t>його</a:t>
            </a:r>
            <a:r>
              <a:rPr lang="ru-RU" sz="4000" dirty="0">
                <a:solidFill>
                  <a:srgbClr val="FF8FE6"/>
                </a:solidFill>
                <a:latin typeface="Book Antiqua" panose="02040602050305030304" pitchFamily="18" charset="0"/>
              </a:rPr>
              <a:t> </a:t>
            </a:r>
            <a:r>
              <a:rPr lang="ru-RU" sz="4000" dirty="0" err="1">
                <a:solidFill>
                  <a:srgbClr val="FF8FE6"/>
                </a:solidFill>
                <a:latin typeface="Book Antiqua" panose="02040602050305030304" pitchFamily="18" charset="0"/>
              </a:rPr>
              <a:t>обслуговування</a:t>
            </a:r>
            <a:r>
              <a:rPr lang="ru-RU" sz="4000" dirty="0">
                <a:solidFill>
                  <a:srgbClr val="FF8FE6"/>
                </a:solidFill>
                <a:latin typeface="Book Antiqua" panose="02040602050305030304" pitchFamily="18" charset="0"/>
              </a:rPr>
              <a:t>. </a:t>
            </a:r>
          </a:p>
        </p:txBody>
      </p:sp>
      <p:pic>
        <p:nvPicPr>
          <p:cNvPr id="28" name="Рисунок 27">
            <a:extLst>
              <a:ext uri="{FF2B5EF4-FFF2-40B4-BE49-F238E27FC236}">
                <a16:creationId xmlns:a16="http://schemas.microsoft.com/office/drawing/2014/main" id="{1B26A3A9-C22E-4F30-BD2D-9868A9D2C8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2115" y="520122"/>
            <a:ext cx="4025486" cy="6118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TextBox 30">
            <a:extLst>
              <a:ext uri="{FF2B5EF4-FFF2-40B4-BE49-F238E27FC236}">
                <a16:creationId xmlns:a16="http://schemas.microsoft.com/office/drawing/2014/main" id="{12688892-E7A3-4D1A-848C-45F423A1F593}"/>
              </a:ext>
            </a:extLst>
          </p:cNvPr>
          <p:cNvSpPr txBox="1"/>
          <p:nvPr/>
        </p:nvSpPr>
        <p:spPr>
          <a:xfrm>
            <a:off x="10553569" y="577453"/>
            <a:ext cx="4534031" cy="461665"/>
          </a:xfrm>
          <a:prstGeom prst="rect">
            <a:avLst/>
          </a:prstGeom>
          <a:noFill/>
        </p:spPr>
        <p:txBody>
          <a:bodyPr wrap="square" rtlCol="0">
            <a:spAutoFit/>
          </a:bodyPr>
          <a:lstStyle/>
          <a:p>
            <a:pPr algn="ctr"/>
            <a:r>
              <a:rPr lang="uk-UA" sz="2400" b="1" i="1" dirty="0">
                <a:solidFill>
                  <a:srgbClr val="FF8FE6"/>
                </a:solidFill>
                <a:latin typeface="Book Antiqua" panose="02040602050305030304" pitchFamily="18" charset="0"/>
              </a:rPr>
              <a:t>Карлос </a:t>
            </a:r>
            <a:r>
              <a:rPr lang="uk-UA" sz="2400" b="1" i="1" dirty="0" err="1">
                <a:solidFill>
                  <a:srgbClr val="FF8FE6"/>
                </a:solidFill>
                <a:latin typeface="Book Antiqua" panose="02040602050305030304" pitchFamily="18" charset="0"/>
              </a:rPr>
              <a:t>Менем</a:t>
            </a:r>
            <a:r>
              <a:rPr lang="uk-UA" sz="2400" b="1" i="1" dirty="0">
                <a:solidFill>
                  <a:srgbClr val="FF8FE6"/>
                </a:solidFill>
                <a:latin typeface="Book Antiqua" panose="02040602050305030304" pitchFamily="18" charset="0"/>
              </a:rPr>
              <a:t> (50 президент)</a:t>
            </a:r>
          </a:p>
        </p:txBody>
      </p:sp>
      <p:pic>
        <p:nvPicPr>
          <p:cNvPr id="33" name="Рисунок 32">
            <a:extLst>
              <a:ext uri="{FF2B5EF4-FFF2-40B4-BE49-F238E27FC236}">
                <a16:creationId xmlns:a16="http://schemas.microsoft.com/office/drawing/2014/main" id="{25D4B439-4ACF-4E36-802E-100C5932CB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96988" y="4110994"/>
            <a:ext cx="4717926" cy="5897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 name="Прямоугольник 33">
            <a:extLst>
              <a:ext uri="{FF2B5EF4-FFF2-40B4-BE49-F238E27FC236}">
                <a16:creationId xmlns:a16="http://schemas.microsoft.com/office/drawing/2014/main" id="{0987BC70-A9B6-4AEA-A4DC-8C9B67BAC461}"/>
              </a:ext>
            </a:extLst>
          </p:cNvPr>
          <p:cNvSpPr/>
          <p:nvPr/>
        </p:nvSpPr>
        <p:spPr>
          <a:xfrm>
            <a:off x="15078721" y="3279997"/>
            <a:ext cx="3206626" cy="830997"/>
          </a:xfrm>
          <a:prstGeom prst="rect">
            <a:avLst/>
          </a:prstGeom>
        </p:spPr>
        <p:txBody>
          <a:bodyPr wrap="square">
            <a:spAutoFit/>
          </a:bodyPr>
          <a:lstStyle/>
          <a:p>
            <a:r>
              <a:rPr lang="uk-UA" sz="2400" i="1" dirty="0">
                <a:solidFill>
                  <a:srgbClr val="371A9E"/>
                </a:solidFill>
                <a:latin typeface="Book Antiqua" panose="02040602050305030304" pitchFamily="18" charset="0"/>
              </a:rPr>
              <a:t>Фернандо де ла </a:t>
            </a:r>
            <a:r>
              <a:rPr lang="uk-UA" sz="2400" i="1" dirty="0" err="1">
                <a:solidFill>
                  <a:srgbClr val="371A9E"/>
                </a:solidFill>
                <a:latin typeface="Book Antiqua" panose="02040602050305030304" pitchFamily="18" charset="0"/>
              </a:rPr>
              <a:t>Руа</a:t>
            </a:r>
            <a:r>
              <a:rPr lang="uk-UA" sz="2400" i="1" dirty="0">
                <a:solidFill>
                  <a:srgbClr val="371A9E"/>
                </a:solidFill>
                <a:latin typeface="Book Antiqua" panose="02040602050305030304" pitchFamily="18" charset="0"/>
              </a:rPr>
              <a:t> (51 президент)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FE6"/>
          </a:solidFill>
        </p:spPr>
        <p:txBody>
          <a:bodyPr wrap="square" lIns="0" tIns="0" rIns="0" bIns="0" rtlCol="0"/>
          <a:lstStyle/>
          <a:p>
            <a:endParaRPr/>
          </a:p>
        </p:txBody>
      </p:sp>
      <p:grpSp>
        <p:nvGrpSpPr>
          <p:cNvPr id="5" name="object 5"/>
          <p:cNvGrpSpPr/>
          <p:nvPr/>
        </p:nvGrpSpPr>
        <p:grpSpPr>
          <a:xfrm>
            <a:off x="0" y="0"/>
            <a:ext cx="18288000" cy="10287000"/>
            <a:chOff x="0" y="0"/>
            <a:chExt cx="18288000" cy="10287000"/>
          </a:xfrm>
        </p:grpSpPr>
        <p:pic>
          <p:nvPicPr>
            <p:cNvPr id="6" name="object 6"/>
            <p:cNvPicPr/>
            <p:nvPr/>
          </p:nvPicPr>
          <p:blipFill>
            <a:blip r:embed="rId2" cstate="print"/>
            <a:stretch>
              <a:fillRect/>
            </a:stretch>
          </p:blipFill>
          <p:spPr>
            <a:xfrm>
              <a:off x="13830299" y="7482839"/>
              <a:ext cx="4457699" cy="2804159"/>
            </a:xfrm>
            <a:prstGeom prst="rect">
              <a:avLst/>
            </a:prstGeom>
          </p:spPr>
        </p:pic>
        <p:sp>
          <p:nvSpPr>
            <p:cNvPr id="7" name="object 7"/>
            <p:cNvSpPr/>
            <p:nvPr/>
          </p:nvSpPr>
          <p:spPr>
            <a:xfrm>
              <a:off x="0" y="0"/>
              <a:ext cx="18288000" cy="10287000"/>
            </a:xfrm>
            <a:custGeom>
              <a:avLst/>
              <a:gdLst/>
              <a:ahLst/>
              <a:cxnLst/>
              <a:rect l="l" t="t" r="r" b="b"/>
              <a:pathLst>
                <a:path w="18288000" h="10287000">
                  <a:moveTo>
                    <a:pt x="18288000" y="0"/>
                  </a:moveTo>
                  <a:lnTo>
                    <a:pt x="11589804" y="0"/>
                  </a:lnTo>
                  <a:lnTo>
                    <a:pt x="11589804" y="7842047"/>
                  </a:lnTo>
                  <a:lnTo>
                    <a:pt x="11589804" y="8265985"/>
                  </a:lnTo>
                  <a:lnTo>
                    <a:pt x="11589804" y="8313077"/>
                  </a:lnTo>
                  <a:lnTo>
                    <a:pt x="11589804" y="8736927"/>
                  </a:lnTo>
                  <a:lnTo>
                    <a:pt x="11165954" y="8736927"/>
                  </a:lnTo>
                  <a:lnTo>
                    <a:pt x="11165954" y="8313077"/>
                  </a:lnTo>
                  <a:lnTo>
                    <a:pt x="11589804" y="8313077"/>
                  </a:lnTo>
                  <a:lnTo>
                    <a:pt x="11589804" y="8265985"/>
                  </a:lnTo>
                  <a:lnTo>
                    <a:pt x="11165954" y="8265985"/>
                  </a:lnTo>
                  <a:lnTo>
                    <a:pt x="11165954" y="7842047"/>
                  </a:lnTo>
                  <a:lnTo>
                    <a:pt x="11589804" y="7842047"/>
                  </a:lnTo>
                  <a:lnTo>
                    <a:pt x="11589804" y="0"/>
                  </a:lnTo>
                  <a:lnTo>
                    <a:pt x="11118863" y="0"/>
                  </a:lnTo>
                  <a:lnTo>
                    <a:pt x="11118863" y="7842047"/>
                  </a:lnTo>
                  <a:lnTo>
                    <a:pt x="11118863" y="8265985"/>
                  </a:lnTo>
                  <a:lnTo>
                    <a:pt x="11118863" y="8313077"/>
                  </a:lnTo>
                  <a:lnTo>
                    <a:pt x="11118863" y="8736927"/>
                  </a:lnTo>
                  <a:lnTo>
                    <a:pt x="10695026" y="8736927"/>
                  </a:lnTo>
                  <a:lnTo>
                    <a:pt x="10695026" y="8313077"/>
                  </a:lnTo>
                  <a:lnTo>
                    <a:pt x="11118863" y="8313077"/>
                  </a:lnTo>
                  <a:lnTo>
                    <a:pt x="11118863" y="8265985"/>
                  </a:lnTo>
                  <a:lnTo>
                    <a:pt x="10695026" y="8265985"/>
                  </a:lnTo>
                  <a:lnTo>
                    <a:pt x="10695026" y="7842047"/>
                  </a:lnTo>
                  <a:lnTo>
                    <a:pt x="11118863" y="7842047"/>
                  </a:lnTo>
                  <a:lnTo>
                    <a:pt x="11118863" y="0"/>
                  </a:lnTo>
                  <a:lnTo>
                    <a:pt x="10647921" y="0"/>
                  </a:lnTo>
                  <a:lnTo>
                    <a:pt x="10647921" y="7842047"/>
                  </a:lnTo>
                  <a:lnTo>
                    <a:pt x="10647921" y="8265985"/>
                  </a:lnTo>
                  <a:lnTo>
                    <a:pt x="10647921" y="8313077"/>
                  </a:lnTo>
                  <a:lnTo>
                    <a:pt x="10647921" y="8736927"/>
                  </a:lnTo>
                  <a:lnTo>
                    <a:pt x="10224084" y="8736927"/>
                  </a:lnTo>
                  <a:lnTo>
                    <a:pt x="10224084" y="8313077"/>
                  </a:lnTo>
                  <a:lnTo>
                    <a:pt x="10647921" y="8313077"/>
                  </a:lnTo>
                  <a:lnTo>
                    <a:pt x="10647921" y="8265985"/>
                  </a:lnTo>
                  <a:lnTo>
                    <a:pt x="10224084" y="8265985"/>
                  </a:lnTo>
                  <a:lnTo>
                    <a:pt x="10224084" y="7842047"/>
                  </a:lnTo>
                  <a:lnTo>
                    <a:pt x="10647921" y="7842047"/>
                  </a:lnTo>
                  <a:lnTo>
                    <a:pt x="10647921" y="0"/>
                  </a:lnTo>
                  <a:lnTo>
                    <a:pt x="10515600" y="0"/>
                  </a:lnTo>
                  <a:lnTo>
                    <a:pt x="10515600" y="7795057"/>
                  </a:lnTo>
                  <a:lnTo>
                    <a:pt x="10176993" y="7795057"/>
                  </a:lnTo>
                  <a:lnTo>
                    <a:pt x="10176993" y="10149738"/>
                  </a:lnTo>
                  <a:lnTo>
                    <a:pt x="9753143" y="10149738"/>
                  </a:lnTo>
                  <a:lnTo>
                    <a:pt x="9753143" y="9725889"/>
                  </a:lnTo>
                  <a:lnTo>
                    <a:pt x="10176993" y="9725889"/>
                  </a:lnTo>
                  <a:lnTo>
                    <a:pt x="10176993" y="9678797"/>
                  </a:lnTo>
                  <a:lnTo>
                    <a:pt x="9753143" y="9678797"/>
                  </a:lnTo>
                  <a:lnTo>
                    <a:pt x="9753143" y="9254960"/>
                  </a:lnTo>
                  <a:lnTo>
                    <a:pt x="10176993" y="9254960"/>
                  </a:lnTo>
                  <a:lnTo>
                    <a:pt x="10176993" y="9207868"/>
                  </a:lnTo>
                  <a:lnTo>
                    <a:pt x="9753143" y="9207868"/>
                  </a:lnTo>
                  <a:lnTo>
                    <a:pt x="9753143" y="8784018"/>
                  </a:lnTo>
                  <a:lnTo>
                    <a:pt x="10176993" y="8784018"/>
                  </a:lnTo>
                  <a:lnTo>
                    <a:pt x="10176993" y="8736927"/>
                  </a:lnTo>
                  <a:lnTo>
                    <a:pt x="9753143" y="8736927"/>
                  </a:lnTo>
                  <a:lnTo>
                    <a:pt x="9753143" y="8313077"/>
                  </a:lnTo>
                  <a:lnTo>
                    <a:pt x="10176993" y="8313077"/>
                  </a:lnTo>
                  <a:lnTo>
                    <a:pt x="10176993" y="8265985"/>
                  </a:lnTo>
                  <a:lnTo>
                    <a:pt x="9753143" y="8265985"/>
                  </a:lnTo>
                  <a:lnTo>
                    <a:pt x="9753143" y="7842047"/>
                  </a:lnTo>
                  <a:lnTo>
                    <a:pt x="10176993" y="7842047"/>
                  </a:lnTo>
                  <a:lnTo>
                    <a:pt x="10176993" y="7795057"/>
                  </a:lnTo>
                  <a:lnTo>
                    <a:pt x="9706051" y="7795057"/>
                  </a:lnTo>
                  <a:lnTo>
                    <a:pt x="9706051" y="7842047"/>
                  </a:lnTo>
                  <a:lnTo>
                    <a:pt x="9706051" y="8265985"/>
                  </a:lnTo>
                  <a:lnTo>
                    <a:pt x="9706051" y="10149738"/>
                  </a:lnTo>
                  <a:lnTo>
                    <a:pt x="9282214" y="10149738"/>
                  </a:lnTo>
                  <a:lnTo>
                    <a:pt x="9282214" y="9725889"/>
                  </a:lnTo>
                  <a:lnTo>
                    <a:pt x="9706051" y="9725889"/>
                  </a:lnTo>
                  <a:lnTo>
                    <a:pt x="9706051" y="9678797"/>
                  </a:lnTo>
                  <a:lnTo>
                    <a:pt x="9282214" y="9678797"/>
                  </a:lnTo>
                  <a:lnTo>
                    <a:pt x="9282214" y="9254960"/>
                  </a:lnTo>
                  <a:lnTo>
                    <a:pt x="9706051" y="9254960"/>
                  </a:lnTo>
                  <a:lnTo>
                    <a:pt x="9706051" y="9207868"/>
                  </a:lnTo>
                  <a:lnTo>
                    <a:pt x="9282214" y="9207868"/>
                  </a:lnTo>
                  <a:lnTo>
                    <a:pt x="9282214" y="8784018"/>
                  </a:lnTo>
                  <a:lnTo>
                    <a:pt x="9706051" y="8784018"/>
                  </a:lnTo>
                  <a:lnTo>
                    <a:pt x="9706051" y="8736927"/>
                  </a:lnTo>
                  <a:lnTo>
                    <a:pt x="9282214" y="8736927"/>
                  </a:lnTo>
                  <a:lnTo>
                    <a:pt x="9282214" y="8313077"/>
                  </a:lnTo>
                  <a:lnTo>
                    <a:pt x="9706051" y="8313077"/>
                  </a:lnTo>
                  <a:lnTo>
                    <a:pt x="9706051" y="8265985"/>
                  </a:lnTo>
                  <a:lnTo>
                    <a:pt x="9282214" y="8265985"/>
                  </a:lnTo>
                  <a:lnTo>
                    <a:pt x="9282214" y="7842047"/>
                  </a:lnTo>
                  <a:lnTo>
                    <a:pt x="9706051" y="7842047"/>
                  </a:lnTo>
                  <a:lnTo>
                    <a:pt x="9706051" y="7795057"/>
                  </a:lnTo>
                  <a:lnTo>
                    <a:pt x="9235122" y="7795057"/>
                  </a:lnTo>
                  <a:lnTo>
                    <a:pt x="9235122" y="7842047"/>
                  </a:lnTo>
                  <a:lnTo>
                    <a:pt x="9235122" y="8265985"/>
                  </a:lnTo>
                  <a:lnTo>
                    <a:pt x="9235122" y="10149738"/>
                  </a:lnTo>
                  <a:lnTo>
                    <a:pt x="8811273" y="10149738"/>
                  </a:lnTo>
                  <a:lnTo>
                    <a:pt x="8811273" y="9725889"/>
                  </a:lnTo>
                  <a:lnTo>
                    <a:pt x="9235122" y="9725889"/>
                  </a:lnTo>
                  <a:lnTo>
                    <a:pt x="9235122" y="9678797"/>
                  </a:lnTo>
                  <a:lnTo>
                    <a:pt x="8811273" y="9678797"/>
                  </a:lnTo>
                  <a:lnTo>
                    <a:pt x="8811273" y="9254960"/>
                  </a:lnTo>
                  <a:lnTo>
                    <a:pt x="9235122" y="9254960"/>
                  </a:lnTo>
                  <a:lnTo>
                    <a:pt x="9235122" y="9207868"/>
                  </a:lnTo>
                  <a:lnTo>
                    <a:pt x="8811273" y="9207868"/>
                  </a:lnTo>
                  <a:lnTo>
                    <a:pt x="8811273" y="8784018"/>
                  </a:lnTo>
                  <a:lnTo>
                    <a:pt x="9235122" y="8784018"/>
                  </a:lnTo>
                  <a:lnTo>
                    <a:pt x="9235122" y="8736927"/>
                  </a:lnTo>
                  <a:lnTo>
                    <a:pt x="8811273" y="8736927"/>
                  </a:lnTo>
                  <a:lnTo>
                    <a:pt x="8811273" y="8313077"/>
                  </a:lnTo>
                  <a:lnTo>
                    <a:pt x="9235122" y="8313077"/>
                  </a:lnTo>
                  <a:lnTo>
                    <a:pt x="9235122" y="8265985"/>
                  </a:lnTo>
                  <a:lnTo>
                    <a:pt x="8811273" y="8265985"/>
                  </a:lnTo>
                  <a:lnTo>
                    <a:pt x="8811273" y="7842047"/>
                  </a:lnTo>
                  <a:lnTo>
                    <a:pt x="9235122" y="7842047"/>
                  </a:lnTo>
                  <a:lnTo>
                    <a:pt x="9235122" y="7795057"/>
                  </a:lnTo>
                  <a:lnTo>
                    <a:pt x="8764181" y="7795057"/>
                  </a:lnTo>
                  <a:lnTo>
                    <a:pt x="8764181" y="7842047"/>
                  </a:lnTo>
                  <a:lnTo>
                    <a:pt x="8764181" y="8265985"/>
                  </a:lnTo>
                  <a:lnTo>
                    <a:pt x="8764181" y="10149738"/>
                  </a:lnTo>
                  <a:lnTo>
                    <a:pt x="8340331" y="10149738"/>
                  </a:lnTo>
                  <a:lnTo>
                    <a:pt x="8340331" y="9725889"/>
                  </a:lnTo>
                  <a:lnTo>
                    <a:pt x="8764181" y="9725889"/>
                  </a:lnTo>
                  <a:lnTo>
                    <a:pt x="8764181" y="9678797"/>
                  </a:lnTo>
                  <a:lnTo>
                    <a:pt x="8340331" y="9678797"/>
                  </a:lnTo>
                  <a:lnTo>
                    <a:pt x="8340331" y="9254960"/>
                  </a:lnTo>
                  <a:lnTo>
                    <a:pt x="8764181" y="9254960"/>
                  </a:lnTo>
                  <a:lnTo>
                    <a:pt x="8764181" y="9207868"/>
                  </a:lnTo>
                  <a:lnTo>
                    <a:pt x="8340331" y="9207868"/>
                  </a:lnTo>
                  <a:lnTo>
                    <a:pt x="8340331" y="8784018"/>
                  </a:lnTo>
                  <a:lnTo>
                    <a:pt x="8764181" y="8784018"/>
                  </a:lnTo>
                  <a:lnTo>
                    <a:pt x="8764181" y="8736927"/>
                  </a:lnTo>
                  <a:lnTo>
                    <a:pt x="8340331" y="8736927"/>
                  </a:lnTo>
                  <a:lnTo>
                    <a:pt x="8340331" y="8313077"/>
                  </a:lnTo>
                  <a:lnTo>
                    <a:pt x="8764181" y="8313077"/>
                  </a:lnTo>
                  <a:lnTo>
                    <a:pt x="8764181" y="8265985"/>
                  </a:lnTo>
                  <a:lnTo>
                    <a:pt x="8340331" y="8265985"/>
                  </a:lnTo>
                  <a:lnTo>
                    <a:pt x="8340331" y="7842047"/>
                  </a:lnTo>
                  <a:lnTo>
                    <a:pt x="8764181" y="7842047"/>
                  </a:lnTo>
                  <a:lnTo>
                    <a:pt x="8764181" y="7795057"/>
                  </a:lnTo>
                  <a:lnTo>
                    <a:pt x="8293240" y="7795057"/>
                  </a:lnTo>
                  <a:lnTo>
                    <a:pt x="8293240" y="7842047"/>
                  </a:lnTo>
                  <a:lnTo>
                    <a:pt x="8293240" y="8265985"/>
                  </a:lnTo>
                  <a:lnTo>
                    <a:pt x="8293240" y="10149738"/>
                  </a:lnTo>
                  <a:lnTo>
                    <a:pt x="7869402" y="10149738"/>
                  </a:lnTo>
                  <a:lnTo>
                    <a:pt x="7869402" y="9725889"/>
                  </a:lnTo>
                  <a:lnTo>
                    <a:pt x="8293240" y="9725889"/>
                  </a:lnTo>
                  <a:lnTo>
                    <a:pt x="8293240" y="9678797"/>
                  </a:lnTo>
                  <a:lnTo>
                    <a:pt x="7869402" y="9678797"/>
                  </a:lnTo>
                  <a:lnTo>
                    <a:pt x="7869402" y="9254960"/>
                  </a:lnTo>
                  <a:lnTo>
                    <a:pt x="8293240" y="9254960"/>
                  </a:lnTo>
                  <a:lnTo>
                    <a:pt x="8293240" y="9207868"/>
                  </a:lnTo>
                  <a:lnTo>
                    <a:pt x="7869402" y="9207868"/>
                  </a:lnTo>
                  <a:lnTo>
                    <a:pt x="7869402" y="8784018"/>
                  </a:lnTo>
                  <a:lnTo>
                    <a:pt x="8293240" y="8784018"/>
                  </a:lnTo>
                  <a:lnTo>
                    <a:pt x="8293240" y="8736927"/>
                  </a:lnTo>
                  <a:lnTo>
                    <a:pt x="7869402" y="8736927"/>
                  </a:lnTo>
                  <a:lnTo>
                    <a:pt x="7869402" y="8313077"/>
                  </a:lnTo>
                  <a:lnTo>
                    <a:pt x="8293240" y="8313077"/>
                  </a:lnTo>
                  <a:lnTo>
                    <a:pt x="8293240" y="8265985"/>
                  </a:lnTo>
                  <a:lnTo>
                    <a:pt x="7869402" y="8265985"/>
                  </a:lnTo>
                  <a:lnTo>
                    <a:pt x="7869402" y="7842047"/>
                  </a:lnTo>
                  <a:lnTo>
                    <a:pt x="8293240" y="7842047"/>
                  </a:lnTo>
                  <a:lnTo>
                    <a:pt x="8293240" y="7795057"/>
                  </a:lnTo>
                  <a:lnTo>
                    <a:pt x="7822298" y="7795057"/>
                  </a:lnTo>
                  <a:lnTo>
                    <a:pt x="7822298" y="7842047"/>
                  </a:lnTo>
                  <a:lnTo>
                    <a:pt x="7822298" y="8265985"/>
                  </a:lnTo>
                  <a:lnTo>
                    <a:pt x="7822298" y="10149738"/>
                  </a:lnTo>
                  <a:lnTo>
                    <a:pt x="7398461" y="10149738"/>
                  </a:lnTo>
                  <a:lnTo>
                    <a:pt x="7398461" y="9725889"/>
                  </a:lnTo>
                  <a:lnTo>
                    <a:pt x="7822298" y="9725889"/>
                  </a:lnTo>
                  <a:lnTo>
                    <a:pt x="7822298" y="9678797"/>
                  </a:lnTo>
                  <a:lnTo>
                    <a:pt x="7398461" y="9678797"/>
                  </a:lnTo>
                  <a:lnTo>
                    <a:pt x="7398461" y="9254960"/>
                  </a:lnTo>
                  <a:lnTo>
                    <a:pt x="7822298" y="9254960"/>
                  </a:lnTo>
                  <a:lnTo>
                    <a:pt x="7822298" y="9207868"/>
                  </a:lnTo>
                  <a:lnTo>
                    <a:pt x="7398461" y="9207868"/>
                  </a:lnTo>
                  <a:lnTo>
                    <a:pt x="7398461" y="8784018"/>
                  </a:lnTo>
                  <a:lnTo>
                    <a:pt x="7822298" y="8784018"/>
                  </a:lnTo>
                  <a:lnTo>
                    <a:pt x="7822298" y="8736927"/>
                  </a:lnTo>
                  <a:lnTo>
                    <a:pt x="7398461" y="8736927"/>
                  </a:lnTo>
                  <a:lnTo>
                    <a:pt x="7398461" y="8313077"/>
                  </a:lnTo>
                  <a:lnTo>
                    <a:pt x="7822298" y="8313077"/>
                  </a:lnTo>
                  <a:lnTo>
                    <a:pt x="7822298" y="8265985"/>
                  </a:lnTo>
                  <a:lnTo>
                    <a:pt x="7398461" y="8265985"/>
                  </a:lnTo>
                  <a:lnTo>
                    <a:pt x="7398461" y="7842047"/>
                  </a:lnTo>
                  <a:lnTo>
                    <a:pt x="7822298" y="7842047"/>
                  </a:lnTo>
                  <a:lnTo>
                    <a:pt x="7822298" y="7795057"/>
                  </a:lnTo>
                  <a:lnTo>
                    <a:pt x="7351369" y="7795057"/>
                  </a:lnTo>
                  <a:lnTo>
                    <a:pt x="7351369" y="7842047"/>
                  </a:lnTo>
                  <a:lnTo>
                    <a:pt x="7351369" y="8265985"/>
                  </a:lnTo>
                  <a:lnTo>
                    <a:pt x="7351369" y="10149738"/>
                  </a:lnTo>
                  <a:lnTo>
                    <a:pt x="6927520" y="10149738"/>
                  </a:lnTo>
                  <a:lnTo>
                    <a:pt x="6927520" y="9725889"/>
                  </a:lnTo>
                  <a:lnTo>
                    <a:pt x="7351369" y="9725889"/>
                  </a:lnTo>
                  <a:lnTo>
                    <a:pt x="7351369" y="9678797"/>
                  </a:lnTo>
                  <a:lnTo>
                    <a:pt x="6927520" y="9678797"/>
                  </a:lnTo>
                  <a:lnTo>
                    <a:pt x="6927520" y="9254960"/>
                  </a:lnTo>
                  <a:lnTo>
                    <a:pt x="7351369" y="9254960"/>
                  </a:lnTo>
                  <a:lnTo>
                    <a:pt x="7351369" y="9207868"/>
                  </a:lnTo>
                  <a:lnTo>
                    <a:pt x="6927520" y="9207868"/>
                  </a:lnTo>
                  <a:lnTo>
                    <a:pt x="6927520" y="8784018"/>
                  </a:lnTo>
                  <a:lnTo>
                    <a:pt x="7351369" y="8784018"/>
                  </a:lnTo>
                  <a:lnTo>
                    <a:pt x="7351369" y="8736927"/>
                  </a:lnTo>
                  <a:lnTo>
                    <a:pt x="6927520" y="8736927"/>
                  </a:lnTo>
                  <a:lnTo>
                    <a:pt x="6927520" y="8313077"/>
                  </a:lnTo>
                  <a:lnTo>
                    <a:pt x="7351369" y="8313077"/>
                  </a:lnTo>
                  <a:lnTo>
                    <a:pt x="7351369" y="8265985"/>
                  </a:lnTo>
                  <a:lnTo>
                    <a:pt x="6927520" y="8265985"/>
                  </a:lnTo>
                  <a:lnTo>
                    <a:pt x="6927520" y="7842047"/>
                  </a:lnTo>
                  <a:lnTo>
                    <a:pt x="7351369" y="7842047"/>
                  </a:lnTo>
                  <a:lnTo>
                    <a:pt x="7351369" y="7795057"/>
                  </a:lnTo>
                  <a:lnTo>
                    <a:pt x="6880428" y="7795057"/>
                  </a:lnTo>
                  <a:lnTo>
                    <a:pt x="6880428" y="7842047"/>
                  </a:lnTo>
                  <a:lnTo>
                    <a:pt x="6880428" y="8265985"/>
                  </a:lnTo>
                  <a:lnTo>
                    <a:pt x="6880428" y="10149738"/>
                  </a:lnTo>
                  <a:lnTo>
                    <a:pt x="6456591" y="10149738"/>
                  </a:lnTo>
                  <a:lnTo>
                    <a:pt x="6456591" y="9725889"/>
                  </a:lnTo>
                  <a:lnTo>
                    <a:pt x="6880428" y="9725889"/>
                  </a:lnTo>
                  <a:lnTo>
                    <a:pt x="6880428" y="9678797"/>
                  </a:lnTo>
                  <a:lnTo>
                    <a:pt x="6456591" y="9678797"/>
                  </a:lnTo>
                  <a:lnTo>
                    <a:pt x="6456591" y="9254960"/>
                  </a:lnTo>
                  <a:lnTo>
                    <a:pt x="6880428" y="9254960"/>
                  </a:lnTo>
                  <a:lnTo>
                    <a:pt x="6880428" y="9207868"/>
                  </a:lnTo>
                  <a:lnTo>
                    <a:pt x="6456591" y="9207868"/>
                  </a:lnTo>
                  <a:lnTo>
                    <a:pt x="6456591" y="8784018"/>
                  </a:lnTo>
                  <a:lnTo>
                    <a:pt x="6880428" y="8784018"/>
                  </a:lnTo>
                  <a:lnTo>
                    <a:pt x="6880428" y="8736927"/>
                  </a:lnTo>
                  <a:lnTo>
                    <a:pt x="6456591" y="8736927"/>
                  </a:lnTo>
                  <a:lnTo>
                    <a:pt x="6456591" y="8313077"/>
                  </a:lnTo>
                  <a:lnTo>
                    <a:pt x="6880428" y="8313077"/>
                  </a:lnTo>
                  <a:lnTo>
                    <a:pt x="6880428" y="8265985"/>
                  </a:lnTo>
                  <a:lnTo>
                    <a:pt x="6456591" y="8265985"/>
                  </a:lnTo>
                  <a:lnTo>
                    <a:pt x="6456591" y="7842047"/>
                  </a:lnTo>
                  <a:lnTo>
                    <a:pt x="6880428" y="7842047"/>
                  </a:lnTo>
                  <a:lnTo>
                    <a:pt x="6880428" y="7795057"/>
                  </a:lnTo>
                  <a:lnTo>
                    <a:pt x="6409487" y="7795057"/>
                  </a:lnTo>
                  <a:lnTo>
                    <a:pt x="6409487" y="7842047"/>
                  </a:lnTo>
                  <a:lnTo>
                    <a:pt x="6409487" y="8265985"/>
                  </a:lnTo>
                  <a:lnTo>
                    <a:pt x="6409487" y="10149738"/>
                  </a:lnTo>
                  <a:lnTo>
                    <a:pt x="5985649" y="10149738"/>
                  </a:lnTo>
                  <a:lnTo>
                    <a:pt x="5985649" y="9725889"/>
                  </a:lnTo>
                  <a:lnTo>
                    <a:pt x="6409487" y="9725889"/>
                  </a:lnTo>
                  <a:lnTo>
                    <a:pt x="6409487" y="9678797"/>
                  </a:lnTo>
                  <a:lnTo>
                    <a:pt x="5985649" y="9678797"/>
                  </a:lnTo>
                  <a:lnTo>
                    <a:pt x="5985649" y="9254960"/>
                  </a:lnTo>
                  <a:lnTo>
                    <a:pt x="6409487" y="9254960"/>
                  </a:lnTo>
                  <a:lnTo>
                    <a:pt x="6409487" y="9207868"/>
                  </a:lnTo>
                  <a:lnTo>
                    <a:pt x="5985649" y="9207868"/>
                  </a:lnTo>
                  <a:lnTo>
                    <a:pt x="5985649" y="8784018"/>
                  </a:lnTo>
                  <a:lnTo>
                    <a:pt x="6409487" y="8784018"/>
                  </a:lnTo>
                  <a:lnTo>
                    <a:pt x="6409487" y="8736927"/>
                  </a:lnTo>
                  <a:lnTo>
                    <a:pt x="5985649" y="8736927"/>
                  </a:lnTo>
                  <a:lnTo>
                    <a:pt x="5985649" y="8313077"/>
                  </a:lnTo>
                  <a:lnTo>
                    <a:pt x="6409487" y="8313077"/>
                  </a:lnTo>
                  <a:lnTo>
                    <a:pt x="6409487" y="8265985"/>
                  </a:lnTo>
                  <a:lnTo>
                    <a:pt x="5985649" y="8265985"/>
                  </a:lnTo>
                  <a:lnTo>
                    <a:pt x="5985649" y="7842047"/>
                  </a:lnTo>
                  <a:lnTo>
                    <a:pt x="6409487" y="7842047"/>
                  </a:lnTo>
                  <a:lnTo>
                    <a:pt x="6409487" y="7795057"/>
                  </a:lnTo>
                  <a:lnTo>
                    <a:pt x="5938558" y="7795057"/>
                  </a:lnTo>
                  <a:lnTo>
                    <a:pt x="5938558" y="7842047"/>
                  </a:lnTo>
                  <a:lnTo>
                    <a:pt x="5938558" y="8265985"/>
                  </a:lnTo>
                  <a:lnTo>
                    <a:pt x="5938558" y="10149738"/>
                  </a:lnTo>
                  <a:lnTo>
                    <a:pt x="5514708" y="10149738"/>
                  </a:lnTo>
                  <a:lnTo>
                    <a:pt x="5514708" y="9725889"/>
                  </a:lnTo>
                  <a:lnTo>
                    <a:pt x="5938558" y="9725889"/>
                  </a:lnTo>
                  <a:lnTo>
                    <a:pt x="5938558" y="9678797"/>
                  </a:lnTo>
                  <a:lnTo>
                    <a:pt x="5514708" y="9678797"/>
                  </a:lnTo>
                  <a:lnTo>
                    <a:pt x="5514708" y="9254960"/>
                  </a:lnTo>
                  <a:lnTo>
                    <a:pt x="5938558" y="9254960"/>
                  </a:lnTo>
                  <a:lnTo>
                    <a:pt x="5938558" y="9207868"/>
                  </a:lnTo>
                  <a:lnTo>
                    <a:pt x="5514708" y="9207868"/>
                  </a:lnTo>
                  <a:lnTo>
                    <a:pt x="5514708" y="8784018"/>
                  </a:lnTo>
                  <a:lnTo>
                    <a:pt x="5938558" y="8784018"/>
                  </a:lnTo>
                  <a:lnTo>
                    <a:pt x="5938558" y="8736927"/>
                  </a:lnTo>
                  <a:lnTo>
                    <a:pt x="5514708" y="8736927"/>
                  </a:lnTo>
                  <a:lnTo>
                    <a:pt x="5514708" y="8313077"/>
                  </a:lnTo>
                  <a:lnTo>
                    <a:pt x="5938558" y="8313077"/>
                  </a:lnTo>
                  <a:lnTo>
                    <a:pt x="5938558" y="8265985"/>
                  </a:lnTo>
                  <a:lnTo>
                    <a:pt x="5514708" y="8265985"/>
                  </a:lnTo>
                  <a:lnTo>
                    <a:pt x="5514708" y="7842047"/>
                  </a:lnTo>
                  <a:lnTo>
                    <a:pt x="5938558" y="7842047"/>
                  </a:lnTo>
                  <a:lnTo>
                    <a:pt x="5938558" y="7795057"/>
                  </a:lnTo>
                  <a:lnTo>
                    <a:pt x="5467616" y="7795057"/>
                  </a:lnTo>
                  <a:lnTo>
                    <a:pt x="5467616" y="7842047"/>
                  </a:lnTo>
                  <a:lnTo>
                    <a:pt x="5467616" y="8265985"/>
                  </a:lnTo>
                  <a:lnTo>
                    <a:pt x="5467616" y="10149738"/>
                  </a:lnTo>
                  <a:lnTo>
                    <a:pt x="5043779" y="10149738"/>
                  </a:lnTo>
                  <a:lnTo>
                    <a:pt x="5043779" y="9725889"/>
                  </a:lnTo>
                  <a:lnTo>
                    <a:pt x="5467616" y="9725889"/>
                  </a:lnTo>
                  <a:lnTo>
                    <a:pt x="5467616" y="9678797"/>
                  </a:lnTo>
                  <a:lnTo>
                    <a:pt x="5043779" y="9678797"/>
                  </a:lnTo>
                  <a:lnTo>
                    <a:pt x="5043779" y="9254960"/>
                  </a:lnTo>
                  <a:lnTo>
                    <a:pt x="5467616" y="9254960"/>
                  </a:lnTo>
                  <a:lnTo>
                    <a:pt x="5467616" y="9207868"/>
                  </a:lnTo>
                  <a:lnTo>
                    <a:pt x="5043779" y="9207868"/>
                  </a:lnTo>
                  <a:lnTo>
                    <a:pt x="5043779" y="8784018"/>
                  </a:lnTo>
                  <a:lnTo>
                    <a:pt x="5467616" y="8784018"/>
                  </a:lnTo>
                  <a:lnTo>
                    <a:pt x="5467616" y="8736927"/>
                  </a:lnTo>
                  <a:lnTo>
                    <a:pt x="5043779" y="8736927"/>
                  </a:lnTo>
                  <a:lnTo>
                    <a:pt x="5043779" y="8313077"/>
                  </a:lnTo>
                  <a:lnTo>
                    <a:pt x="5467616" y="8313077"/>
                  </a:lnTo>
                  <a:lnTo>
                    <a:pt x="5467616" y="8265985"/>
                  </a:lnTo>
                  <a:lnTo>
                    <a:pt x="5043779" y="8265985"/>
                  </a:lnTo>
                  <a:lnTo>
                    <a:pt x="5043779" y="7842047"/>
                  </a:lnTo>
                  <a:lnTo>
                    <a:pt x="5467616" y="7842047"/>
                  </a:lnTo>
                  <a:lnTo>
                    <a:pt x="5467616" y="7795057"/>
                  </a:lnTo>
                  <a:lnTo>
                    <a:pt x="4996675" y="7795057"/>
                  </a:lnTo>
                  <a:lnTo>
                    <a:pt x="4996675" y="7842047"/>
                  </a:lnTo>
                  <a:lnTo>
                    <a:pt x="4996675" y="8265985"/>
                  </a:lnTo>
                  <a:lnTo>
                    <a:pt x="4996675" y="10149738"/>
                  </a:lnTo>
                  <a:lnTo>
                    <a:pt x="4572838" y="10149738"/>
                  </a:lnTo>
                  <a:lnTo>
                    <a:pt x="4572838" y="9725889"/>
                  </a:lnTo>
                  <a:lnTo>
                    <a:pt x="4996675" y="9725889"/>
                  </a:lnTo>
                  <a:lnTo>
                    <a:pt x="4996675" y="9678797"/>
                  </a:lnTo>
                  <a:lnTo>
                    <a:pt x="4572838" y="9678797"/>
                  </a:lnTo>
                  <a:lnTo>
                    <a:pt x="4572838" y="9254960"/>
                  </a:lnTo>
                  <a:lnTo>
                    <a:pt x="4996675" y="9254960"/>
                  </a:lnTo>
                  <a:lnTo>
                    <a:pt x="4996675" y="9207868"/>
                  </a:lnTo>
                  <a:lnTo>
                    <a:pt x="4572838" y="9207868"/>
                  </a:lnTo>
                  <a:lnTo>
                    <a:pt x="4572838" y="8784018"/>
                  </a:lnTo>
                  <a:lnTo>
                    <a:pt x="4996675" y="8784018"/>
                  </a:lnTo>
                  <a:lnTo>
                    <a:pt x="4996675" y="8736927"/>
                  </a:lnTo>
                  <a:lnTo>
                    <a:pt x="4572838" y="8736927"/>
                  </a:lnTo>
                  <a:lnTo>
                    <a:pt x="4572838" y="8313077"/>
                  </a:lnTo>
                  <a:lnTo>
                    <a:pt x="4996675" y="8313077"/>
                  </a:lnTo>
                  <a:lnTo>
                    <a:pt x="4996675" y="8265985"/>
                  </a:lnTo>
                  <a:lnTo>
                    <a:pt x="4572838" y="8265985"/>
                  </a:lnTo>
                  <a:lnTo>
                    <a:pt x="4572838" y="7842047"/>
                  </a:lnTo>
                  <a:lnTo>
                    <a:pt x="4996675" y="7842047"/>
                  </a:lnTo>
                  <a:lnTo>
                    <a:pt x="4996675" y="7795057"/>
                  </a:lnTo>
                  <a:lnTo>
                    <a:pt x="4525746" y="7795057"/>
                  </a:lnTo>
                  <a:lnTo>
                    <a:pt x="4525746" y="7842047"/>
                  </a:lnTo>
                  <a:lnTo>
                    <a:pt x="4525746" y="8265985"/>
                  </a:lnTo>
                  <a:lnTo>
                    <a:pt x="4525746" y="10149738"/>
                  </a:lnTo>
                  <a:lnTo>
                    <a:pt x="4101896" y="10149738"/>
                  </a:lnTo>
                  <a:lnTo>
                    <a:pt x="4101896" y="9725889"/>
                  </a:lnTo>
                  <a:lnTo>
                    <a:pt x="4525746" y="9725889"/>
                  </a:lnTo>
                  <a:lnTo>
                    <a:pt x="4525746" y="9678797"/>
                  </a:lnTo>
                  <a:lnTo>
                    <a:pt x="4101896" y="9678797"/>
                  </a:lnTo>
                  <a:lnTo>
                    <a:pt x="4101896" y="9254960"/>
                  </a:lnTo>
                  <a:lnTo>
                    <a:pt x="4525746" y="9254960"/>
                  </a:lnTo>
                  <a:lnTo>
                    <a:pt x="4525746" y="9207868"/>
                  </a:lnTo>
                  <a:lnTo>
                    <a:pt x="4101896" y="9207868"/>
                  </a:lnTo>
                  <a:lnTo>
                    <a:pt x="4101896" y="8784018"/>
                  </a:lnTo>
                  <a:lnTo>
                    <a:pt x="4525746" y="8784018"/>
                  </a:lnTo>
                  <a:lnTo>
                    <a:pt x="4525746" y="8736927"/>
                  </a:lnTo>
                  <a:lnTo>
                    <a:pt x="4101896" y="8736927"/>
                  </a:lnTo>
                  <a:lnTo>
                    <a:pt x="4101896" y="8313077"/>
                  </a:lnTo>
                  <a:lnTo>
                    <a:pt x="4525746" y="8313077"/>
                  </a:lnTo>
                  <a:lnTo>
                    <a:pt x="4525746" y="8265985"/>
                  </a:lnTo>
                  <a:lnTo>
                    <a:pt x="4101896" y="8265985"/>
                  </a:lnTo>
                  <a:lnTo>
                    <a:pt x="4101896" y="7842047"/>
                  </a:lnTo>
                  <a:lnTo>
                    <a:pt x="4525746" y="7842047"/>
                  </a:lnTo>
                  <a:lnTo>
                    <a:pt x="4525746" y="7795057"/>
                  </a:lnTo>
                  <a:lnTo>
                    <a:pt x="4054805" y="7795057"/>
                  </a:lnTo>
                  <a:lnTo>
                    <a:pt x="4054805" y="7842047"/>
                  </a:lnTo>
                  <a:lnTo>
                    <a:pt x="4054805" y="8265985"/>
                  </a:lnTo>
                  <a:lnTo>
                    <a:pt x="4054805" y="10149738"/>
                  </a:lnTo>
                  <a:lnTo>
                    <a:pt x="3630968" y="10149738"/>
                  </a:lnTo>
                  <a:lnTo>
                    <a:pt x="3630968" y="9725889"/>
                  </a:lnTo>
                  <a:lnTo>
                    <a:pt x="4054805" y="9725889"/>
                  </a:lnTo>
                  <a:lnTo>
                    <a:pt x="4054805" y="9678797"/>
                  </a:lnTo>
                  <a:lnTo>
                    <a:pt x="3630968" y="9678797"/>
                  </a:lnTo>
                  <a:lnTo>
                    <a:pt x="3630968" y="9254960"/>
                  </a:lnTo>
                  <a:lnTo>
                    <a:pt x="4054805" y="9254960"/>
                  </a:lnTo>
                  <a:lnTo>
                    <a:pt x="4054805" y="9207868"/>
                  </a:lnTo>
                  <a:lnTo>
                    <a:pt x="3630968" y="9207868"/>
                  </a:lnTo>
                  <a:lnTo>
                    <a:pt x="3630968" y="8784018"/>
                  </a:lnTo>
                  <a:lnTo>
                    <a:pt x="4054805" y="8784018"/>
                  </a:lnTo>
                  <a:lnTo>
                    <a:pt x="4054805" y="8736927"/>
                  </a:lnTo>
                  <a:lnTo>
                    <a:pt x="3630968" y="8736927"/>
                  </a:lnTo>
                  <a:lnTo>
                    <a:pt x="3630968" y="8313077"/>
                  </a:lnTo>
                  <a:lnTo>
                    <a:pt x="4054805" y="8313077"/>
                  </a:lnTo>
                  <a:lnTo>
                    <a:pt x="4054805" y="8265985"/>
                  </a:lnTo>
                  <a:lnTo>
                    <a:pt x="3630968" y="8265985"/>
                  </a:lnTo>
                  <a:lnTo>
                    <a:pt x="3630968" y="7842047"/>
                  </a:lnTo>
                  <a:lnTo>
                    <a:pt x="4054805" y="7842047"/>
                  </a:lnTo>
                  <a:lnTo>
                    <a:pt x="4054805" y="7795057"/>
                  </a:lnTo>
                  <a:lnTo>
                    <a:pt x="3583863" y="7795057"/>
                  </a:lnTo>
                  <a:lnTo>
                    <a:pt x="3583863" y="7842047"/>
                  </a:lnTo>
                  <a:lnTo>
                    <a:pt x="3583863" y="8265985"/>
                  </a:lnTo>
                  <a:lnTo>
                    <a:pt x="3583863" y="10149738"/>
                  </a:lnTo>
                  <a:lnTo>
                    <a:pt x="3160026" y="10149738"/>
                  </a:lnTo>
                  <a:lnTo>
                    <a:pt x="3160026" y="9725889"/>
                  </a:lnTo>
                  <a:lnTo>
                    <a:pt x="3583863" y="9725889"/>
                  </a:lnTo>
                  <a:lnTo>
                    <a:pt x="3583863" y="9678797"/>
                  </a:lnTo>
                  <a:lnTo>
                    <a:pt x="3160026" y="9678797"/>
                  </a:lnTo>
                  <a:lnTo>
                    <a:pt x="3160026" y="9254960"/>
                  </a:lnTo>
                  <a:lnTo>
                    <a:pt x="3583863" y="9254960"/>
                  </a:lnTo>
                  <a:lnTo>
                    <a:pt x="3583863" y="9207868"/>
                  </a:lnTo>
                  <a:lnTo>
                    <a:pt x="3160026" y="9207868"/>
                  </a:lnTo>
                  <a:lnTo>
                    <a:pt x="3160026" y="8784018"/>
                  </a:lnTo>
                  <a:lnTo>
                    <a:pt x="3583863" y="8784018"/>
                  </a:lnTo>
                  <a:lnTo>
                    <a:pt x="3583863" y="8736927"/>
                  </a:lnTo>
                  <a:lnTo>
                    <a:pt x="3160026" y="8736927"/>
                  </a:lnTo>
                  <a:lnTo>
                    <a:pt x="3160026" y="8313077"/>
                  </a:lnTo>
                  <a:lnTo>
                    <a:pt x="3583863" y="8313077"/>
                  </a:lnTo>
                  <a:lnTo>
                    <a:pt x="3583863" y="8265985"/>
                  </a:lnTo>
                  <a:lnTo>
                    <a:pt x="3160026" y="8265985"/>
                  </a:lnTo>
                  <a:lnTo>
                    <a:pt x="3160026" y="7842047"/>
                  </a:lnTo>
                  <a:lnTo>
                    <a:pt x="3583863" y="7842047"/>
                  </a:lnTo>
                  <a:lnTo>
                    <a:pt x="3583863" y="7795057"/>
                  </a:lnTo>
                  <a:lnTo>
                    <a:pt x="3112935" y="7795057"/>
                  </a:lnTo>
                  <a:lnTo>
                    <a:pt x="3112935" y="7842047"/>
                  </a:lnTo>
                  <a:lnTo>
                    <a:pt x="3112935" y="8265985"/>
                  </a:lnTo>
                  <a:lnTo>
                    <a:pt x="3112935" y="10149738"/>
                  </a:lnTo>
                  <a:lnTo>
                    <a:pt x="2689085" y="10149738"/>
                  </a:lnTo>
                  <a:lnTo>
                    <a:pt x="2689085" y="9725889"/>
                  </a:lnTo>
                  <a:lnTo>
                    <a:pt x="3112935" y="9725889"/>
                  </a:lnTo>
                  <a:lnTo>
                    <a:pt x="3112935" y="9678797"/>
                  </a:lnTo>
                  <a:lnTo>
                    <a:pt x="2689085" y="9678797"/>
                  </a:lnTo>
                  <a:lnTo>
                    <a:pt x="2689085" y="9254960"/>
                  </a:lnTo>
                  <a:lnTo>
                    <a:pt x="3112935" y="9254960"/>
                  </a:lnTo>
                  <a:lnTo>
                    <a:pt x="3112935" y="9207868"/>
                  </a:lnTo>
                  <a:lnTo>
                    <a:pt x="2689085" y="9207868"/>
                  </a:lnTo>
                  <a:lnTo>
                    <a:pt x="2689085" y="8784018"/>
                  </a:lnTo>
                  <a:lnTo>
                    <a:pt x="3112935" y="8784018"/>
                  </a:lnTo>
                  <a:lnTo>
                    <a:pt x="3112935" y="8736927"/>
                  </a:lnTo>
                  <a:lnTo>
                    <a:pt x="2689085" y="8736927"/>
                  </a:lnTo>
                  <a:lnTo>
                    <a:pt x="2689085" y="8313077"/>
                  </a:lnTo>
                  <a:lnTo>
                    <a:pt x="3112935" y="8313077"/>
                  </a:lnTo>
                  <a:lnTo>
                    <a:pt x="3112935" y="8265985"/>
                  </a:lnTo>
                  <a:lnTo>
                    <a:pt x="2689085" y="8265985"/>
                  </a:lnTo>
                  <a:lnTo>
                    <a:pt x="2689085" y="7842047"/>
                  </a:lnTo>
                  <a:lnTo>
                    <a:pt x="3112935" y="7842047"/>
                  </a:lnTo>
                  <a:lnTo>
                    <a:pt x="3112935" y="7795057"/>
                  </a:lnTo>
                  <a:lnTo>
                    <a:pt x="2641993" y="7795057"/>
                  </a:lnTo>
                  <a:lnTo>
                    <a:pt x="2641993" y="7842047"/>
                  </a:lnTo>
                  <a:lnTo>
                    <a:pt x="2641993" y="8265985"/>
                  </a:lnTo>
                  <a:lnTo>
                    <a:pt x="2641993" y="10149738"/>
                  </a:lnTo>
                  <a:lnTo>
                    <a:pt x="2218156" y="10149738"/>
                  </a:lnTo>
                  <a:lnTo>
                    <a:pt x="2218156" y="9725889"/>
                  </a:lnTo>
                  <a:lnTo>
                    <a:pt x="2641993" y="9725889"/>
                  </a:lnTo>
                  <a:lnTo>
                    <a:pt x="2641993" y="9678797"/>
                  </a:lnTo>
                  <a:lnTo>
                    <a:pt x="2218156" y="9678797"/>
                  </a:lnTo>
                  <a:lnTo>
                    <a:pt x="2218156" y="9254960"/>
                  </a:lnTo>
                  <a:lnTo>
                    <a:pt x="2641993" y="9254960"/>
                  </a:lnTo>
                  <a:lnTo>
                    <a:pt x="2641993" y="9207868"/>
                  </a:lnTo>
                  <a:lnTo>
                    <a:pt x="2218156" y="9207868"/>
                  </a:lnTo>
                  <a:lnTo>
                    <a:pt x="2218156" y="8784018"/>
                  </a:lnTo>
                  <a:lnTo>
                    <a:pt x="2641993" y="8784018"/>
                  </a:lnTo>
                  <a:lnTo>
                    <a:pt x="2641993" y="8736927"/>
                  </a:lnTo>
                  <a:lnTo>
                    <a:pt x="2218156" y="8736927"/>
                  </a:lnTo>
                  <a:lnTo>
                    <a:pt x="2218156" y="8313077"/>
                  </a:lnTo>
                  <a:lnTo>
                    <a:pt x="2641993" y="8313077"/>
                  </a:lnTo>
                  <a:lnTo>
                    <a:pt x="2641993" y="8265985"/>
                  </a:lnTo>
                  <a:lnTo>
                    <a:pt x="2218156" y="8265985"/>
                  </a:lnTo>
                  <a:lnTo>
                    <a:pt x="2218156" y="7842047"/>
                  </a:lnTo>
                  <a:lnTo>
                    <a:pt x="2641993" y="7842047"/>
                  </a:lnTo>
                  <a:lnTo>
                    <a:pt x="2641993" y="7795057"/>
                  </a:lnTo>
                  <a:lnTo>
                    <a:pt x="2171052" y="7795057"/>
                  </a:lnTo>
                  <a:lnTo>
                    <a:pt x="2171052" y="7842047"/>
                  </a:lnTo>
                  <a:lnTo>
                    <a:pt x="2171052" y="8265985"/>
                  </a:lnTo>
                  <a:lnTo>
                    <a:pt x="2171052" y="10149738"/>
                  </a:lnTo>
                  <a:lnTo>
                    <a:pt x="1747215" y="10149738"/>
                  </a:lnTo>
                  <a:lnTo>
                    <a:pt x="1747215" y="9725889"/>
                  </a:lnTo>
                  <a:lnTo>
                    <a:pt x="2171052" y="9725889"/>
                  </a:lnTo>
                  <a:lnTo>
                    <a:pt x="2171052" y="9678797"/>
                  </a:lnTo>
                  <a:lnTo>
                    <a:pt x="1747215" y="9678797"/>
                  </a:lnTo>
                  <a:lnTo>
                    <a:pt x="1747215" y="9254960"/>
                  </a:lnTo>
                  <a:lnTo>
                    <a:pt x="2171052" y="9254960"/>
                  </a:lnTo>
                  <a:lnTo>
                    <a:pt x="2171052" y="9207868"/>
                  </a:lnTo>
                  <a:lnTo>
                    <a:pt x="1747215" y="9207868"/>
                  </a:lnTo>
                  <a:lnTo>
                    <a:pt x="1747215" y="8784018"/>
                  </a:lnTo>
                  <a:lnTo>
                    <a:pt x="2171052" y="8784018"/>
                  </a:lnTo>
                  <a:lnTo>
                    <a:pt x="2171052" y="8736927"/>
                  </a:lnTo>
                  <a:lnTo>
                    <a:pt x="1747215" y="8736927"/>
                  </a:lnTo>
                  <a:lnTo>
                    <a:pt x="1747215" y="8313077"/>
                  </a:lnTo>
                  <a:lnTo>
                    <a:pt x="2171052" y="8313077"/>
                  </a:lnTo>
                  <a:lnTo>
                    <a:pt x="2171052" y="8265985"/>
                  </a:lnTo>
                  <a:lnTo>
                    <a:pt x="1747215" y="8265985"/>
                  </a:lnTo>
                  <a:lnTo>
                    <a:pt x="1747215" y="7842047"/>
                  </a:lnTo>
                  <a:lnTo>
                    <a:pt x="2171052" y="7842047"/>
                  </a:lnTo>
                  <a:lnTo>
                    <a:pt x="2171052" y="7795057"/>
                  </a:lnTo>
                  <a:lnTo>
                    <a:pt x="1700123" y="7795057"/>
                  </a:lnTo>
                  <a:lnTo>
                    <a:pt x="1700123" y="7842047"/>
                  </a:lnTo>
                  <a:lnTo>
                    <a:pt x="1700123" y="8265985"/>
                  </a:lnTo>
                  <a:lnTo>
                    <a:pt x="1700123" y="10149738"/>
                  </a:lnTo>
                  <a:lnTo>
                    <a:pt x="1276273" y="10149738"/>
                  </a:lnTo>
                  <a:lnTo>
                    <a:pt x="1276273" y="9725889"/>
                  </a:lnTo>
                  <a:lnTo>
                    <a:pt x="1700123" y="9725889"/>
                  </a:lnTo>
                  <a:lnTo>
                    <a:pt x="1700123" y="9678797"/>
                  </a:lnTo>
                  <a:lnTo>
                    <a:pt x="1276273" y="9678797"/>
                  </a:lnTo>
                  <a:lnTo>
                    <a:pt x="1276273" y="9254960"/>
                  </a:lnTo>
                  <a:lnTo>
                    <a:pt x="1700123" y="9254960"/>
                  </a:lnTo>
                  <a:lnTo>
                    <a:pt x="1700123" y="9207868"/>
                  </a:lnTo>
                  <a:lnTo>
                    <a:pt x="1276273" y="9207868"/>
                  </a:lnTo>
                  <a:lnTo>
                    <a:pt x="1276273" y="8784018"/>
                  </a:lnTo>
                  <a:lnTo>
                    <a:pt x="1700123" y="8784018"/>
                  </a:lnTo>
                  <a:lnTo>
                    <a:pt x="1700123" y="8736927"/>
                  </a:lnTo>
                  <a:lnTo>
                    <a:pt x="1276273" y="8736927"/>
                  </a:lnTo>
                  <a:lnTo>
                    <a:pt x="1276273" y="8313077"/>
                  </a:lnTo>
                  <a:lnTo>
                    <a:pt x="1700123" y="8313077"/>
                  </a:lnTo>
                  <a:lnTo>
                    <a:pt x="1700123" y="8265985"/>
                  </a:lnTo>
                  <a:lnTo>
                    <a:pt x="1276273" y="8265985"/>
                  </a:lnTo>
                  <a:lnTo>
                    <a:pt x="1276273" y="7842047"/>
                  </a:lnTo>
                  <a:lnTo>
                    <a:pt x="1700123" y="7842047"/>
                  </a:lnTo>
                  <a:lnTo>
                    <a:pt x="1700123" y="7795057"/>
                  </a:lnTo>
                  <a:lnTo>
                    <a:pt x="1229182" y="7795057"/>
                  </a:lnTo>
                  <a:lnTo>
                    <a:pt x="1229182" y="7842047"/>
                  </a:lnTo>
                  <a:lnTo>
                    <a:pt x="1229182" y="8265985"/>
                  </a:lnTo>
                  <a:lnTo>
                    <a:pt x="1229182" y="10149738"/>
                  </a:lnTo>
                  <a:lnTo>
                    <a:pt x="805345" y="10149738"/>
                  </a:lnTo>
                  <a:lnTo>
                    <a:pt x="805345" y="9725889"/>
                  </a:lnTo>
                  <a:lnTo>
                    <a:pt x="1229182" y="9725889"/>
                  </a:lnTo>
                  <a:lnTo>
                    <a:pt x="1229182" y="9678797"/>
                  </a:lnTo>
                  <a:lnTo>
                    <a:pt x="805345" y="9678797"/>
                  </a:lnTo>
                  <a:lnTo>
                    <a:pt x="805345" y="9254960"/>
                  </a:lnTo>
                  <a:lnTo>
                    <a:pt x="1229182" y="9254960"/>
                  </a:lnTo>
                  <a:lnTo>
                    <a:pt x="1229182" y="9207868"/>
                  </a:lnTo>
                  <a:lnTo>
                    <a:pt x="805345" y="9207868"/>
                  </a:lnTo>
                  <a:lnTo>
                    <a:pt x="805345" y="8784018"/>
                  </a:lnTo>
                  <a:lnTo>
                    <a:pt x="1229182" y="8784018"/>
                  </a:lnTo>
                  <a:lnTo>
                    <a:pt x="1229182" y="8736927"/>
                  </a:lnTo>
                  <a:lnTo>
                    <a:pt x="805345" y="8736927"/>
                  </a:lnTo>
                  <a:lnTo>
                    <a:pt x="805345" y="8313077"/>
                  </a:lnTo>
                  <a:lnTo>
                    <a:pt x="1229182" y="8313077"/>
                  </a:lnTo>
                  <a:lnTo>
                    <a:pt x="1229182" y="8265985"/>
                  </a:lnTo>
                  <a:lnTo>
                    <a:pt x="805345" y="8265985"/>
                  </a:lnTo>
                  <a:lnTo>
                    <a:pt x="805345" y="7842047"/>
                  </a:lnTo>
                  <a:lnTo>
                    <a:pt x="1229182" y="7842047"/>
                  </a:lnTo>
                  <a:lnTo>
                    <a:pt x="1229182" y="7795057"/>
                  </a:lnTo>
                  <a:lnTo>
                    <a:pt x="758240" y="7795057"/>
                  </a:lnTo>
                  <a:lnTo>
                    <a:pt x="758240" y="7842047"/>
                  </a:lnTo>
                  <a:lnTo>
                    <a:pt x="758240" y="8265985"/>
                  </a:lnTo>
                  <a:lnTo>
                    <a:pt x="758240" y="10149738"/>
                  </a:lnTo>
                  <a:lnTo>
                    <a:pt x="334403" y="10149738"/>
                  </a:lnTo>
                  <a:lnTo>
                    <a:pt x="334403" y="9725889"/>
                  </a:lnTo>
                  <a:lnTo>
                    <a:pt x="758240" y="9725889"/>
                  </a:lnTo>
                  <a:lnTo>
                    <a:pt x="758240" y="9678797"/>
                  </a:lnTo>
                  <a:lnTo>
                    <a:pt x="334403" y="9678797"/>
                  </a:lnTo>
                  <a:lnTo>
                    <a:pt x="334403" y="9254960"/>
                  </a:lnTo>
                  <a:lnTo>
                    <a:pt x="758240" y="9254960"/>
                  </a:lnTo>
                  <a:lnTo>
                    <a:pt x="758240" y="9207868"/>
                  </a:lnTo>
                  <a:lnTo>
                    <a:pt x="334403" y="9207868"/>
                  </a:lnTo>
                  <a:lnTo>
                    <a:pt x="334403" y="8784018"/>
                  </a:lnTo>
                  <a:lnTo>
                    <a:pt x="758240" y="8784018"/>
                  </a:lnTo>
                  <a:lnTo>
                    <a:pt x="758240" y="8736927"/>
                  </a:lnTo>
                  <a:lnTo>
                    <a:pt x="334403" y="8736927"/>
                  </a:lnTo>
                  <a:lnTo>
                    <a:pt x="334403" y="8313077"/>
                  </a:lnTo>
                  <a:lnTo>
                    <a:pt x="758240" y="8313077"/>
                  </a:lnTo>
                  <a:lnTo>
                    <a:pt x="758240" y="8265985"/>
                  </a:lnTo>
                  <a:lnTo>
                    <a:pt x="334403" y="8265985"/>
                  </a:lnTo>
                  <a:lnTo>
                    <a:pt x="334403" y="7842047"/>
                  </a:lnTo>
                  <a:lnTo>
                    <a:pt x="758240" y="7842047"/>
                  </a:lnTo>
                  <a:lnTo>
                    <a:pt x="758240" y="7795057"/>
                  </a:lnTo>
                  <a:lnTo>
                    <a:pt x="0" y="7795057"/>
                  </a:lnTo>
                  <a:lnTo>
                    <a:pt x="0" y="7842047"/>
                  </a:lnTo>
                  <a:lnTo>
                    <a:pt x="287312" y="7842047"/>
                  </a:lnTo>
                  <a:lnTo>
                    <a:pt x="287312" y="8265985"/>
                  </a:lnTo>
                  <a:lnTo>
                    <a:pt x="0" y="8265985"/>
                  </a:lnTo>
                  <a:lnTo>
                    <a:pt x="0" y="8313077"/>
                  </a:lnTo>
                  <a:lnTo>
                    <a:pt x="287312" y="8313077"/>
                  </a:lnTo>
                  <a:lnTo>
                    <a:pt x="287312" y="8736927"/>
                  </a:lnTo>
                  <a:lnTo>
                    <a:pt x="0" y="8736927"/>
                  </a:lnTo>
                  <a:lnTo>
                    <a:pt x="0" y="8784018"/>
                  </a:lnTo>
                  <a:lnTo>
                    <a:pt x="287312" y="8784018"/>
                  </a:lnTo>
                  <a:lnTo>
                    <a:pt x="287312" y="9207868"/>
                  </a:lnTo>
                  <a:lnTo>
                    <a:pt x="0" y="9207868"/>
                  </a:lnTo>
                  <a:lnTo>
                    <a:pt x="0" y="9254960"/>
                  </a:lnTo>
                  <a:lnTo>
                    <a:pt x="287312" y="9254960"/>
                  </a:lnTo>
                  <a:lnTo>
                    <a:pt x="287312" y="9678797"/>
                  </a:lnTo>
                  <a:lnTo>
                    <a:pt x="0" y="9678797"/>
                  </a:lnTo>
                  <a:lnTo>
                    <a:pt x="0" y="9725889"/>
                  </a:lnTo>
                  <a:lnTo>
                    <a:pt x="287312" y="9725889"/>
                  </a:lnTo>
                  <a:lnTo>
                    <a:pt x="287312" y="10149738"/>
                  </a:lnTo>
                  <a:lnTo>
                    <a:pt x="0" y="10149738"/>
                  </a:lnTo>
                  <a:lnTo>
                    <a:pt x="0" y="10196830"/>
                  </a:lnTo>
                  <a:lnTo>
                    <a:pt x="287312" y="10196830"/>
                  </a:lnTo>
                  <a:lnTo>
                    <a:pt x="287312" y="10287000"/>
                  </a:lnTo>
                  <a:lnTo>
                    <a:pt x="334403" y="10287000"/>
                  </a:lnTo>
                  <a:lnTo>
                    <a:pt x="334403" y="10196830"/>
                  </a:lnTo>
                  <a:lnTo>
                    <a:pt x="758240" y="10196830"/>
                  </a:lnTo>
                  <a:lnTo>
                    <a:pt x="758240" y="10287000"/>
                  </a:lnTo>
                  <a:lnTo>
                    <a:pt x="805345" y="10287000"/>
                  </a:lnTo>
                  <a:lnTo>
                    <a:pt x="805345" y="10196830"/>
                  </a:lnTo>
                  <a:lnTo>
                    <a:pt x="1229182" y="10196830"/>
                  </a:lnTo>
                  <a:lnTo>
                    <a:pt x="1229182" y="10287000"/>
                  </a:lnTo>
                  <a:lnTo>
                    <a:pt x="1276273" y="10287000"/>
                  </a:lnTo>
                  <a:lnTo>
                    <a:pt x="1276273" y="10196830"/>
                  </a:lnTo>
                  <a:lnTo>
                    <a:pt x="1700123" y="10196830"/>
                  </a:lnTo>
                  <a:lnTo>
                    <a:pt x="1700123" y="10287000"/>
                  </a:lnTo>
                  <a:lnTo>
                    <a:pt x="1747215" y="10287000"/>
                  </a:lnTo>
                  <a:lnTo>
                    <a:pt x="1747215" y="10196830"/>
                  </a:lnTo>
                  <a:lnTo>
                    <a:pt x="2171052" y="10196830"/>
                  </a:lnTo>
                  <a:lnTo>
                    <a:pt x="2171052" y="10287000"/>
                  </a:lnTo>
                  <a:lnTo>
                    <a:pt x="2218156" y="10287000"/>
                  </a:lnTo>
                  <a:lnTo>
                    <a:pt x="2218156" y="10196830"/>
                  </a:lnTo>
                  <a:lnTo>
                    <a:pt x="2641993" y="10196830"/>
                  </a:lnTo>
                  <a:lnTo>
                    <a:pt x="2641993" y="10287000"/>
                  </a:lnTo>
                  <a:lnTo>
                    <a:pt x="2689085" y="10287000"/>
                  </a:lnTo>
                  <a:lnTo>
                    <a:pt x="2689085" y="10196830"/>
                  </a:lnTo>
                  <a:lnTo>
                    <a:pt x="3112935" y="10196830"/>
                  </a:lnTo>
                  <a:lnTo>
                    <a:pt x="3112935" y="10287000"/>
                  </a:lnTo>
                  <a:lnTo>
                    <a:pt x="3160026" y="10287000"/>
                  </a:lnTo>
                  <a:lnTo>
                    <a:pt x="3160026" y="10196830"/>
                  </a:lnTo>
                  <a:lnTo>
                    <a:pt x="3583863" y="10196830"/>
                  </a:lnTo>
                  <a:lnTo>
                    <a:pt x="3583863" y="10287000"/>
                  </a:lnTo>
                  <a:lnTo>
                    <a:pt x="3630968" y="10287000"/>
                  </a:lnTo>
                  <a:lnTo>
                    <a:pt x="3630968" y="10196830"/>
                  </a:lnTo>
                  <a:lnTo>
                    <a:pt x="4054805" y="10196830"/>
                  </a:lnTo>
                  <a:lnTo>
                    <a:pt x="4054805" y="10287000"/>
                  </a:lnTo>
                  <a:lnTo>
                    <a:pt x="4101896" y="10287000"/>
                  </a:lnTo>
                  <a:lnTo>
                    <a:pt x="4101896" y="10196830"/>
                  </a:lnTo>
                  <a:lnTo>
                    <a:pt x="4525746" y="10196830"/>
                  </a:lnTo>
                  <a:lnTo>
                    <a:pt x="4525746" y="10287000"/>
                  </a:lnTo>
                  <a:lnTo>
                    <a:pt x="4572838" y="10287000"/>
                  </a:lnTo>
                  <a:lnTo>
                    <a:pt x="4572838" y="10196830"/>
                  </a:lnTo>
                  <a:lnTo>
                    <a:pt x="4996675" y="10196830"/>
                  </a:lnTo>
                  <a:lnTo>
                    <a:pt x="4996675" y="10287000"/>
                  </a:lnTo>
                  <a:lnTo>
                    <a:pt x="5043779" y="10287000"/>
                  </a:lnTo>
                  <a:lnTo>
                    <a:pt x="5043779" y="10196830"/>
                  </a:lnTo>
                  <a:lnTo>
                    <a:pt x="5467616" y="10196830"/>
                  </a:lnTo>
                  <a:lnTo>
                    <a:pt x="5467616" y="10287000"/>
                  </a:lnTo>
                  <a:lnTo>
                    <a:pt x="5514708" y="10287000"/>
                  </a:lnTo>
                  <a:lnTo>
                    <a:pt x="5514708" y="10196830"/>
                  </a:lnTo>
                  <a:lnTo>
                    <a:pt x="5938558" y="10196830"/>
                  </a:lnTo>
                  <a:lnTo>
                    <a:pt x="5938558" y="10287000"/>
                  </a:lnTo>
                  <a:lnTo>
                    <a:pt x="5985649" y="10287000"/>
                  </a:lnTo>
                  <a:lnTo>
                    <a:pt x="5985649" y="10196830"/>
                  </a:lnTo>
                  <a:lnTo>
                    <a:pt x="6409487" y="10196830"/>
                  </a:lnTo>
                  <a:lnTo>
                    <a:pt x="6409487" y="10287000"/>
                  </a:lnTo>
                  <a:lnTo>
                    <a:pt x="6456591" y="10287000"/>
                  </a:lnTo>
                  <a:lnTo>
                    <a:pt x="6456591" y="10196830"/>
                  </a:lnTo>
                  <a:lnTo>
                    <a:pt x="6880428" y="10196830"/>
                  </a:lnTo>
                  <a:lnTo>
                    <a:pt x="6880428" y="10287000"/>
                  </a:lnTo>
                  <a:lnTo>
                    <a:pt x="6927520" y="10287000"/>
                  </a:lnTo>
                  <a:lnTo>
                    <a:pt x="6927520" y="10196830"/>
                  </a:lnTo>
                  <a:lnTo>
                    <a:pt x="7351369" y="10196830"/>
                  </a:lnTo>
                  <a:lnTo>
                    <a:pt x="7351369" y="10287000"/>
                  </a:lnTo>
                  <a:lnTo>
                    <a:pt x="7398461" y="10287000"/>
                  </a:lnTo>
                  <a:lnTo>
                    <a:pt x="7398461" y="10196830"/>
                  </a:lnTo>
                  <a:lnTo>
                    <a:pt x="7822298" y="10196830"/>
                  </a:lnTo>
                  <a:lnTo>
                    <a:pt x="7822298" y="10287000"/>
                  </a:lnTo>
                  <a:lnTo>
                    <a:pt x="7869402" y="10287000"/>
                  </a:lnTo>
                  <a:lnTo>
                    <a:pt x="7869402" y="10196830"/>
                  </a:lnTo>
                  <a:lnTo>
                    <a:pt x="8293240" y="10196830"/>
                  </a:lnTo>
                  <a:lnTo>
                    <a:pt x="8293240" y="10287000"/>
                  </a:lnTo>
                  <a:lnTo>
                    <a:pt x="8340331" y="10287000"/>
                  </a:lnTo>
                  <a:lnTo>
                    <a:pt x="8340331" y="10196830"/>
                  </a:lnTo>
                  <a:lnTo>
                    <a:pt x="8764181" y="10196830"/>
                  </a:lnTo>
                  <a:lnTo>
                    <a:pt x="8764181" y="10287000"/>
                  </a:lnTo>
                  <a:lnTo>
                    <a:pt x="8811273" y="10287000"/>
                  </a:lnTo>
                  <a:lnTo>
                    <a:pt x="8811273" y="10196830"/>
                  </a:lnTo>
                  <a:lnTo>
                    <a:pt x="9235122" y="10196830"/>
                  </a:lnTo>
                  <a:lnTo>
                    <a:pt x="9235122" y="10287000"/>
                  </a:lnTo>
                  <a:lnTo>
                    <a:pt x="9282214" y="10287000"/>
                  </a:lnTo>
                  <a:lnTo>
                    <a:pt x="9282214" y="10196830"/>
                  </a:lnTo>
                  <a:lnTo>
                    <a:pt x="9706051" y="10196830"/>
                  </a:lnTo>
                  <a:lnTo>
                    <a:pt x="9706051" y="10287000"/>
                  </a:lnTo>
                  <a:lnTo>
                    <a:pt x="9753143" y="10287000"/>
                  </a:lnTo>
                  <a:lnTo>
                    <a:pt x="9753143" y="10196830"/>
                  </a:lnTo>
                  <a:lnTo>
                    <a:pt x="10176993" y="10196830"/>
                  </a:lnTo>
                  <a:lnTo>
                    <a:pt x="10176993" y="10287000"/>
                  </a:lnTo>
                  <a:lnTo>
                    <a:pt x="10224084" y="10287000"/>
                  </a:lnTo>
                  <a:lnTo>
                    <a:pt x="10224084" y="10196830"/>
                  </a:lnTo>
                  <a:lnTo>
                    <a:pt x="10647921" y="10196830"/>
                  </a:lnTo>
                  <a:lnTo>
                    <a:pt x="10647921" y="10287000"/>
                  </a:lnTo>
                  <a:lnTo>
                    <a:pt x="10695026" y="10287000"/>
                  </a:lnTo>
                  <a:lnTo>
                    <a:pt x="10695026" y="10196830"/>
                  </a:lnTo>
                  <a:lnTo>
                    <a:pt x="11118863" y="10196830"/>
                  </a:lnTo>
                  <a:lnTo>
                    <a:pt x="11118863" y="10287000"/>
                  </a:lnTo>
                  <a:lnTo>
                    <a:pt x="11165954" y="10287000"/>
                  </a:lnTo>
                  <a:lnTo>
                    <a:pt x="11165954" y="10196830"/>
                  </a:lnTo>
                  <a:lnTo>
                    <a:pt x="11589804" y="10196830"/>
                  </a:lnTo>
                  <a:lnTo>
                    <a:pt x="11589804" y="10286797"/>
                  </a:lnTo>
                  <a:lnTo>
                    <a:pt x="11636896" y="10286797"/>
                  </a:lnTo>
                  <a:lnTo>
                    <a:pt x="11636896" y="9537306"/>
                  </a:lnTo>
                  <a:lnTo>
                    <a:pt x="11589804" y="9537306"/>
                  </a:lnTo>
                  <a:lnTo>
                    <a:pt x="11589804" y="9678797"/>
                  </a:lnTo>
                  <a:lnTo>
                    <a:pt x="11589804" y="9725889"/>
                  </a:lnTo>
                  <a:lnTo>
                    <a:pt x="11589804" y="10149738"/>
                  </a:lnTo>
                  <a:lnTo>
                    <a:pt x="11165954" y="10149738"/>
                  </a:lnTo>
                  <a:lnTo>
                    <a:pt x="11165954" y="9725889"/>
                  </a:lnTo>
                  <a:lnTo>
                    <a:pt x="11589804" y="9725889"/>
                  </a:lnTo>
                  <a:lnTo>
                    <a:pt x="11589804" y="9678797"/>
                  </a:lnTo>
                  <a:lnTo>
                    <a:pt x="11165954" y="9678797"/>
                  </a:lnTo>
                  <a:lnTo>
                    <a:pt x="11165954" y="9537306"/>
                  </a:lnTo>
                  <a:lnTo>
                    <a:pt x="11118863" y="9537306"/>
                  </a:lnTo>
                  <a:lnTo>
                    <a:pt x="11118863" y="9678797"/>
                  </a:lnTo>
                  <a:lnTo>
                    <a:pt x="11118863" y="9725889"/>
                  </a:lnTo>
                  <a:lnTo>
                    <a:pt x="11118863" y="10149738"/>
                  </a:lnTo>
                  <a:lnTo>
                    <a:pt x="10695026" y="10149738"/>
                  </a:lnTo>
                  <a:lnTo>
                    <a:pt x="10695026" y="9725889"/>
                  </a:lnTo>
                  <a:lnTo>
                    <a:pt x="11118863" y="9725889"/>
                  </a:lnTo>
                  <a:lnTo>
                    <a:pt x="11118863" y="9678797"/>
                  </a:lnTo>
                  <a:lnTo>
                    <a:pt x="10695026" y="9678797"/>
                  </a:lnTo>
                  <a:lnTo>
                    <a:pt x="10695026" y="9537306"/>
                  </a:lnTo>
                  <a:lnTo>
                    <a:pt x="10647921" y="9537306"/>
                  </a:lnTo>
                  <a:lnTo>
                    <a:pt x="10647921" y="9678797"/>
                  </a:lnTo>
                  <a:lnTo>
                    <a:pt x="10647921" y="9725889"/>
                  </a:lnTo>
                  <a:lnTo>
                    <a:pt x="10647921" y="10149738"/>
                  </a:lnTo>
                  <a:lnTo>
                    <a:pt x="10224084" y="10149738"/>
                  </a:lnTo>
                  <a:lnTo>
                    <a:pt x="10224084" y="9725889"/>
                  </a:lnTo>
                  <a:lnTo>
                    <a:pt x="10647921" y="9725889"/>
                  </a:lnTo>
                  <a:lnTo>
                    <a:pt x="10647921" y="9678797"/>
                  </a:lnTo>
                  <a:lnTo>
                    <a:pt x="10224084" y="9678797"/>
                  </a:lnTo>
                  <a:lnTo>
                    <a:pt x="10224084" y="8784018"/>
                  </a:lnTo>
                  <a:lnTo>
                    <a:pt x="10647921" y="8784018"/>
                  </a:lnTo>
                  <a:lnTo>
                    <a:pt x="10647921" y="8975331"/>
                  </a:lnTo>
                  <a:lnTo>
                    <a:pt x="10695026" y="8975331"/>
                  </a:lnTo>
                  <a:lnTo>
                    <a:pt x="10695026" y="8784018"/>
                  </a:lnTo>
                  <a:lnTo>
                    <a:pt x="11118863" y="8784018"/>
                  </a:lnTo>
                  <a:lnTo>
                    <a:pt x="11118863" y="8975331"/>
                  </a:lnTo>
                  <a:lnTo>
                    <a:pt x="11165954" y="8975331"/>
                  </a:lnTo>
                  <a:lnTo>
                    <a:pt x="11165954" y="8784018"/>
                  </a:lnTo>
                  <a:lnTo>
                    <a:pt x="11589804" y="8784018"/>
                  </a:lnTo>
                  <a:lnTo>
                    <a:pt x="11589804" y="8975331"/>
                  </a:lnTo>
                  <a:lnTo>
                    <a:pt x="11636896" y="8975331"/>
                  </a:lnTo>
                  <a:lnTo>
                    <a:pt x="11636896" y="7842047"/>
                  </a:lnTo>
                  <a:lnTo>
                    <a:pt x="11636896" y="7825740"/>
                  </a:lnTo>
                  <a:lnTo>
                    <a:pt x="18288000" y="7825740"/>
                  </a:lnTo>
                  <a:lnTo>
                    <a:pt x="18288000" y="0"/>
                  </a:lnTo>
                  <a:close/>
                </a:path>
              </a:pathLst>
            </a:custGeom>
            <a:solidFill>
              <a:srgbClr val="371A9E"/>
            </a:solidFill>
          </p:spPr>
          <p:txBody>
            <a:bodyPr wrap="square" lIns="0" tIns="0" rIns="0" bIns="0" rtlCol="0"/>
            <a:lstStyle/>
            <a:p>
              <a:endParaRPr/>
            </a:p>
          </p:txBody>
        </p:sp>
        <p:sp>
          <p:nvSpPr>
            <p:cNvPr id="9" name="object 9"/>
            <p:cNvSpPr/>
            <p:nvPr/>
          </p:nvSpPr>
          <p:spPr>
            <a:xfrm>
              <a:off x="10196558" y="8975323"/>
              <a:ext cx="2390775" cy="561975"/>
            </a:xfrm>
            <a:custGeom>
              <a:avLst/>
              <a:gdLst/>
              <a:ahLst/>
              <a:cxnLst/>
              <a:rect l="l" t="t" r="r" b="b"/>
              <a:pathLst>
                <a:path w="2390775" h="561975">
                  <a:moveTo>
                    <a:pt x="2390774" y="561974"/>
                  </a:moveTo>
                  <a:lnTo>
                    <a:pt x="0" y="561974"/>
                  </a:lnTo>
                  <a:lnTo>
                    <a:pt x="0" y="0"/>
                  </a:lnTo>
                  <a:lnTo>
                    <a:pt x="2390774" y="0"/>
                  </a:lnTo>
                  <a:lnTo>
                    <a:pt x="2390774" y="561974"/>
                  </a:lnTo>
                  <a:close/>
                </a:path>
              </a:pathLst>
            </a:custGeom>
            <a:solidFill>
              <a:srgbClr val="52DDD4"/>
            </a:solidFill>
          </p:spPr>
          <p:txBody>
            <a:bodyPr wrap="square" lIns="0" tIns="0" rIns="0" bIns="0" rtlCol="0"/>
            <a:lstStyle/>
            <a:p>
              <a:endParaRPr/>
            </a:p>
          </p:txBody>
        </p:sp>
      </p:grpSp>
      <p:sp>
        <p:nvSpPr>
          <p:cNvPr id="12" name="Прямоугольник 11">
            <a:extLst>
              <a:ext uri="{FF2B5EF4-FFF2-40B4-BE49-F238E27FC236}">
                <a16:creationId xmlns:a16="http://schemas.microsoft.com/office/drawing/2014/main" id="{CFDDEF27-8D41-499D-8CA6-55568181E029}"/>
              </a:ext>
            </a:extLst>
          </p:cNvPr>
          <p:cNvSpPr/>
          <p:nvPr/>
        </p:nvSpPr>
        <p:spPr>
          <a:xfrm>
            <a:off x="345884" y="10391"/>
            <a:ext cx="6920343" cy="7848302"/>
          </a:xfrm>
          <a:prstGeom prst="rect">
            <a:avLst/>
          </a:prstGeom>
        </p:spPr>
        <p:txBody>
          <a:bodyPr wrap="square">
            <a:spAutoFit/>
          </a:bodyPr>
          <a:lstStyle/>
          <a:p>
            <a:pPr algn="ctr"/>
            <a:r>
              <a:rPr lang="ru-RU" sz="3600" dirty="0" err="1">
                <a:solidFill>
                  <a:srgbClr val="371A9E"/>
                </a:solidFill>
                <a:latin typeface="Book Antiqua" panose="02040602050305030304" pitchFamily="18" charset="0"/>
              </a:rPr>
              <a:t>Незадовго</a:t>
            </a:r>
            <a:r>
              <a:rPr lang="ru-RU" sz="3600" dirty="0">
                <a:solidFill>
                  <a:srgbClr val="371A9E"/>
                </a:solidFill>
                <a:latin typeface="Book Antiqua" panose="02040602050305030304" pitchFamily="18" charset="0"/>
              </a:rPr>
              <a:t> до дефолту, </a:t>
            </a:r>
            <a:r>
              <a:rPr lang="ru-RU" sz="3600" dirty="0">
                <a:solidFill>
                  <a:srgbClr val="371A9E"/>
                </a:solidFill>
                <a:latin typeface="Book Antiqua" panose="02040602050305030304" pitchFamily="18" charset="0"/>
                <a:hlinkClick r:id="rId3" tooltip="МВФ">
                  <a:extLst>
                    <a:ext uri="{A12FA001-AC4F-418D-AE19-62706E023703}">
                      <ahyp:hlinkClr xmlns:ahyp="http://schemas.microsoft.com/office/drawing/2018/hyperlinkcolor" val="tx"/>
                    </a:ext>
                  </a:extLst>
                </a:hlinkClick>
              </a:rPr>
              <a:t>МВФ</a:t>
            </a:r>
            <a:r>
              <a:rPr lang="ru-RU" sz="3600" dirty="0">
                <a:solidFill>
                  <a:srgbClr val="371A9E"/>
                </a:solidFill>
                <a:latin typeface="Book Antiqua" panose="02040602050305030304" pitchFamily="18" charset="0"/>
              </a:rPr>
              <a:t> </a:t>
            </a:r>
            <a:r>
              <a:rPr lang="ru-RU" sz="3600" dirty="0" err="1">
                <a:solidFill>
                  <a:srgbClr val="371A9E"/>
                </a:solidFill>
                <a:latin typeface="Book Antiqua" panose="02040602050305030304" pitchFamily="18" charset="0"/>
              </a:rPr>
              <a:t>відмовився</a:t>
            </a:r>
            <a:r>
              <a:rPr lang="ru-RU" sz="3600" dirty="0">
                <a:solidFill>
                  <a:srgbClr val="371A9E"/>
                </a:solidFill>
                <a:latin typeface="Book Antiqua" panose="02040602050305030304" pitchFamily="18" charset="0"/>
              </a:rPr>
              <a:t> </a:t>
            </a:r>
            <a:r>
              <a:rPr lang="ru-RU" sz="3600" dirty="0" err="1">
                <a:solidFill>
                  <a:srgbClr val="371A9E"/>
                </a:solidFill>
                <a:latin typeface="Book Antiqua" panose="02040602050305030304" pitchFamily="18" charset="0"/>
              </a:rPr>
              <a:t>надавати</a:t>
            </a:r>
            <a:r>
              <a:rPr lang="ru-RU" sz="3600" dirty="0">
                <a:solidFill>
                  <a:srgbClr val="371A9E"/>
                </a:solidFill>
                <a:latin typeface="Book Antiqua" panose="02040602050305030304" pitchFamily="18" charset="0"/>
              </a:rPr>
              <a:t> </a:t>
            </a:r>
            <a:r>
              <a:rPr lang="ru-RU" sz="3600" dirty="0" err="1">
                <a:solidFill>
                  <a:srgbClr val="371A9E"/>
                </a:solidFill>
                <a:latin typeface="Book Antiqua" panose="02040602050305030304" pitchFamily="18" charset="0"/>
              </a:rPr>
              <a:t>Аргентині</a:t>
            </a:r>
            <a:r>
              <a:rPr lang="ru-RU" sz="3600" dirty="0">
                <a:solidFill>
                  <a:srgbClr val="371A9E"/>
                </a:solidFill>
                <a:latin typeface="Book Antiqua" panose="02040602050305030304" pitchFamily="18" charset="0"/>
              </a:rPr>
              <a:t> </a:t>
            </a:r>
            <a:r>
              <a:rPr lang="ru-RU" sz="3600" dirty="0" err="1">
                <a:solidFill>
                  <a:srgbClr val="371A9E"/>
                </a:solidFill>
                <a:latin typeface="Book Antiqua" panose="02040602050305030304" pitchFamily="18" charset="0"/>
              </a:rPr>
              <a:t>нові</a:t>
            </a:r>
            <a:r>
              <a:rPr lang="ru-RU" sz="3600" dirty="0">
                <a:solidFill>
                  <a:srgbClr val="371A9E"/>
                </a:solidFill>
                <a:latin typeface="Book Antiqua" panose="02040602050305030304" pitchFamily="18" charset="0"/>
              </a:rPr>
              <a:t> </a:t>
            </a:r>
            <a:r>
              <a:rPr lang="ru-RU" sz="3600" dirty="0" err="1">
                <a:solidFill>
                  <a:srgbClr val="371A9E"/>
                </a:solidFill>
                <a:latin typeface="Book Antiqua" panose="02040602050305030304" pitchFamily="18" charset="0"/>
              </a:rPr>
              <a:t>кредити</a:t>
            </a:r>
            <a:r>
              <a:rPr lang="ru-RU" sz="3600" dirty="0">
                <a:solidFill>
                  <a:srgbClr val="371A9E"/>
                </a:solidFill>
                <a:latin typeface="Book Antiqua" panose="02040602050305030304" pitchFamily="18" charset="0"/>
              </a:rPr>
              <a:t>. У </a:t>
            </a:r>
            <a:r>
              <a:rPr lang="ru-RU" sz="3600" dirty="0" err="1">
                <a:solidFill>
                  <a:srgbClr val="371A9E"/>
                </a:solidFill>
                <a:latin typeface="Book Antiqua" panose="02040602050305030304" pitchFamily="18" charset="0"/>
              </a:rPr>
              <a:t>зв'язку</a:t>
            </a:r>
            <a:r>
              <a:rPr lang="ru-RU" sz="3600" dirty="0">
                <a:solidFill>
                  <a:srgbClr val="371A9E"/>
                </a:solidFill>
                <a:latin typeface="Book Antiqua" panose="02040602050305030304" pitchFamily="18" charset="0"/>
              </a:rPr>
              <a:t> з </a:t>
            </a:r>
            <a:r>
              <a:rPr lang="ru-RU" sz="3600" dirty="0" err="1">
                <a:solidFill>
                  <a:srgbClr val="371A9E"/>
                </a:solidFill>
                <a:latin typeface="Book Antiqua" panose="02040602050305030304" pitchFamily="18" charset="0"/>
              </a:rPr>
              <a:t>цим</a:t>
            </a:r>
            <a:r>
              <a:rPr lang="ru-RU" sz="3600" dirty="0">
                <a:solidFill>
                  <a:srgbClr val="371A9E"/>
                </a:solidFill>
                <a:latin typeface="Book Antiqua" panose="02040602050305030304" pitchFamily="18" charset="0"/>
              </a:rPr>
              <a:t> МВФ і США </a:t>
            </a:r>
            <a:r>
              <a:rPr lang="ru-RU" sz="3600" dirty="0" err="1">
                <a:solidFill>
                  <a:srgbClr val="371A9E"/>
                </a:solidFill>
                <a:latin typeface="Book Antiqua" panose="02040602050305030304" pitchFamily="18" charset="0"/>
              </a:rPr>
              <a:t>звинувачують</a:t>
            </a:r>
            <a:r>
              <a:rPr lang="ru-RU" sz="3600" dirty="0">
                <a:solidFill>
                  <a:srgbClr val="371A9E"/>
                </a:solidFill>
                <a:latin typeface="Book Antiqua" panose="02040602050305030304" pitchFamily="18" charset="0"/>
              </a:rPr>
              <a:t> у </a:t>
            </a:r>
            <a:r>
              <a:rPr lang="ru-RU" sz="3600" dirty="0" err="1">
                <a:solidFill>
                  <a:srgbClr val="371A9E"/>
                </a:solidFill>
                <a:latin typeface="Book Antiqua" panose="02040602050305030304" pitchFamily="18" charset="0"/>
              </a:rPr>
              <a:t>непослідовності</a:t>
            </a:r>
            <a:r>
              <a:rPr lang="ru-RU" sz="3600" dirty="0">
                <a:solidFill>
                  <a:srgbClr val="371A9E"/>
                </a:solidFill>
                <a:latin typeface="Book Antiqua" panose="02040602050305030304" pitchFamily="18" charset="0"/>
              </a:rPr>
              <a:t> у </a:t>
            </a:r>
            <a:r>
              <a:rPr lang="ru-RU" sz="3600" dirty="0" err="1">
                <a:solidFill>
                  <a:srgbClr val="371A9E"/>
                </a:solidFill>
                <a:latin typeface="Book Antiqua" panose="02040602050305030304" pitchFamily="18" charset="0"/>
              </a:rPr>
              <a:t>відношенні</a:t>
            </a:r>
            <a:r>
              <a:rPr lang="ru-RU" sz="3600" dirty="0">
                <a:solidFill>
                  <a:srgbClr val="371A9E"/>
                </a:solidFill>
                <a:latin typeface="Book Antiqua" panose="02040602050305030304" pitchFamily="18" charset="0"/>
              </a:rPr>
              <a:t> до </a:t>
            </a:r>
            <a:r>
              <a:rPr lang="ru-RU" sz="3600" dirty="0" err="1">
                <a:solidFill>
                  <a:srgbClr val="371A9E"/>
                </a:solidFill>
                <a:latin typeface="Book Antiqua" panose="02040602050305030304" pitchFamily="18" charset="0"/>
              </a:rPr>
              <a:t>Аргентини</a:t>
            </a:r>
            <a:r>
              <a:rPr lang="ru-RU" sz="3600" dirty="0">
                <a:solidFill>
                  <a:srgbClr val="371A9E"/>
                </a:solidFill>
                <a:latin typeface="Book Antiqua" panose="02040602050305030304" pitchFamily="18" charset="0"/>
              </a:rPr>
              <a:t>, </a:t>
            </a:r>
            <a:r>
              <a:rPr lang="ru-RU" sz="3600" dirty="0" err="1">
                <a:solidFill>
                  <a:srgbClr val="371A9E"/>
                </a:solidFill>
                <a:latin typeface="Book Antiqua" panose="02040602050305030304" pitchFamily="18" charset="0"/>
              </a:rPr>
              <a:t>оскільки</a:t>
            </a:r>
            <a:r>
              <a:rPr lang="ru-RU" sz="3600" dirty="0">
                <a:solidFill>
                  <a:srgbClr val="371A9E"/>
                </a:solidFill>
                <a:latin typeface="Book Antiqua" panose="02040602050305030304" pitchFamily="18" charset="0"/>
              </a:rPr>
              <a:t> МВФ </a:t>
            </a:r>
            <a:r>
              <a:rPr lang="ru-RU" sz="3600" dirty="0" err="1">
                <a:solidFill>
                  <a:srgbClr val="371A9E"/>
                </a:solidFill>
                <a:latin typeface="Book Antiqua" panose="02040602050305030304" pitchFamily="18" charset="0"/>
              </a:rPr>
              <a:t>тривалий</a:t>
            </a:r>
            <a:r>
              <a:rPr lang="ru-RU" sz="3600" dirty="0">
                <a:solidFill>
                  <a:srgbClr val="371A9E"/>
                </a:solidFill>
                <a:latin typeface="Book Antiqua" panose="02040602050305030304" pitchFamily="18" charset="0"/>
              </a:rPr>
              <a:t> час </a:t>
            </a:r>
            <a:r>
              <a:rPr lang="ru-RU" sz="3600" dirty="0" err="1">
                <a:solidFill>
                  <a:srgbClr val="371A9E"/>
                </a:solidFill>
                <a:latin typeface="Book Antiqua" panose="02040602050305030304" pitchFamily="18" charset="0"/>
              </a:rPr>
              <a:t>наполягав</a:t>
            </a:r>
            <a:r>
              <a:rPr lang="ru-RU" sz="3600" dirty="0">
                <a:solidFill>
                  <a:srgbClr val="371A9E"/>
                </a:solidFill>
                <a:latin typeface="Book Antiqua" panose="02040602050305030304" pitchFamily="18" charset="0"/>
              </a:rPr>
              <a:t> на </a:t>
            </a:r>
            <a:r>
              <a:rPr lang="ru-RU" sz="3600" dirty="0" err="1">
                <a:solidFill>
                  <a:srgbClr val="371A9E"/>
                </a:solidFill>
                <a:latin typeface="Book Antiqua" panose="02040602050305030304" pitchFamily="18" charset="0"/>
              </a:rPr>
              <a:t>проведенні</a:t>
            </a:r>
            <a:r>
              <a:rPr lang="ru-RU" sz="3600" dirty="0">
                <a:solidFill>
                  <a:srgbClr val="371A9E"/>
                </a:solidFill>
                <a:latin typeface="Book Antiqua" panose="02040602050305030304" pitchFamily="18" charset="0"/>
              </a:rPr>
              <a:t> </a:t>
            </a:r>
            <a:r>
              <a:rPr lang="ru-RU" sz="3600" dirty="0" err="1">
                <a:solidFill>
                  <a:srgbClr val="371A9E"/>
                </a:solidFill>
                <a:latin typeface="Book Antiqua" panose="02040602050305030304" pitchFamily="18" charset="0"/>
              </a:rPr>
              <a:t>жорсткої</a:t>
            </a:r>
            <a:r>
              <a:rPr lang="ru-RU" sz="3600" dirty="0">
                <a:solidFill>
                  <a:srgbClr val="371A9E"/>
                </a:solidFill>
                <a:latin typeface="Book Antiqua" panose="02040602050305030304" pitchFamily="18" charset="0"/>
              </a:rPr>
              <a:t> </a:t>
            </a:r>
            <a:r>
              <a:rPr lang="ru-RU" sz="3600" dirty="0" err="1">
                <a:solidFill>
                  <a:srgbClr val="371A9E"/>
                </a:solidFill>
                <a:latin typeface="Book Antiqua" panose="02040602050305030304" pitchFamily="18" charset="0"/>
              </a:rPr>
              <a:t>бюджетної</a:t>
            </a:r>
            <a:r>
              <a:rPr lang="ru-RU" sz="3600" dirty="0">
                <a:solidFill>
                  <a:srgbClr val="371A9E"/>
                </a:solidFill>
                <a:latin typeface="Book Antiqua" panose="02040602050305030304" pitchFamily="18" charset="0"/>
              </a:rPr>
              <a:t> </a:t>
            </a:r>
            <a:r>
              <a:rPr lang="ru-RU" sz="3600" dirty="0" err="1">
                <a:solidFill>
                  <a:srgbClr val="371A9E"/>
                </a:solidFill>
                <a:latin typeface="Book Antiqua" panose="02040602050305030304" pitchFamily="18" charset="0"/>
              </a:rPr>
              <a:t>політики</a:t>
            </a:r>
            <a:r>
              <a:rPr lang="ru-RU" sz="3600" dirty="0">
                <a:solidFill>
                  <a:srgbClr val="371A9E"/>
                </a:solidFill>
                <a:latin typeface="Book Antiqua" panose="02040602050305030304" pitchFamily="18" charset="0"/>
              </a:rPr>
              <a:t> й </a:t>
            </a:r>
            <a:r>
              <a:rPr lang="ru-RU" sz="3600" dirty="0" err="1">
                <a:solidFill>
                  <a:srgbClr val="371A9E"/>
                </a:solidFill>
                <a:latin typeface="Book Antiqua" panose="02040602050305030304" pitchFamily="18" charset="0"/>
              </a:rPr>
              <a:t>видавав</a:t>
            </a:r>
            <a:r>
              <a:rPr lang="ru-RU" sz="3600" dirty="0">
                <a:solidFill>
                  <a:srgbClr val="371A9E"/>
                </a:solidFill>
                <a:latin typeface="Book Antiqua" panose="02040602050305030304" pitchFamily="18" charset="0"/>
              </a:rPr>
              <a:t> </a:t>
            </a:r>
            <a:r>
              <a:rPr lang="ru-RU" sz="3600" dirty="0" err="1">
                <a:solidFill>
                  <a:srgbClr val="371A9E"/>
                </a:solidFill>
                <a:latin typeface="Book Antiqua" panose="02040602050305030304" pitchFamily="18" charset="0"/>
              </a:rPr>
              <a:t>Аргентині</a:t>
            </a:r>
            <a:r>
              <a:rPr lang="ru-RU" sz="3600" dirty="0">
                <a:solidFill>
                  <a:srgbClr val="371A9E"/>
                </a:solidFill>
                <a:latin typeface="Book Antiqua" panose="02040602050305030304" pitchFamily="18" charset="0"/>
              </a:rPr>
              <a:t> </a:t>
            </a:r>
            <a:r>
              <a:rPr lang="ru-RU" sz="3600" dirty="0" err="1">
                <a:solidFill>
                  <a:srgbClr val="371A9E"/>
                </a:solidFill>
                <a:latin typeface="Book Antiqua" panose="02040602050305030304" pitchFamily="18" charset="0"/>
              </a:rPr>
              <a:t>крупні</a:t>
            </a:r>
            <a:r>
              <a:rPr lang="ru-RU" sz="3600" dirty="0">
                <a:solidFill>
                  <a:srgbClr val="371A9E"/>
                </a:solidFill>
                <a:latin typeface="Book Antiqua" panose="02040602050305030304" pitchFamily="18" charset="0"/>
              </a:rPr>
              <a:t> </a:t>
            </a:r>
            <a:r>
              <a:rPr lang="ru-RU" sz="3600" dirty="0" err="1">
                <a:solidFill>
                  <a:srgbClr val="371A9E"/>
                </a:solidFill>
                <a:latin typeface="Book Antiqua" panose="02040602050305030304" pitchFamily="18" charset="0"/>
              </a:rPr>
              <a:t>кредити</a:t>
            </a:r>
            <a:r>
              <a:rPr lang="ru-RU" sz="3600" dirty="0">
                <a:solidFill>
                  <a:srgbClr val="371A9E"/>
                </a:solidFill>
                <a:latin typeface="Book Antiqua" panose="02040602050305030304" pitchFamily="18" charset="0"/>
              </a:rPr>
              <a:t> для </a:t>
            </a:r>
            <a:r>
              <a:rPr lang="ru-RU" sz="3600" dirty="0" err="1">
                <a:solidFill>
                  <a:srgbClr val="371A9E"/>
                </a:solidFill>
                <a:latin typeface="Book Antiqua" panose="02040602050305030304" pitchFamily="18" charset="0"/>
              </a:rPr>
              <a:t>покриття</a:t>
            </a:r>
            <a:r>
              <a:rPr lang="ru-RU" sz="3600" dirty="0">
                <a:solidFill>
                  <a:srgbClr val="371A9E"/>
                </a:solidFill>
                <a:latin typeface="Book Antiqua" panose="02040602050305030304" pitchFamily="18" charset="0"/>
              </a:rPr>
              <a:t> </a:t>
            </a:r>
            <a:r>
              <a:rPr lang="ru-RU" sz="3600" dirty="0" err="1">
                <a:solidFill>
                  <a:srgbClr val="371A9E"/>
                </a:solidFill>
                <a:latin typeface="Book Antiqua" panose="02040602050305030304" pitchFamily="18" charset="0"/>
              </a:rPr>
              <a:t>дефіциту</a:t>
            </a:r>
            <a:r>
              <a:rPr lang="ru-RU" sz="3600" dirty="0">
                <a:solidFill>
                  <a:srgbClr val="371A9E"/>
                </a:solidFill>
                <a:latin typeface="Book Antiqua" panose="02040602050305030304" pitchFamily="18" charset="0"/>
              </a:rPr>
              <a:t>, але </a:t>
            </a:r>
            <a:r>
              <a:rPr lang="ru-RU" sz="3600" dirty="0" err="1">
                <a:solidFill>
                  <a:srgbClr val="371A9E"/>
                </a:solidFill>
                <a:latin typeface="Book Antiqua" panose="02040602050305030304" pitchFamily="18" charset="0"/>
              </a:rPr>
              <a:t>наприкінці</a:t>
            </a:r>
            <a:r>
              <a:rPr lang="ru-RU" sz="3600" dirty="0">
                <a:solidFill>
                  <a:srgbClr val="371A9E"/>
                </a:solidFill>
                <a:latin typeface="Book Antiqua" panose="02040602050305030304" pitchFamily="18" charset="0"/>
              </a:rPr>
              <a:t> 2001 року </a:t>
            </a:r>
            <a:r>
              <a:rPr lang="ru-RU" sz="3600" dirty="0" err="1">
                <a:solidFill>
                  <a:srgbClr val="371A9E"/>
                </a:solidFill>
                <a:latin typeface="Book Antiqua" panose="02040602050305030304" pitchFamily="18" charset="0"/>
              </a:rPr>
              <a:t>змінив</a:t>
            </a:r>
            <a:r>
              <a:rPr lang="ru-RU" sz="3600" dirty="0">
                <a:solidFill>
                  <a:srgbClr val="371A9E"/>
                </a:solidFill>
                <a:latin typeface="Book Antiqua" panose="02040602050305030304" pitchFamily="18" charset="0"/>
              </a:rPr>
              <a:t> свою </a:t>
            </a:r>
            <a:r>
              <a:rPr lang="ru-RU" sz="3600" dirty="0" err="1">
                <a:solidFill>
                  <a:srgbClr val="371A9E"/>
                </a:solidFill>
                <a:latin typeface="Book Antiqua" panose="02040602050305030304" pitchFamily="18" charset="0"/>
              </a:rPr>
              <a:t>позицію</a:t>
            </a:r>
            <a:r>
              <a:rPr lang="ru-RU" sz="3600" baseline="30000" dirty="0">
                <a:solidFill>
                  <a:srgbClr val="371A9E"/>
                </a:solidFill>
                <a:latin typeface="Book Antiqua" panose="02040602050305030304" pitchFamily="18" charset="0"/>
              </a:rPr>
              <a:t>.</a:t>
            </a:r>
            <a:endParaRPr lang="uk-UA" sz="3600" dirty="0">
              <a:solidFill>
                <a:srgbClr val="371A9E"/>
              </a:solidFill>
            </a:endParaRPr>
          </a:p>
        </p:txBody>
      </p:sp>
      <p:pic>
        <p:nvPicPr>
          <p:cNvPr id="4" name="Рисунок 3">
            <a:extLst>
              <a:ext uri="{FF2B5EF4-FFF2-40B4-BE49-F238E27FC236}">
                <a16:creationId xmlns:a16="http://schemas.microsoft.com/office/drawing/2014/main" id="{AF28A7A3-E7F5-4554-A45E-0C0BBA098A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667" y="1142999"/>
            <a:ext cx="10674449" cy="60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p:cNvGrpSpPr/>
          <p:nvPr/>
        </p:nvGrpSpPr>
        <p:grpSpPr>
          <a:xfrm>
            <a:off x="9704992" y="6"/>
            <a:ext cx="8583295" cy="10287000"/>
            <a:chOff x="9704992" y="6"/>
            <a:chExt cx="8583295" cy="10287000"/>
          </a:xfrm>
        </p:grpSpPr>
        <p:sp>
          <p:nvSpPr>
            <p:cNvPr id="5" name="object 5"/>
            <p:cNvSpPr/>
            <p:nvPr/>
          </p:nvSpPr>
          <p:spPr>
            <a:xfrm>
              <a:off x="9704985" y="11"/>
              <a:ext cx="8583295" cy="5320665"/>
            </a:xfrm>
            <a:custGeom>
              <a:avLst/>
              <a:gdLst/>
              <a:ahLst/>
              <a:cxnLst/>
              <a:rect l="l" t="t" r="r" b="b"/>
              <a:pathLst>
                <a:path w="8583294" h="5320665">
                  <a:moveTo>
                    <a:pt x="8583016" y="93433"/>
                  </a:moveTo>
                  <a:lnTo>
                    <a:pt x="8523961" y="93433"/>
                  </a:lnTo>
                  <a:lnTo>
                    <a:pt x="8523961" y="0"/>
                  </a:lnTo>
                  <a:lnTo>
                    <a:pt x="8476869" y="0"/>
                  </a:lnTo>
                  <a:lnTo>
                    <a:pt x="8476869" y="5273218"/>
                  </a:lnTo>
                  <a:lnTo>
                    <a:pt x="8053032" y="5273218"/>
                  </a:lnTo>
                  <a:lnTo>
                    <a:pt x="8053032" y="4849901"/>
                  </a:lnTo>
                  <a:lnTo>
                    <a:pt x="8476869" y="4849901"/>
                  </a:lnTo>
                  <a:lnTo>
                    <a:pt x="8476869" y="4802810"/>
                  </a:lnTo>
                  <a:lnTo>
                    <a:pt x="8053032" y="4802810"/>
                  </a:lnTo>
                  <a:lnTo>
                    <a:pt x="8053032" y="4378960"/>
                  </a:lnTo>
                  <a:lnTo>
                    <a:pt x="8476869" y="4378960"/>
                  </a:lnTo>
                  <a:lnTo>
                    <a:pt x="8476869" y="4331868"/>
                  </a:lnTo>
                  <a:lnTo>
                    <a:pt x="8053032" y="4331868"/>
                  </a:lnTo>
                  <a:lnTo>
                    <a:pt x="8053032" y="3908031"/>
                  </a:lnTo>
                  <a:lnTo>
                    <a:pt x="8476869" y="3908031"/>
                  </a:lnTo>
                  <a:lnTo>
                    <a:pt x="8476869" y="3860927"/>
                  </a:lnTo>
                  <a:lnTo>
                    <a:pt x="8053032" y="3860927"/>
                  </a:lnTo>
                  <a:lnTo>
                    <a:pt x="8053032" y="3437090"/>
                  </a:lnTo>
                  <a:lnTo>
                    <a:pt x="8476869" y="3437090"/>
                  </a:lnTo>
                  <a:lnTo>
                    <a:pt x="8476869" y="3389998"/>
                  </a:lnTo>
                  <a:lnTo>
                    <a:pt x="8053032" y="3389998"/>
                  </a:lnTo>
                  <a:lnTo>
                    <a:pt x="8053032" y="2966148"/>
                  </a:lnTo>
                  <a:lnTo>
                    <a:pt x="8476869" y="2966148"/>
                  </a:lnTo>
                  <a:lnTo>
                    <a:pt x="8476869" y="2919057"/>
                  </a:lnTo>
                  <a:lnTo>
                    <a:pt x="8053032" y="2919057"/>
                  </a:lnTo>
                  <a:lnTo>
                    <a:pt x="8053032" y="2495219"/>
                  </a:lnTo>
                  <a:lnTo>
                    <a:pt x="8476869" y="2495219"/>
                  </a:lnTo>
                  <a:lnTo>
                    <a:pt x="8476869" y="2448115"/>
                  </a:lnTo>
                  <a:lnTo>
                    <a:pt x="8053032" y="2448115"/>
                  </a:lnTo>
                  <a:lnTo>
                    <a:pt x="8053032" y="2024278"/>
                  </a:lnTo>
                  <a:lnTo>
                    <a:pt x="8476869" y="2024278"/>
                  </a:lnTo>
                  <a:lnTo>
                    <a:pt x="8476869" y="1977186"/>
                  </a:lnTo>
                  <a:lnTo>
                    <a:pt x="8053032" y="1977186"/>
                  </a:lnTo>
                  <a:lnTo>
                    <a:pt x="8053032" y="1553337"/>
                  </a:lnTo>
                  <a:lnTo>
                    <a:pt x="8476869" y="1553337"/>
                  </a:lnTo>
                  <a:lnTo>
                    <a:pt x="8476869" y="1506245"/>
                  </a:lnTo>
                  <a:lnTo>
                    <a:pt x="8053032" y="1506245"/>
                  </a:lnTo>
                  <a:lnTo>
                    <a:pt x="8053032" y="1082408"/>
                  </a:lnTo>
                  <a:lnTo>
                    <a:pt x="8476869" y="1082408"/>
                  </a:lnTo>
                  <a:lnTo>
                    <a:pt x="8476869" y="1035304"/>
                  </a:lnTo>
                  <a:lnTo>
                    <a:pt x="8053032" y="1035304"/>
                  </a:lnTo>
                  <a:lnTo>
                    <a:pt x="8053032" y="611466"/>
                  </a:lnTo>
                  <a:lnTo>
                    <a:pt x="8476869" y="611466"/>
                  </a:lnTo>
                  <a:lnTo>
                    <a:pt x="8476869" y="564375"/>
                  </a:lnTo>
                  <a:lnTo>
                    <a:pt x="8053032" y="564375"/>
                  </a:lnTo>
                  <a:lnTo>
                    <a:pt x="8053032" y="140525"/>
                  </a:lnTo>
                  <a:lnTo>
                    <a:pt x="8476869" y="140525"/>
                  </a:lnTo>
                  <a:lnTo>
                    <a:pt x="8476869" y="93433"/>
                  </a:lnTo>
                  <a:lnTo>
                    <a:pt x="8053032" y="93433"/>
                  </a:lnTo>
                  <a:lnTo>
                    <a:pt x="8053032" y="0"/>
                  </a:lnTo>
                  <a:lnTo>
                    <a:pt x="8005927" y="0"/>
                  </a:lnTo>
                  <a:lnTo>
                    <a:pt x="8005927" y="5273218"/>
                  </a:lnTo>
                  <a:lnTo>
                    <a:pt x="7582090" y="5273218"/>
                  </a:lnTo>
                  <a:lnTo>
                    <a:pt x="7582090" y="4849901"/>
                  </a:lnTo>
                  <a:lnTo>
                    <a:pt x="8005927" y="4849901"/>
                  </a:lnTo>
                  <a:lnTo>
                    <a:pt x="8005927" y="4802810"/>
                  </a:lnTo>
                  <a:lnTo>
                    <a:pt x="7582090" y="4802810"/>
                  </a:lnTo>
                  <a:lnTo>
                    <a:pt x="7582090" y="4378960"/>
                  </a:lnTo>
                  <a:lnTo>
                    <a:pt x="8005927" y="4378960"/>
                  </a:lnTo>
                  <a:lnTo>
                    <a:pt x="8005927" y="4331868"/>
                  </a:lnTo>
                  <a:lnTo>
                    <a:pt x="7582090" y="4331868"/>
                  </a:lnTo>
                  <a:lnTo>
                    <a:pt x="7582090" y="3908031"/>
                  </a:lnTo>
                  <a:lnTo>
                    <a:pt x="8005927" y="3908031"/>
                  </a:lnTo>
                  <a:lnTo>
                    <a:pt x="8005927" y="3860927"/>
                  </a:lnTo>
                  <a:lnTo>
                    <a:pt x="7582090" y="3860927"/>
                  </a:lnTo>
                  <a:lnTo>
                    <a:pt x="7582090" y="3437090"/>
                  </a:lnTo>
                  <a:lnTo>
                    <a:pt x="8005927" y="3437090"/>
                  </a:lnTo>
                  <a:lnTo>
                    <a:pt x="8005927" y="3389998"/>
                  </a:lnTo>
                  <a:lnTo>
                    <a:pt x="7582090" y="3389998"/>
                  </a:lnTo>
                  <a:lnTo>
                    <a:pt x="7582090" y="2966148"/>
                  </a:lnTo>
                  <a:lnTo>
                    <a:pt x="8005927" y="2966148"/>
                  </a:lnTo>
                  <a:lnTo>
                    <a:pt x="8005927" y="2919057"/>
                  </a:lnTo>
                  <a:lnTo>
                    <a:pt x="7582090" y="2919057"/>
                  </a:lnTo>
                  <a:lnTo>
                    <a:pt x="7582090" y="2495219"/>
                  </a:lnTo>
                  <a:lnTo>
                    <a:pt x="8005927" y="2495219"/>
                  </a:lnTo>
                  <a:lnTo>
                    <a:pt x="8005927" y="2448115"/>
                  </a:lnTo>
                  <a:lnTo>
                    <a:pt x="7582090" y="2448115"/>
                  </a:lnTo>
                  <a:lnTo>
                    <a:pt x="7582090" y="2024278"/>
                  </a:lnTo>
                  <a:lnTo>
                    <a:pt x="8005927" y="2024278"/>
                  </a:lnTo>
                  <a:lnTo>
                    <a:pt x="8005927" y="1977186"/>
                  </a:lnTo>
                  <a:lnTo>
                    <a:pt x="7582090" y="1977186"/>
                  </a:lnTo>
                  <a:lnTo>
                    <a:pt x="7582090" y="1553337"/>
                  </a:lnTo>
                  <a:lnTo>
                    <a:pt x="8005927" y="1553337"/>
                  </a:lnTo>
                  <a:lnTo>
                    <a:pt x="8005927" y="1506245"/>
                  </a:lnTo>
                  <a:lnTo>
                    <a:pt x="7582090" y="1506245"/>
                  </a:lnTo>
                  <a:lnTo>
                    <a:pt x="7582090" y="1082408"/>
                  </a:lnTo>
                  <a:lnTo>
                    <a:pt x="8005927" y="1082408"/>
                  </a:lnTo>
                  <a:lnTo>
                    <a:pt x="8005927" y="1035304"/>
                  </a:lnTo>
                  <a:lnTo>
                    <a:pt x="7582090" y="1035304"/>
                  </a:lnTo>
                  <a:lnTo>
                    <a:pt x="7582090" y="611466"/>
                  </a:lnTo>
                  <a:lnTo>
                    <a:pt x="8005927" y="611466"/>
                  </a:lnTo>
                  <a:lnTo>
                    <a:pt x="8005927" y="564375"/>
                  </a:lnTo>
                  <a:lnTo>
                    <a:pt x="7582090" y="564375"/>
                  </a:lnTo>
                  <a:lnTo>
                    <a:pt x="7582090" y="140525"/>
                  </a:lnTo>
                  <a:lnTo>
                    <a:pt x="8005927" y="140525"/>
                  </a:lnTo>
                  <a:lnTo>
                    <a:pt x="8005927" y="93433"/>
                  </a:lnTo>
                  <a:lnTo>
                    <a:pt x="7582090" y="93433"/>
                  </a:lnTo>
                  <a:lnTo>
                    <a:pt x="7582090" y="0"/>
                  </a:lnTo>
                  <a:lnTo>
                    <a:pt x="7534999" y="0"/>
                  </a:lnTo>
                  <a:lnTo>
                    <a:pt x="7534999" y="5273218"/>
                  </a:lnTo>
                  <a:lnTo>
                    <a:pt x="7111149" y="5273218"/>
                  </a:lnTo>
                  <a:lnTo>
                    <a:pt x="7111149" y="4849901"/>
                  </a:lnTo>
                  <a:lnTo>
                    <a:pt x="7534999" y="4849901"/>
                  </a:lnTo>
                  <a:lnTo>
                    <a:pt x="7534999" y="4802810"/>
                  </a:lnTo>
                  <a:lnTo>
                    <a:pt x="7111149" y="4802810"/>
                  </a:lnTo>
                  <a:lnTo>
                    <a:pt x="7111149" y="4378960"/>
                  </a:lnTo>
                  <a:lnTo>
                    <a:pt x="7534999" y="4378960"/>
                  </a:lnTo>
                  <a:lnTo>
                    <a:pt x="7534999" y="4331868"/>
                  </a:lnTo>
                  <a:lnTo>
                    <a:pt x="7111149" y="4331868"/>
                  </a:lnTo>
                  <a:lnTo>
                    <a:pt x="7111149" y="3908031"/>
                  </a:lnTo>
                  <a:lnTo>
                    <a:pt x="7534999" y="3908031"/>
                  </a:lnTo>
                  <a:lnTo>
                    <a:pt x="7534999" y="3860927"/>
                  </a:lnTo>
                  <a:lnTo>
                    <a:pt x="7111149" y="3860927"/>
                  </a:lnTo>
                  <a:lnTo>
                    <a:pt x="7111149" y="3437090"/>
                  </a:lnTo>
                  <a:lnTo>
                    <a:pt x="7534999" y="3437090"/>
                  </a:lnTo>
                  <a:lnTo>
                    <a:pt x="7534999" y="3389998"/>
                  </a:lnTo>
                  <a:lnTo>
                    <a:pt x="7111149" y="3389998"/>
                  </a:lnTo>
                  <a:lnTo>
                    <a:pt x="7111149" y="2966148"/>
                  </a:lnTo>
                  <a:lnTo>
                    <a:pt x="7534999" y="2966148"/>
                  </a:lnTo>
                  <a:lnTo>
                    <a:pt x="7534999" y="2919057"/>
                  </a:lnTo>
                  <a:lnTo>
                    <a:pt x="7111149" y="2919057"/>
                  </a:lnTo>
                  <a:lnTo>
                    <a:pt x="7111149" y="2495219"/>
                  </a:lnTo>
                  <a:lnTo>
                    <a:pt x="7534999" y="2495219"/>
                  </a:lnTo>
                  <a:lnTo>
                    <a:pt x="7534999" y="2448115"/>
                  </a:lnTo>
                  <a:lnTo>
                    <a:pt x="7111149" y="2448115"/>
                  </a:lnTo>
                  <a:lnTo>
                    <a:pt x="7111149" y="2024278"/>
                  </a:lnTo>
                  <a:lnTo>
                    <a:pt x="7534999" y="2024278"/>
                  </a:lnTo>
                  <a:lnTo>
                    <a:pt x="7534999" y="1977186"/>
                  </a:lnTo>
                  <a:lnTo>
                    <a:pt x="7111149" y="1977186"/>
                  </a:lnTo>
                  <a:lnTo>
                    <a:pt x="7111149" y="1553337"/>
                  </a:lnTo>
                  <a:lnTo>
                    <a:pt x="7534999" y="1553337"/>
                  </a:lnTo>
                  <a:lnTo>
                    <a:pt x="7534999" y="1506245"/>
                  </a:lnTo>
                  <a:lnTo>
                    <a:pt x="7111149" y="1506245"/>
                  </a:lnTo>
                  <a:lnTo>
                    <a:pt x="7111149" y="1082408"/>
                  </a:lnTo>
                  <a:lnTo>
                    <a:pt x="7534999" y="1082408"/>
                  </a:lnTo>
                  <a:lnTo>
                    <a:pt x="7534999" y="1035304"/>
                  </a:lnTo>
                  <a:lnTo>
                    <a:pt x="7111149" y="1035304"/>
                  </a:lnTo>
                  <a:lnTo>
                    <a:pt x="7111149" y="611466"/>
                  </a:lnTo>
                  <a:lnTo>
                    <a:pt x="7534999" y="611466"/>
                  </a:lnTo>
                  <a:lnTo>
                    <a:pt x="7534999" y="564375"/>
                  </a:lnTo>
                  <a:lnTo>
                    <a:pt x="7111149" y="564375"/>
                  </a:lnTo>
                  <a:lnTo>
                    <a:pt x="7111149" y="140525"/>
                  </a:lnTo>
                  <a:lnTo>
                    <a:pt x="7534999" y="140525"/>
                  </a:lnTo>
                  <a:lnTo>
                    <a:pt x="7534999" y="93433"/>
                  </a:lnTo>
                  <a:lnTo>
                    <a:pt x="7111149" y="93433"/>
                  </a:lnTo>
                  <a:lnTo>
                    <a:pt x="7111149" y="0"/>
                  </a:lnTo>
                  <a:lnTo>
                    <a:pt x="7064057" y="0"/>
                  </a:lnTo>
                  <a:lnTo>
                    <a:pt x="7064057" y="4802810"/>
                  </a:lnTo>
                  <a:lnTo>
                    <a:pt x="6640220" y="4802810"/>
                  </a:lnTo>
                  <a:lnTo>
                    <a:pt x="6640220" y="4378960"/>
                  </a:lnTo>
                  <a:lnTo>
                    <a:pt x="7064057" y="4378960"/>
                  </a:lnTo>
                  <a:lnTo>
                    <a:pt x="7064057" y="4331868"/>
                  </a:lnTo>
                  <a:lnTo>
                    <a:pt x="6640220" y="4331868"/>
                  </a:lnTo>
                  <a:lnTo>
                    <a:pt x="6640220" y="3908031"/>
                  </a:lnTo>
                  <a:lnTo>
                    <a:pt x="7064057" y="3908031"/>
                  </a:lnTo>
                  <a:lnTo>
                    <a:pt x="7064057" y="3860927"/>
                  </a:lnTo>
                  <a:lnTo>
                    <a:pt x="6640220" y="3860927"/>
                  </a:lnTo>
                  <a:lnTo>
                    <a:pt x="6640220" y="3437090"/>
                  </a:lnTo>
                  <a:lnTo>
                    <a:pt x="7064057" y="3437090"/>
                  </a:lnTo>
                  <a:lnTo>
                    <a:pt x="7064057" y="3389998"/>
                  </a:lnTo>
                  <a:lnTo>
                    <a:pt x="6640220" y="3389998"/>
                  </a:lnTo>
                  <a:lnTo>
                    <a:pt x="6640220" y="2966148"/>
                  </a:lnTo>
                  <a:lnTo>
                    <a:pt x="7064057" y="2966148"/>
                  </a:lnTo>
                  <a:lnTo>
                    <a:pt x="7064057" y="2919057"/>
                  </a:lnTo>
                  <a:lnTo>
                    <a:pt x="6640220" y="2919057"/>
                  </a:lnTo>
                  <a:lnTo>
                    <a:pt x="6640220" y="2495219"/>
                  </a:lnTo>
                  <a:lnTo>
                    <a:pt x="7064057" y="2495219"/>
                  </a:lnTo>
                  <a:lnTo>
                    <a:pt x="7064057" y="2448115"/>
                  </a:lnTo>
                  <a:lnTo>
                    <a:pt x="6640220" y="2448115"/>
                  </a:lnTo>
                  <a:lnTo>
                    <a:pt x="6640220" y="2024278"/>
                  </a:lnTo>
                  <a:lnTo>
                    <a:pt x="7064057" y="2024278"/>
                  </a:lnTo>
                  <a:lnTo>
                    <a:pt x="7064057" y="1977186"/>
                  </a:lnTo>
                  <a:lnTo>
                    <a:pt x="6640220" y="1977186"/>
                  </a:lnTo>
                  <a:lnTo>
                    <a:pt x="6640220" y="1553337"/>
                  </a:lnTo>
                  <a:lnTo>
                    <a:pt x="7064057" y="1553337"/>
                  </a:lnTo>
                  <a:lnTo>
                    <a:pt x="7064057" y="1506245"/>
                  </a:lnTo>
                  <a:lnTo>
                    <a:pt x="6640220" y="1506245"/>
                  </a:lnTo>
                  <a:lnTo>
                    <a:pt x="6640220" y="1082408"/>
                  </a:lnTo>
                  <a:lnTo>
                    <a:pt x="7064057" y="1082408"/>
                  </a:lnTo>
                  <a:lnTo>
                    <a:pt x="7064057" y="1035304"/>
                  </a:lnTo>
                  <a:lnTo>
                    <a:pt x="6640220" y="1035304"/>
                  </a:lnTo>
                  <a:lnTo>
                    <a:pt x="6640220" y="611466"/>
                  </a:lnTo>
                  <a:lnTo>
                    <a:pt x="7064057" y="611466"/>
                  </a:lnTo>
                  <a:lnTo>
                    <a:pt x="7064057" y="564375"/>
                  </a:lnTo>
                  <a:lnTo>
                    <a:pt x="6640220" y="564375"/>
                  </a:lnTo>
                  <a:lnTo>
                    <a:pt x="6640220" y="140525"/>
                  </a:lnTo>
                  <a:lnTo>
                    <a:pt x="7064057" y="140525"/>
                  </a:lnTo>
                  <a:lnTo>
                    <a:pt x="7064057" y="93433"/>
                  </a:lnTo>
                  <a:lnTo>
                    <a:pt x="6640220" y="93433"/>
                  </a:lnTo>
                  <a:lnTo>
                    <a:pt x="6640220" y="0"/>
                  </a:lnTo>
                  <a:lnTo>
                    <a:pt x="6593116" y="0"/>
                  </a:lnTo>
                  <a:lnTo>
                    <a:pt x="6593116" y="4802810"/>
                  </a:lnTo>
                  <a:lnTo>
                    <a:pt x="6169279" y="4802810"/>
                  </a:lnTo>
                  <a:lnTo>
                    <a:pt x="6169279" y="4378960"/>
                  </a:lnTo>
                  <a:lnTo>
                    <a:pt x="6593116" y="4378960"/>
                  </a:lnTo>
                  <a:lnTo>
                    <a:pt x="6593116" y="4331868"/>
                  </a:lnTo>
                  <a:lnTo>
                    <a:pt x="6169279" y="4331868"/>
                  </a:lnTo>
                  <a:lnTo>
                    <a:pt x="6169279" y="3908031"/>
                  </a:lnTo>
                  <a:lnTo>
                    <a:pt x="6593116" y="3908031"/>
                  </a:lnTo>
                  <a:lnTo>
                    <a:pt x="6593116" y="3860927"/>
                  </a:lnTo>
                  <a:lnTo>
                    <a:pt x="6169279" y="3860927"/>
                  </a:lnTo>
                  <a:lnTo>
                    <a:pt x="6169279" y="3437090"/>
                  </a:lnTo>
                  <a:lnTo>
                    <a:pt x="6593116" y="3437090"/>
                  </a:lnTo>
                  <a:lnTo>
                    <a:pt x="6593116" y="3389998"/>
                  </a:lnTo>
                  <a:lnTo>
                    <a:pt x="6169279" y="3389998"/>
                  </a:lnTo>
                  <a:lnTo>
                    <a:pt x="6169279" y="2966148"/>
                  </a:lnTo>
                  <a:lnTo>
                    <a:pt x="6593116" y="2966148"/>
                  </a:lnTo>
                  <a:lnTo>
                    <a:pt x="6593116" y="2919057"/>
                  </a:lnTo>
                  <a:lnTo>
                    <a:pt x="6169279" y="2919057"/>
                  </a:lnTo>
                  <a:lnTo>
                    <a:pt x="6169279" y="2495219"/>
                  </a:lnTo>
                  <a:lnTo>
                    <a:pt x="6593116" y="2495219"/>
                  </a:lnTo>
                  <a:lnTo>
                    <a:pt x="6593116" y="2448115"/>
                  </a:lnTo>
                  <a:lnTo>
                    <a:pt x="6169279" y="2448115"/>
                  </a:lnTo>
                  <a:lnTo>
                    <a:pt x="6169279" y="2024278"/>
                  </a:lnTo>
                  <a:lnTo>
                    <a:pt x="6593116" y="2024278"/>
                  </a:lnTo>
                  <a:lnTo>
                    <a:pt x="6593116" y="1977186"/>
                  </a:lnTo>
                  <a:lnTo>
                    <a:pt x="6169279" y="1977186"/>
                  </a:lnTo>
                  <a:lnTo>
                    <a:pt x="6169279" y="1553337"/>
                  </a:lnTo>
                  <a:lnTo>
                    <a:pt x="6593116" y="1553337"/>
                  </a:lnTo>
                  <a:lnTo>
                    <a:pt x="6593116" y="1506245"/>
                  </a:lnTo>
                  <a:lnTo>
                    <a:pt x="6169279" y="1506245"/>
                  </a:lnTo>
                  <a:lnTo>
                    <a:pt x="6169279" y="1082408"/>
                  </a:lnTo>
                  <a:lnTo>
                    <a:pt x="6593116" y="1082408"/>
                  </a:lnTo>
                  <a:lnTo>
                    <a:pt x="6593116" y="1035304"/>
                  </a:lnTo>
                  <a:lnTo>
                    <a:pt x="6169279" y="1035304"/>
                  </a:lnTo>
                  <a:lnTo>
                    <a:pt x="6169279" y="611466"/>
                  </a:lnTo>
                  <a:lnTo>
                    <a:pt x="6593116" y="611466"/>
                  </a:lnTo>
                  <a:lnTo>
                    <a:pt x="6593116" y="564375"/>
                  </a:lnTo>
                  <a:lnTo>
                    <a:pt x="6169279" y="564375"/>
                  </a:lnTo>
                  <a:lnTo>
                    <a:pt x="6169279" y="140525"/>
                  </a:lnTo>
                  <a:lnTo>
                    <a:pt x="6593116" y="140525"/>
                  </a:lnTo>
                  <a:lnTo>
                    <a:pt x="6593116" y="93433"/>
                  </a:lnTo>
                  <a:lnTo>
                    <a:pt x="6169279" y="93433"/>
                  </a:lnTo>
                  <a:lnTo>
                    <a:pt x="6169279" y="0"/>
                  </a:lnTo>
                  <a:lnTo>
                    <a:pt x="6122187" y="0"/>
                  </a:lnTo>
                  <a:lnTo>
                    <a:pt x="6122187" y="4802810"/>
                  </a:lnTo>
                  <a:lnTo>
                    <a:pt x="5698337" y="4802810"/>
                  </a:lnTo>
                  <a:lnTo>
                    <a:pt x="5698337" y="4378960"/>
                  </a:lnTo>
                  <a:lnTo>
                    <a:pt x="6122187" y="4378960"/>
                  </a:lnTo>
                  <a:lnTo>
                    <a:pt x="6122187" y="4331868"/>
                  </a:lnTo>
                  <a:lnTo>
                    <a:pt x="5698337" y="4331868"/>
                  </a:lnTo>
                  <a:lnTo>
                    <a:pt x="5698337" y="3908031"/>
                  </a:lnTo>
                  <a:lnTo>
                    <a:pt x="6122187" y="3908031"/>
                  </a:lnTo>
                  <a:lnTo>
                    <a:pt x="6122187" y="3860927"/>
                  </a:lnTo>
                  <a:lnTo>
                    <a:pt x="5698337" y="3860927"/>
                  </a:lnTo>
                  <a:lnTo>
                    <a:pt x="5698337" y="3437090"/>
                  </a:lnTo>
                  <a:lnTo>
                    <a:pt x="6122187" y="3437090"/>
                  </a:lnTo>
                  <a:lnTo>
                    <a:pt x="6122187" y="3389998"/>
                  </a:lnTo>
                  <a:lnTo>
                    <a:pt x="5698337" y="3389998"/>
                  </a:lnTo>
                  <a:lnTo>
                    <a:pt x="5698337" y="2966148"/>
                  </a:lnTo>
                  <a:lnTo>
                    <a:pt x="6122187" y="2966148"/>
                  </a:lnTo>
                  <a:lnTo>
                    <a:pt x="6122187" y="2919057"/>
                  </a:lnTo>
                  <a:lnTo>
                    <a:pt x="5698337" y="2919057"/>
                  </a:lnTo>
                  <a:lnTo>
                    <a:pt x="5698337" y="2495219"/>
                  </a:lnTo>
                  <a:lnTo>
                    <a:pt x="6122187" y="2495219"/>
                  </a:lnTo>
                  <a:lnTo>
                    <a:pt x="6122187" y="2448115"/>
                  </a:lnTo>
                  <a:lnTo>
                    <a:pt x="5698337" y="2448115"/>
                  </a:lnTo>
                  <a:lnTo>
                    <a:pt x="5698337" y="2024278"/>
                  </a:lnTo>
                  <a:lnTo>
                    <a:pt x="6122187" y="2024278"/>
                  </a:lnTo>
                  <a:lnTo>
                    <a:pt x="6122187" y="1977186"/>
                  </a:lnTo>
                  <a:lnTo>
                    <a:pt x="5698337" y="1977186"/>
                  </a:lnTo>
                  <a:lnTo>
                    <a:pt x="5698337" y="1553337"/>
                  </a:lnTo>
                  <a:lnTo>
                    <a:pt x="6122187" y="1553337"/>
                  </a:lnTo>
                  <a:lnTo>
                    <a:pt x="6122187" y="1506245"/>
                  </a:lnTo>
                  <a:lnTo>
                    <a:pt x="5698337" y="1506245"/>
                  </a:lnTo>
                  <a:lnTo>
                    <a:pt x="5698337" y="1082408"/>
                  </a:lnTo>
                  <a:lnTo>
                    <a:pt x="6122187" y="1082408"/>
                  </a:lnTo>
                  <a:lnTo>
                    <a:pt x="6122187" y="1035304"/>
                  </a:lnTo>
                  <a:lnTo>
                    <a:pt x="5698337" y="1035304"/>
                  </a:lnTo>
                  <a:lnTo>
                    <a:pt x="5698337" y="611466"/>
                  </a:lnTo>
                  <a:lnTo>
                    <a:pt x="6122187" y="611466"/>
                  </a:lnTo>
                  <a:lnTo>
                    <a:pt x="6122187" y="564375"/>
                  </a:lnTo>
                  <a:lnTo>
                    <a:pt x="5698337" y="564375"/>
                  </a:lnTo>
                  <a:lnTo>
                    <a:pt x="5698337" y="140525"/>
                  </a:lnTo>
                  <a:lnTo>
                    <a:pt x="6122187" y="140525"/>
                  </a:lnTo>
                  <a:lnTo>
                    <a:pt x="6122187" y="93433"/>
                  </a:lnTo>
                  <a:lnTo>
                    <a:pt x="5698337" y="93433"/>
                  </a:lnTo>
                  <a:lnTo>
                    <a:pt x="5698337" y="0"/>
                  </a:lnTo>
                  <a:lnTo>
                    <a:pt x="5651246" y="0"/>
                  </a:lnTo>
                  <a:lnTo>
                    <a:pt x="5651246" y="4802810"/>
                  </a:lnTo>
                  <a:lnTo>
                    <a:pt x="5227409" y="4802810"/>
                  </a:lnTo>
                  <a:lnTo>
                    <a:pt x="5227409" y="4378960"/>
                  </a:lnTo>
                  <a:lnTo>
                    <a:pt x="5651246" y="4378960"/>
                  </a:lnTo>
                  <a:lnTo>
                    <a:pt x="5651246" y="4331868"/>
                  </a:lnTo>
                  <a:lnTo>
                    <a:pt x="5227409" y="4331868"/>
                  </a:lnTo>
                  <a:lnTo>
                    <a:pt x="5227409" y="3908031"/>
                  </a:lnTo>
                  <a:lnTo>
                    <a:pt x="5651246" y="3908031"/>
                  </a:lnTo>
                  <a:lnTo>
                    <a:pt x="5651246" y="3860927"/>
                  </a:lnTo>
                  <a:lnTo>
                    <a:pt x="5227409" y="3860927"/>
                  </a:lnTo>
                  <a:lnTo>
                    <a:pt x="5227409" y="3437090"/>
                  </a:lnTo>
                  <a:lnTo>
                    <a:pt x="5651246" y="3437090"/>
                  </a:lnTo>
                  <a:lnTo>
                    <a:pt x="5651246" y="3389998"/>
                  </a:lnTo>
                  <a:lnTo>
                    <a:pt x="5227409" y="3389998"/>
                  </a:lnTo>
                  <a:lnTo>
                    <a:pt x="5227409" y="2966148"/>
                  </a:lnTo>
                  <a:lnTo>
                    <a:pt x="5651246" y="2966148"/>
                  </a:lnTo>
                  <a:lnTo>
                    <a:pt x="5651246" y="2919057"/>
                  </a:lnTo>
                  <a:lnTo>
                    <a:pt x="5227409" y="2919057"/>
                  </a:lnTo>
                  <a:lnTo>
                    <a:pt x="5227409" y="2495219"/>
                  </a:lnTo>
                  <a:lnTo>
                    <a:pt x="5651246" y="2495219"/>
                  </a:lnTo>
                  <a:lnTo>
                    <a:pt x="5651246" y="2448115"/>
                  </a:lnTo>
                  <a:lnTo>
                    <a:pt x="5227409" y="2448115"/>
                  </a:lnTo>
                  <a:lnTo>
                    <a:pt x="5227409" y="2024278"/>
                  </a:lnTo>
                  <a:lnTo>
                    <a:pt x="5651246" y="2024278"/>
                  </a:lnTo>
                  <a:lnTo>
                    <a:pt x="5651246" y="1977186"/>
                  </a:lnTo>
                  <a:lnTo>
                    <a:pt x="5227409" y="1977186"/>
                  </a:lnTo>
                  <a:lnTo>
                    <a:pt x="5227409" y="1553337"/>
                  </a:lnTo>
                  <a:lnTo>
                    <a:pt x="5651246" y="1553337"/>
                  </a:lnTo>
                  <a:lnTo>
                    <a:pt x="5651246" y="1506245"/>
                  </a:lnTo>
                  <a:lnTo>
                    <a:pt x="5227409" y="1506245"/>
                  </a:lnTo>
                  <a:lnTo>
                    <a:pt x="5227409" y="1082408"/>
                  </a:lnTo>
                  <a:lnTo>
                    <a:pt x="5651246" y="1082408"/>
                  </a:lnTo>
                  <a:lnTo>
                    <a:pt x="5651246" y="1035304"/>
                  </a:lnTo>
                  <a:lnTo>
                    <a:pt x="5227409" y="1035304"/>
                  </a:lnTo>
                  <a:lnTo>
                    <a:pt x="5227409" y="611466"/>
                  </a:lnTo>
                  <a:lnTo>
                    <a:pt x="5651246" y="611466"/>
                  </a:lnTo>
                  <a:lnTo>
                    <a:pt x="5651246" y="564375"/>
                  </a:lnTo>
                  <a:lnTo>
                    <a:pt x="5227409" y="564375"/>
                  </a:lnTo>
                  <a:lnTo>
                    <a:pt x="5227409" y="140525"/>
                  </a:lnTo>
                  <a:lnTo>
                    <a:pt x="5651246" y="140525"/>
                  </a:lnTo>
                  <a:lnTo>
                    <a:pt x="5651246" y="93433"/>
                  </a:lnTo>
                  <a:lnTo>
                    <a:pt x="5227409" y="93433"/>
                  </a:lnTo>
                  <a:lnTo>
                    <a:pt x="5227409" y="0"/>
                  </a:lnTo>
                  <a:lnTo>
                    <a:pt x="5180304" y="0"/>
                  </a:lnTo>
                  <a:lnTo>
                    <a:pt x="5180304" y="4802810"/>
                  </a:lnTo>
                  <a:lnTo>
                    <a:pt x="4756467" y="4802810"/>
                  </a:lnTo>
                  <a:lnTo>
                    <a:pt x="4756467" y="4378960"/>
                  </a:lnTo>
                  <a:lnTo>
                    <a:pt x="5180304" y="4378960"/>
                  </a:lnTo>
                  <a:lnTo>
                    <a:pt x="5180304" y="4331868"/>
                  </a:lnTo>
                  <a:lnTo>
                    <a:pt x="4756467" y="4331868"/>
                  </a:lnTo>
                  <a:lnTo>
                    <a:pt x="4756467" y="3908031"/>
                  </a:lnTo>
                  <a:lnTo>
                    <a:pt x="5180304" y="3908031"/>
                  </a:lnTo>
                  <a:lnTo>
                    <a:pt x="5180304" y="3860927"/>
                  </a:lnTo>
                  <a:lnTo>
                    <a:pt x="4756467" y="3860927"/>
                  </a:lnTo>
                  <a:lnTo>
                    <a:pt x="4756467" y="3437090"/>
                  </a:lnTo>
                  <a:lnTo>
                    <a:pt x="5180304" y="3437090"/>
                  </a:lnTo>
                  <a:lnTo>
                    <a:pt x="5180304" y="3389998"/>
                  </a:lnTo>
                  <a:lnTo>
                    <a:pt x="4756467" y="3389998"/>
                  </a:lnTo>
                  <a:lnTo>
                    <a:pt x="4756467" y="2966148"/>
                  </a:lnTo>
                  <a:lnTo>
                    <a:pt x="5180304" y="2966148"/>
                  </a:lnTo>
                  <a:lnTo>
                    <a:pt x="5180304" y="2919057"/>
                  </a:lnTo>
                  <a:lnTo>
                    <a:pt x="4756467" y="2919057"/>
                  </a:lnTo>
                  <a:lnTo>
                    <a:pt x="4756467" y="2495219"/>
                  </a:lnTo>
                  <a:lnTo>
                    <a:pt x="5180304" y="2495219"/>
                  </a:lnTo>
                  <a:lnTo>
                    <a:pt x="5180304" y="2448115"/>
                  </a:lnTo>
                  <a:lnTo>
                    <a:pt x="4756467" y="2448115"/>
                  </a:lnTo>
                  <a:lnTo>
                    <a:pt x="4756467" y="2024278"/>
                  </a:lnTo>
                  <a:lnTo>
                    <a:pt x="5180304" y="2024278"/>
                  </a:lnTo>
                  <a:lnTo>
                    <a:pt x="5180304" y="1977186"/>
                  </a:lnTo>
                  <a:lnTo>
                    <a:pt x="4756467" y="1977186"/>
                  </a:lnTo>
                  <a:lnTo>
                    <a:pt x="4756467" y="1553337"/>
                  </a:lnTo>
                  <a:lnTo>
                    <a:pt x="5180304" y="1553337"/>
                  </a:lnTo>
                  <a:lnTo>
                    <a:pt x="5180304" y="1506245"/>
                  </a:lnTo>
                  <a:lnTo>
                    <a:pt x="4756467" y="1506245"/>
                  </a:lnTo>
                  <a:lnTo>
                    <a:pt x="4756467" y="1082408"/>
                  </a:lnTo>
                  <a:lnTo>
                    <a:pt x="5180304" y="1082408"/>
                  </a:lnTo>
                  <a:lnTo>
                    <a:pt x="5180304" y="1035304"/>
                  </a:lnTo>
                  <a:lnTo>
                    <a:pt x="4756467" y="1035304"/>
                  </a:lnTo>
                  <a:lnTo>
                    <a:pt x="4756467" y="611466"/>
                  </a:lnTo>
                  <a:lnTo>
                    <a:pt x="5180304" y="611466"/>
                  </a:lnTo>
                  <a:lnTo>
                    <a:pt x="5180304" y="564375"/>
                  </a:lnTo>
                  <a:lnTo>
                    <a:pt x="4756467" y="564375"/>
                  </a:lnTo>
                  <a:lnTo>
                    <a:pt x="4756467" y="140525"/>
                  </a:lnTo>
                  <a:lnTo>
                    <a:pt x="5180304" y="140525"/>
                  </a:lnTo>
                  <a:lnTo>
                    <a:pt x="5180304" y="93433"/>
                  </a:lnTo>
                  <a:lnTo>
                    <a:pt x="4756467" y="93433"/>
                  </a:lnTo>
                  <a:lnTo>
                    <a:pt x="4756467" y="0"/>
                  </a:lnTo>
                  <a:lnTo>
                    <a:pt x="4709376" y="0"/>
                  </a:lnTo>
                  <a:lnTo>
                    <a:pt x="4709376" y="4802810"/>
                  </a:lnTo>
                  <a:lnTo>
                    <a:pt x="4285526" y="4802810"/>
                  </a:lnTo>
                  <a:lnTo>
                    <a:pt x="4285526" y="4378960"/>
                  </a:lnTo>
                  <a:lnTo>
                    <a:pt x="4709376" y="4378960"/>
                  </a:lnTo>
                  <a:lnTo>
                    <a:pt x="4709376" y="4331868"/>
                  </a:lnTo>
                  <a:lnTo>
                    <a:pt x="4285526" y="4331868"/>
                  </a:lnTo>
                  <a:lnTo>
                    <a:pt x="4285526" y="3908031"/>
                  </a:lnTo>
                  <a:lnTo>
                    <a:pt x="4709376" y="3908031"/>
                  </a:lnTo>
                  <a:lnTo>
                    <a:pt x="4709376" y="3860927"/>
                  </a:lnTo>
                  <a:lnTo>
                    <a:pt x="4285526" y="3860927"/>
                  </a:lnTo>
                  <a:lnTo>
                    <a:pt x="4285526" y="3437090"/>
                  </a:lnTo>
                  <a:lnTo>
                    <a:pt x="4709376" y="3437090"/>
                  </a:lnTo>
                  <a:lnTo>
                    <a:pt x="4709376" y="3389998"/>
                  </a:lnTo>
                  <a:lnTo>
                    <a:pt x="4285526" y="3389998"/>
                  </a:lnTo>
                  <a:lnTo>
                    <a:pt x="4285526" y="2966148"/>
                  </a:lnTo>
                  <a:lnTo>
                    <a:pt x="4709376" y="2966148"/>
                  </a:lnTo>
                  <a:lnTo>
                    <a:pt x="4709376" y="2919057"/>
                  </a:lnTo>
                  <a:lnTo>
                    <a:pt x="4285526" y="2919057"/>
                  </a:lnTo>
                  <a:lnTo>
                    <a:pt x="4285526" y="2495219"/>
                  </a:lnTo>
                  <a:lnTo>
                    <a:pt x="4709376" y="2495219"/>
                  </a:lnTo>
                  <a:lnTo>
                    <a:pt x="4709376" y="2448115"/>
                  </a:lnTo>
                  <a:lnTo>
                    <a:pt x="4285526" y="2448115"/>
                  </a:lnTo>
                  <a:lnTo>
                    <a:pt x="4285526" y="2024278"/>
                  </a:lnTo>
                  <a:lnTo>
                    <a:pt x="4709376" y="2024278"/>
                  </a:lnTo>
                  <a:lnTo>
                    <a:pt x="4709376" y="1977186"/>
                  </a:lnTo>
                  <a:lnTo>
                    <a:pt x="4285526" y="1977186"/>
                  </a:lnTo>
                  <a:lnTo>
                    <a:pt x="4285526" y="1553337"/>
                  </a:lnTo>
                  <a:lnTo>
                    <a:pt x="4709376" y="1553337"/>
                  </a:lnTo>
                  <a:lnTo>
                    <a:pt x="4709376" y="1506245"/>
                  </a:lnTo>
                  <a:lnTo>
                    <a:pt x="4285526" y="1506245"/>
                  </a:lnTo>
                  <a:lnTo>
                    <a:pt x="4285526" y="1082408"/>
                  </a:lnTo>
                  <a:lnTo>
                    <a:pt x="4709376" y="1082408"/>
                  </a:lnTo>
                  <a:lnTo>
                    <a:pt x="4709376" y="1035304"/>
                  </a:lnTo>
                  <a:lnTo>
                    <a:pt x="4285526" y="1035304"/>
                  </a:lnTo>
                  <a:lnTo>
                    <a:pt x="4285526" y="611466"/>
                  </a:lnTo>
                  <a:lnTo>
                    <a:pt x="4709376" y="611466"/>
                  </a:lnTo>
                  <a:lnTo>
                    <a:pt x="4709376" y="564375"/>
                  </a:lnTo>
                  <a:lnTo>
                    <a:pt x="4285526" y="564375"/>
                  </a:lnTo>
                  <a:lnTo>
                    <a:pt x="4285526" y="140525"/>
                  </a:lnTo>
                  <a:lnTo>
                    <a:pt x="4709376" y="140525"/>
                  </a:lnTo>
                  <a:lnTo>
                    <a:pt x="4709376" y="93433"/>
                  </a:lnTo>
                  <a:lnTo>
                    <a:pt x="4285526" y="93433"/>
                  </a:lnTo>
                  <a:lnTo>
                    <a:pt x="4285526" y="0"/>
                  </a:lnTo>
                  <a:lnTo>
                    <a:pt x="4238434" y="0"/>
                  </a:lnTo>
                  <a:lnTo>
                    <a:pt x="4238434" y="4802810"/>
                  </a:lnTo>
                  <a:lnTo>
                    <a:pt x="3814597" y="4802810"/>
                  </a:lnTo>
                  <a:lnTo>
                    <a:pt x="3814597" y="4378960"/>
                  </a:lnTo>
                  <a:lnTo>
                    <a:pt x="4238434" y="4378960"/>
                  </a:lnTo>
                  <a:lnTo>
                    <a:pt x="4238434" y="4331868"/>
                  </a:lnTo>
                  <a:lnTo>
                    <a:pt x="3814597" y="4331868"/>
                  </a:lnTo>
                  <a:lnTo>
                    <a:pt x="3814597" y="3908031"/>
                  </a:lnTo>
                  <a:lnTo>
                    <a:pt x="4238434" y="3908031"/>
                  </a:lnTo>
                  <a:lnTo>
                    <a:pt x="4238434" y="3860927"/>
                  </a:lnTo>
                  <a:lnTo>
                    <a:pt x="3814597" y="3860927"/>
                  </a:lnTo>
                  <a:lnTo>
                    <a:pt x="3814597" y="3437090"/>
                  </a:lnTo>
                  <a:lnTo>
                    <a:pt x="4238434" y="3437090"/>
                  </a:lnTo>
                  <a:lnTo>
                    <a:pt x="4238434" y="3389998"/>
                  </a:lnTo>
                  <a:lnTo>
                    <a:pt x="3814597" y="3389998"/>
                  </a:lnTo>
                  <a:lnTo>
                    <a:pt x="3814597" y="2966148"/>
                  </a:lnTo>
                  <a:lnTo>
                    <a:pt x="4238434" y="2966148"/>
                  </a:lnTo>
                  <a:lnTo>
                    <a:pt x="4238434" y="2919057"/>
                  </a:lnTo>
                  <a:lnTo>
                    <a:pt x="3814597" y="2919057"/>
                  </a:lnTo>
                  <a:lnTo>
                    <a:pt x="3814597" y="2495219"/>
                  </a:lnTo>
                  <a:lnTo>
                    <a:pt x="4238434" y="2495219"/>
                  </a:lnTo>
                  <a:lnTo>
                    <a:pt x="4238434" y="2448115"/>
                  </a:lnTo>
                  <a:lnTo>
                    <a:pt x="3814597" y="2448115"/>
                  </a:lnTo>
                  <a:lnTo>
                    <a:pt x="3814597" y="2024278"/>
                  </a:lnTo>
                  <a:lnTo>
                    <a:pt x="4238434" y="2024278"/>
                  </a:lnTo>
                  <a:lnTo>
                    <a:pt x="4238434" y="1977186"/>
                  </a:lnTo>
                  <a:lnTo>
                    <a:pt x="3814597" y="1977186"/>
                  </a:lnTo>
                  <a:lnTo>
                    <a:pt x="3814597" y="1553337"/>
                  </a:lnTo>
                  <a:lnTo>
                    <a:pt x="4238434" y="1553337"/>
                  </a:lnTo>
                  <a:lnTo>
                    <a:pt x="4238434" y="1506245"/>
                  </a:lnTo>
                  <a:lnTo>
                    <a:pt x="3814597" y="1506245"/>
                  </a:lnTo>
                  <a:lnTo>
                    <a:pt x="3814597" y="1082408"/>
                  </a:lnTo>
                  <a:lnTo>
                    <a:pt x="4238434" y="1082408"/>
                  </a:lnTo>
                  <a:lnTo>
                    <a:pt x="4238434" y="1035304"/>
                  </a:lnTo>
                  <a:lnTo>
                    <a:pt x="3814597" y="1035304"/>
                  </a:lnTo>
                  <a:lnTo>
                    <a:pt x="3814597" y="611466"/>
                  </a:lnTo>
                  <a:lnTo>
                    <a:pt x="4238434" y="611466"/>
                  </a:lnTo>
                  <a:lnTo>
                    <a:pt x="4238434" y="564375"/>
                  </a:lnTo>
                  <a:lnTo>
                    <a:pt x="3814597" y="564375"/>
                  </a:lnTo>
                  <a:lnTo>
                    <a:pt x="3814597" y="140525"/>
                  </a:lnTo>
                  <a:lnTo>
                    <a:pt x="4238434" y="140525"/>
                  </a:lnTo>
                  <a:lnTo>
                    <a:pt x="4238434" y="93433"/>
                  </a:lnTo>
                  <a:lnTo>
                    <a:pt x="3814597" y="93433"/>
                  </a:lnTo>
                  <a:lnTo>
                    <a:pt x="3814597" y="0"/>
                  </a:lnTo>
                  <a:lnTo>
                    <a:pt x="3767493" y="0"/>
                  </a:lnTo>
                  <a:lnTo>
                    <a:pt x="3767493" y="4802810"/>
                  </a:lnTo>
                  <a:lnTo>
                    <a:pt x="3343656" y="4802810"/>
                  </a:lnTo>
                  <a:lnTo>
                    <a:pt x="3343656" y="4378960"/>
                  </a:lnTo>
                  <a:lnTo>
                    <a:pt x="3767493" y="4378960"/>
                  </a:lnTo>
                  <a:lnTo>
                    <a:pt x="3767493" y="4331868"/>
                  </a:lnTo>
                  <a:lnTo>
                    <a:pt x="3343656" y="4331868"/>
                  </a:lnTo>
                  <a:lnTo>
                    <a:pt x="3343656" y="3908031"/>
                  </a:lnTo>
                  <a:lnTo>
                    <a:pt x="3767493" y="3908031"/>
                  </a:lnTo>
                  <a:lnTo>
                    <a:pt x="3767493" y="3860927"/>
                  </a:lnTo>
                  <a:lnTo>
                    <a:pt x="3343656" y="3860927"/>
                  </a:lnTo>
                  <a:lnTo>
                    <a:pt x="3343656" y="3437090"/>
                  </a:lnTo>
                  <a:lnTo>
                    <a:pt x="3767493" y="3437090"/>
                  </a:lnTo>
                  <a:lnTo>
                    <a:pt x="3767493" y="3389998"/>
                  </a:lnTo>
                  <a:lnTo>
                    <a:pt x="3343656" y="3389998"/>
                  </a:lnTo>
                  <a:lnTo>
                    <a:pt x="3343656" y="2966148"/>
                  </a:lnTo>
                  <a:lnTo>
                    <a:pt x="3767493" y="2966148"/>
                  </a:lnTo>
                  <a:lnTo>
                    <a:pt x="3767493" y="2919057"/>
                  </a:lnTo>
                  <a:lnTo>
                    <a:pt x="3343656" y="2919057"/>
                  </a:lnTo>
                  <a:lnTo>
                    <a:pt x="3343656" y="2495219"/>
                  </a:lnTo>
                  <a:lnTo>
                    <a:pt x="3767493" y="2495219"/>
                  </a:lnTo>
                  <a:lnTo>
                    <a:pt x="3767493" y="2448115"/>
                  </a:lnTo>
                  <a:lnTo>
                    <a:pt x="3343656" y="2448115"/>
                  </a:lnTo>
                  <a:lnTo>
                    <a:pt x="3343656" y="2024278"/>
                  </a:lnTo>
                  <a:lnTo>
                    <a:pt x="3767493" y="2024278"/>
                  </a:lnTo>
                  <a:lnTo>
                    <a:pt x="3767493" y="1977186"/>
                  </a:lnTo>
                  <a:lnTo>
                    <a:pt x="3343656" y="1977186"/>
                  </a:lnTo>
                  <a:lnTo>
                    <a:pt x="3343656" y="1553337"/>
                  </a:lnTo>
                  <a:lnTo>
                    <a:pt x="3767493" y="1553337"/>
                  </a:lnTo>
                  <a:lnTo>
                    <a:pt x="3767493" y="1506245"/>
                  </a:lnTo>
                  <a:lnTo>
                    <a:pt x="3343656" y="1506245"/>
                  </a:lnTo>
                  <a:lnTo>
                    <a:pt x="3343656" y="1082408"/>
                  </a:lnTo>
                  <a:lnTo>
                    <a:pt x="3767493" y="1082408"/>
                  </a:lnTo>
                  <a:lnTo>
                    <a:pt x="3767493" y="1035304"/>
                  </a:lnTo>
                  <a:lnTo>
                    <a:pt x="3343656" y="1035304"/>
                  </a:lnTo>
                  <a:lnTo>
                    <a:pt x="3343656" y="611466"/>
                  </a:lnTo>
                  <a:lnTo>
                    <a:pt x="3767493" y="611466"/>
                  </a:lnTo>
                  <a:lnTo>
                    <a:pt x="3767493" y="564375"/>
                  </a:lnTo>
                  <a:lnTo>
                    <a:pt x="3343656" y="564375"/>
                  </a:lnTo>
                  <a:lnTo>
                    <a:pt x="3343656" y="140525"/>
                  </a:lnTo>
                  <a:lnTo>
                    <a:pt x="3767493" y="140525"/>
                  </a:lnTo>
                  <a:lnTo>
                    <a:pt x="3767493" y="93433"/>
                  </a:lnTo>
                  <a:lnTo>
                    <a:pt x="3343656" y="93433"/>
                  </a:lnTo>
                  <a:lnTo>
                    <a:pt x="3343656" y="0"/>
                  </a:lnTo>
                  <a:lnTo>
                    <a:pt x="3296564" y="0"/>
                  </a:lnTo>
                  <a:lnTo>
                    <a:pt x="3296564" y="4802810"/>
                  </a:lnTo>
                  <a:lnTo>
                    <a:pt x="2872714" y="4802810"/>
                  </a:lnTo>
                  <a:lnTo>
                    <a:pt x="2872714" y="4378960"/>
                  </a:lnTo>
                  <a:lnTo>
                    <a:pt x="3296564" y="4378960"/>
                  </a:lnTo>
                  <a:lnTo>
                    <a:pt x="3296564" y="4331868"/>
                  </a:lnTo>
                  <a:lnTo>
                    <a:pt x="2872714" y="4331868"/>
                  </a:lnTo>
                  <a:lnTo>
                    <a:pt x="2872714" y="3908031"/>
                  </a:lnTo>
                  <a:lnTo>
                    <a:pt x="3296564" y="3908031"/>
                  </a:lnTo>
                  <a:lnTo>
                    <a:pt x="3296564" y="3860927"/>
                  </a:lnTo>
                  <a:lnTo>
                    <a:pt x="2872714" y="3860927"/>
                  </a:lnTo>
                  <a:lnTo>
                    <a:pt x="2872714" y="3437090"/>
                  </a:lnTo>
                  <a:lnTo>
                    <a:pt x="3296564" y="3437090"/>
                  </a:lnTo>
                  <a:lnTo>
                    <a:pt x="3296564" y="3389998"/>
                  </a:lnTo>
                  <a:lnTo>
                    <a:pt x="2872714" y="3389998"/>
                  </a:lnTo>
                  <a:lnTo>
                    <a:pt x="2872714" y="2966148"/>
                  </a:lnTo>
                  <a:lnTo>
                    <a:pt x="3296564" y="2966148"/>
                  </a:lnTo>
                  <a:lnTo>
                    <a:pt x="3296564" y="2919057"/>
                  </a:lnTo>
                  <a:lnTo>
                    <a:pt x="2872714" y="2919057"/>
                  </a:lnTo>
                  <a:lnTo>
                    <a:pt x="2872714" y="2495219"/>
                  </a:lnTo>
                  <a:lnTo>
                    <a:pt x="3296564" y="2495219"/>
                  </a:lnTo>
                  <a:lnTo>
                    <a:pt x="3296564" y="2448115"/>
                  </a:lnTo>
                  <a:lnTo>
                    <a:pt x="2872714" y="2448115"/>
                  </a:lnTo>
                  <a:lnTo>
                    <a:pt x="2872714" y="2024278"/>
                  </a:lnTo>
                  <a:lnTo>
                    <a:pt x="3296564" y="2024278"/>
                  </a:lnTo>
                  <a:lnTo>
                    <a:pt x="3296564" y="1977186"/>
                  </a:lnTo>
                  <a:lnTo>
                    <a:pt x="2872714" y="1977186"/>
                  </a:lnTo>
                  <a:lnTo>
                    <a:pt x="2872714" y="1553337"/>
                  </a:lnTo>
                  <a:lnTo>
                    <a:pt x="3296564" y="1553337"/>
                  </a:lnTo>
                  <a:lnTo>
                    <a:pt x="3296564" y="1506245"/>
                  </a:lnTo>
                  <a:lnTo>
                    <a:pt x="2872714" y="1506245"/>
                  </a:lnTo>
                  <a:lnTo>
                    <a:pt x="2872714" y="1082408"/>
                  </a:lnTo>
                  <a:lnTo>
                    <a:pt x="3296564" y="1082408"/>
                  </a:lnTo>
                  <a:lnTo>
                    <a:pt x="3296564" y="1035304"/>
                  </a:lnTo>
                  <a:lnTo>
                    <a:pt x="2872714" y="1035304"/>
                  </a:lnTo>
                  <a:lnTo>
                    <a:pt x="2872714" y="611466"/>
                  </a:lnTo>
                  <a:lnTo>
                    <a:pt x="3296564" y="611466"/>
                  </a:lnTo>
                  <a:lnTo>
                    <a:pt x="3296564" y="564375"/>
                  </a:lnTo>
                  <a:lnTo>
                    <a:pt x="2872714" y="564375"/>
                  </a:lnTo>
                  <a:lnTo>
                    <a:pt x="2872714" y="140525"/>
                  </a:lnTo>
                  <a:lnTo>
                    <a:pt x="3296564" y="140525"/>
                  </a:lnTo>
                  <a:lnTo>
                    <a:pt x="3296564" y="93433"/>
                  </a:lnTo>
                  <a:lnTo>
                    <a:pt x="2872714" y="93433"/>
                  </a:lnTo>
                  <a:lnTo>
                    <a:pt x="2872714" y="0"/>
                  </a:lnTo>
                  <a:lnTo>
                    <a:pt x="2825623" y="0"/>
                  </a:lnTo>
                  <a:lnTo>
                    <a:pt x="2825623" y="4802810"/>
                  </a:lnTo>
                  <a:lnTo>
                    <a:pt x="2401786" y="4802810"/>
                  </a:lnTo>
                  <a:lnTo>
                    <a:pt x="2401786" y="4378960"/>
                  </a:lnTo>
                  <a:lnTo>
                    <a:pt x="2825623" y="4378960"/>
                  </a:lnTo>
                  <a:lnTo>
                    <a:pt x="2825623" y="4331868"/>
                  </a:lnTo>
                  <a:lnTo>
                    <a:pt x="2401786" y="4331868"/>
                  </a:lnTo>
                  <a:lnTo>
                    <a:pt x="2401786" y="3908031"/>
                  </a:lnTo>
                  <a:lnTo>
                    <a:pt x="2825623" y="3908031"/>
                  </a:lnTo>
                  <a:lnTo>
                    <a:pt x="2825623" y="3860927"/>
                  </a:lnTo>
                  <a:lnTo>
                    <a:pt x="2401786" y="3860927"/>
                  </a:lnTo>
                  <a:lnTo>
                    <a:pt x="2401786" y="3437090"/>
                  </a:lnTo>
                  <a:lnTo>
                    <a:pt x="2825623" y="3437090"/>
                  </a:lnTo>
                  <a:lnTo>
                    <a:pt x="2825623" y="3389998"/>
                  </a:lnTo>
                  <a:lnTo>
                    <a:pt x="2401786" y="3389998"/>
                  </a:lnTo>
                  <a:lnTo>
                    <a:pt x="2401786" y="2966148"/>
                  </a:lnTo>
                  <a:lnTo>
                    <a:pt x="2825623" y="2966148"/>
                  </a:lnTo>
                  <a:lnTo>
                    <a:pt x="2825623" y="2919057"/>
                  </a:lnTo>
                  <a:lnTo>
                    <a:pt x="2401786" y="2919057"/>
                  </a:lnTo>
                  <a:lnTo>
                    <a:pt x="2401786" y="2495219"/>
                  </a:lnTo>
                  <a:lnTo>
                    <a:pt x="2825623" y="2495219"/>
                  </a:lnTo>
                  <a:lnTo>
                    <a:pt x="2825623" y="2448115"/>
                  </a:lnTo>
                  <a:lnTo>
                    <a:pt x="2401786" y="2448115"/>
                  </a:lnTo>
                  <a:lnTo>
                    <a:pt x="2401786" y="2024278"/>
                  </a:lnTo>
                  <a:lnTo>
                    <a:pt x="2825623" y="2024278"/>
                  </a:lnTo>
                  <a:lnTo>
                    <a:pt x="2825623" y="1977186"/>
                  </a:lnTo>
                  <a:lnTo>
                    <a:pt x="2401786" y="1977186"/>
                  </a:lnTo>
                  <a:lnTo>
                    <a:pt x="2401786" y="1553337"/>
                  </a:lnTo>
                  <a:lnTo>
                    <a:pt x="2825623" y="1553337"/>
                  </a:lnTo>
                  <a:lnTo>
                    <a:pt x="2825623" y="1506245"/>
                  </a:lnTo>
                  <a:lnTo>
                    <a:pt x="2401786" y="1506245"/>
                  </a:lnTo>
                  <a:lnTo>
                    <a:pt x="2401786" y="1082408"/>
                  </a:lnTo>
                  <a:lnTo>
                    <a:pt x="2825623" y="1082408"/>
                  </a:lnTo>
                  <a:lnTo>
                    <a:pt x="2825623" y="1035304"/>
                  </a:lnTo>
                  <a:lnTo>
                    <a:pt x="2401786" y="1035304"/>
                  </a:lnTo>
                  <a:lnTo>
                    <a:pt x="2401786" y="611466"/>
                  </a:lnTo>
                  <a:lnTo>
                    <a:pt x="2825623" y="611466"/>
                  </a:lnTo>
                  <a:lnTo>
                    <a:pt x="2825623" y="564375"/>
                  </a:lnTo>
                  <a:lnTo>
                    <a:pt x="2401786" y="564375"/>
                  </a:lnTo>
                  <a:lnTo>
                    <a:pt x="2401786" y="140525"/>
                  </a:lnTo>
                  <a:lnTo>
                    <a:pt x="2825623" y="140525"/>
                  </a:lnTo>
                  <a:lnTo>
                    <a:pt x="2825623" y="93433"/>
                  </a:lnTo>
                  <a:lnTo>
                    <a:pt x="2401786" y="93433"/>
                  </a:lnTo>
                  <a:lnTo>
                    <a:pt x="2401786" y="0"/>
                  </a:lnTo>
                  <a:lnTo>
                    <a:pt x="2354681" y="0"/>
                  </a:lnTo>
                  <a:lnTo>
                    <a:pt x="2354681" y="4802810"/>
                  </a:lnTo>
                  <a:lnTo>
                    <a:pt x="1930844" y="4802810"/>
                  </a:lnTo>
                  <a:lnTo>
                    <a:pt x="1930844" y="4378960"/>
                  </a:lnTo>
                  <a:lnTo>
                    <a:pt x="2354681" y="4378960"/>
                  </a:lnTo>
                  <a:lnTo>
                    <a:pt x="2354681" y="4331868"/>
                  </a:lnTo>
                  <a:lnTo>
                    <a:pt x="1930844" y="4331868"/>
                  </a:lnTo>
                  <a:lnTo>
                    <a:pt x="1930844" y="3908031"/>
                  </a:lnTo>
                  <a:lnTo>
                    <a:pt x="2354681" y="3908031"/>
                  </a:lnTo>
                  <a:lnTo>
                    <a:pt x="2354681" y="3860927"/>
                  </a:lnTo>
                  <a:lnTo>
                    <a:pt x="1930844" y="3860927"/>
                  </a:lnTo>
                  <a:lnTo>
                    <a:pt x="1930844" y="3437090"/>
                  </a:lnTo>
                  <a:lnTo>
                    <a:pt x="2354681" y="3437090"/>
                  </a:lnTo>
                  <a:lnTo>
                    <a:pt x="2354681" y="3389998"/>
                  </a:lnTo>
                  <a:lnTo>
                    <a:pt x="1930844" y="3389998"/>
                  </a:lnTo>
                  <a:lnTo>
                    <a:pt x="1930844" y="2966148"/>
                  </a:lnTo>
                  <a:lnTo>
                    <a:pt x="2354681" y="2966148"/>
                  </a:lnTo>
                  <a:lnTo>
                    <a:pt x="2354681" y="2919057"/>
                  </a:lnTo>
                  <a:lnTo>
                    <a:pt x="1930844" y="2919057"/>
                  </a:lnTo>
                  <a:lnTo>
                    <a:pt x="1930844" y="2495219"/>
                  </a:lnTo>
                  <a:lnTo>
                    <a:pt x="2354681" y="2495219"/>
                  </a:lnTo>
                  <a:lnTo>
                    <a:pt x="2354681" y="2448115"/>
                  </a:lnTo>
                  <a:lnTo>
                    <a:pt x="1930844" y="2448115"/>
                  </a:lnTo>
                  <a:lnTo>
                    <a:pt x="1930844" y="2024278"/>
                  </a:lnTo>
                  <a:lnTo>
                    <a:pt x="2354681" y="2024278"/>
                  </a:lnTo>
                  <a:lnTo>
                    <a:pt x="2354681" y="1977186"/>
                  </a:lnTo>
                  <a:lnTo>
                    <a:pt x="1930844" y="1977186"/>
                  </a:lnTo>
                  <a:lnTo>
                    <a:pt x="1930844" y="1553337"/>
                  </a:lnTo>
                  <a:lnTo>
                    <a:pt x="2354681" y="1553337"/>
                  </a:lnTo>
                  <a:lnTo>
                    <a:pt x="2354681" y="1506245"/>
                  </a:lnTo>
                  <a:lnTo>
                    <a:pt x="1930844" y="1506245"/>
                  </a:lnTo>
                  <a:lnTo>
                    <a:pt x="1930844" y="1082408"/>
                  </a:lnTo>
                  <a:lnTo>
                    <a:pt x="2354681" y="1082408"/>
                  </a:lnTo>
                  <a:lnTo>
                    <a:pt x="2354681" y="1035304"/>
                  </a:lnTo>
                  <a:lnTo>
                    <a:pt x="1930844" y="1035304"/>
                  </a:lnTo>
                  <a:lnTo>
                    <a:pt x="1930844" y="611466"/>
                  </a:lnTo>
                  <a:lnTo>
                    <a:pt x="2354681" y="611466"/>
                  </a:lnTo>
                  <a:lnTo>
                    <a:pt x="2354681" y="564375"/>
                  </a:lnTo>
                  <a:lnTo>
                    <a:pt x="1930844" y="564375"/>
                  </a:lnTo>
                  <a:lnTo>
                    <a:pt x="1930844" y="140525"/>
                  </a:lnTo>
                  <a:lnTo>
                    <a:pt x="2354681" y="140525"/>
                  </a:lnTo>
                  <a:lnTo>
                    <a:pt x="2354681" y="93433"/>
                  </a:lnTo>
                  <a:lnTo>
                    <a:pt x="1930844" y="93433"/>
                  </a:lnTo>
                  <a:lnTo>
                    <a:pt x="1930844" y="0"/>
                  </a:lnTo>
                  <a:lnTo>
                    <a:pt x="1883752" y="0"/>
                  </a:lnTo>
                  <a:lnTo>
                    <a:pt x="1883752" y="4802810"/>
                  </a:lnTo>
                  <a:lnTo>
                    <a:pt x="1459903" y="4802810"/>
                  </a:lnTo>
                  <a:lnTo>
                    <a:pt x="1459903" y="4378960"/>
                  </a:lnTo>
                  <a:lnTo>
                    <a:pt x="1883752" y="4378960"/>
                  </a:lnTo>
                  <a:lnTo>
                    <a:pt x="1883752" y="4331868"/>
                  </a:lnTo>
                  <a:lnTo>
                    <a:pt x="1459903" y="4331868"/>
                  </a:lnTo>
                  <a:lnTo>
                    <a:pt x="1459903" y="3908031"/>
                  </a:lnTo>
                  <a:lnTo>
                    <a:pt x="1883752" y="3908031"/>
                  </a:lnTo>
                  <a:lnTo>
                    <a:pt x="1883752" y="3860927"/>
                  </a:lnTo>
                  <a:lnTo>
                    <a:pt x="1459903" y="3860927"/>
                  </a:lnTo>
                  <a:lnTo>
                    <a:pt x="1459903" y="3437090"/>
                  </a:lnTo>
                  <a:lnTo>
                    <a:pt x="1883752" y="3437090"/>
                  </a:lnTo>
                  <a:lnTo>
                    <a:pt x="1883752" y="3389998"/>
                  </a:lnTo>
                  <a:lnTo>
                    <a:pt x="1459903" y="3389998"/>
                  </a:lnTo>
                  <a:lnTo>
                    <a:pt x="1459903" y="2966148"/>
                  </a:lnTo>
                  <a:lnTo>
                    <a:pt x="1883752" y="2966148"/>
                  </a:lnTo>
                  <a:lnTo>
                    <a:pt x="1883752" y="2919057"/>
                  </a:lnTo>
                  <a:lnTo>
                    <a:pt x="1459903" y="2919057"/>
                  </a:lnTo>
                  <a:lnTo>
                    <a:pt x="1459903" y="2495219"/>
                  </a:lnTo>
                  <a:lnTo>
                    <a:pt x="1883752" y="2495219"/>
                  </a:lnTo>
                  <a:lnTo>
                    <a:pt x="1883752" y="2448115"/>
                  </a:lnTo>
                  <a:lnTo>
                    <a:pt x="1459903" y="2448115"/>
                  </a:lnTo>
                  <a:lnTo>
                    <a:pt x="1459903" y="2024278"/>
                  </a:lnTo>
                  <a:lnTo>
                    <a:pt x="1883752" y="2024278"/>
                  </a:lnTo>
                  <a:lnTo>
                    <a:pt x="1883752" y="1977186"/>
                  </a:lnTo>
                  <a:lnTo>
                    <a:pt x="1459903" y="1977186"/>
                  </a:lnTo>
                  <a:lnTo>
                    <a:pt x="1459903" y="1553337"/>
                  </a:lnTo>
                  <a:lnTo>
                    <a:pt x="1883752" y="1553337"/>
                  </a:lnTo>
                  <a:lnTo>
                    <a:pt x="1883752" y="1506245"/>
                  </a:lnTo>
                  <a:lnTo>
                    <a:pt x="1459903" y="1506245"/>
                  </a:lnTo>
                  <a:lnTo>
                    <a:pt x="1459903" y="1082408"/>
                  </a:lnTo>
                  <a:lnTo>
                    <a:pt x="1883752" y="1082408"/>
                  </a:lnTo>
                  <a:lnTo>
                    <a:pt x="1883752" y="1035304"/>
                  </a:lnTo>
                  <a:lnTo>
                    <a:pt x="1459903" y="1035304"/>
                  </a:lnTo>
                  <a:lnTo>
                    <a:pt x="1459903" y="611466"/>
                  </a:lnTo>
                  <a:lnTo>
                    <a:pt x="1883752" y="611466"/>
                  </a:lnTo>
                  <a:lnTo>
                    <a:pt x="1883752" y="564375"/>
                  </a:lnTo>
                  <a:lnTo>
                    <a:pt x="1459903" y="564375"/>
                  </a:lnTo>
                  <a:lnTo>
                    <a:pt x="1459903" y="140525"/>
                  </a:lnTo>
                  <a:lnTo>
                    <a:pt x="1883752" y="140525"/>
                  </a:lnTo>
                  <a:lnTo>
                    <a:pt x="1883752" y="93433"/>
                  </a:lnTo>
                  <a:lnTo>
                    <a:pt x="1459903" y="93433"/>
                  </a:lnTo>
                  <a:lnTo>
                    <a:pt x="1459903" y="0"/>
                  </a:lnTo>
                  <a:lnTo>
                    <a:pt x="1412811" y="0"/>
                  </a:lnTo>
                  <a:lnTo>
                    <a:pt x="1412811" y="4802810"/>
                  </a:lnTo>
                  <a:lnTo>
                    <a:pt x="988974" y="4802810"/>
                  </a:lnTo>
                  <a:lnTo>
                    <a:pt x="988974" y="4378960"/>
                  </a:lnTo>
                  <a:lnTo>
                    <a:pt x="1412811" y="4378960"/>
                  </a:lnTo>
                  <a:lnTo>
                    <a:pt x="1412811" y="4331868"/>
                  </a:lnTo>
                  <a:lnTo>
                    <a:pt x="988974" y="4331868"/>
                  </a:lnTo>
                  <a:lnTo>
                    <a:pt x="988974" y="3908031"/>
                  </a:lnTo>
                  <a:lnTo>
                    <a:pt x="1412811" y="3908031"/>
                  </a:lnTo>
                  <a:lnTo>
                    <a:pt x="1412811" y="3860927"/>
                  </a:lnTo>
                  <a:lnTo>
                    <a:pt x="988974" y="3860927"/>
                  </a:lnTo>
                  <a:lnTo>
                    <a:pt x="988974" y="3437090"/>
                  </a:lnTo>
                  <a:lnTo>
                    <a:pt x="1412811" y="3437090"/>
                  </a:lnTo>
                  <a:lnTo>
                    <a:pt x="1412811" y="3389998"/>
                  </a:lnTo>
                  <a:lnTo>
                    <a:pt x="988974" y="3389998"/>
                  </a:lnTo>
                  <a:lnTo>
                    <a:pt x="988974" y="2966148"/>
                  </a:lnTo>
                  <a:lnTo>
                    <a:pt x="1412811" y="2966148"/>
                  </a:lnTo>
                  <a:lnTo>
                    <a:pt x="1412811" y="2919057"/>
                  </a:lnTo>
                  <a:lnTo>
                    <a:pt x="988974" y="2919057"/>
                  </a:lnTo>
                  <a:lnTo>
                    <a:pt x="988974" y="2495219"/>
                  </a:lnTo>
                  <a:lnTo>
                    <a:pt x="1412811" y="2495219"/>
                  </a:lnTo>
                  <a:lnTo>
                    <a:pt x="1412811" y="2448115"/>
                  </a:lnTo>
                  <a:lnTo>
                    <a:pt x="988974" y="2448115"/>
                  </a:lnTo>
                  <a:lnTo>
                    <a:pt x="988974" y="2024278"/>
                  </a:lnTo>
                  <a:lnTo>
                    <a:pt x="1412811" y="2024278"/>
                  </a:lnTo>
                  <a:lnTo>
                    <a:pt x="1412811" y="1977186"/>
                  </a:lnTo>
                  <a:lnTo>
                    <a:pt x="988974" y="1977186"/>
                  </a:lnTo>
                  <a:lnTo>
                    <a:pt x="988974" y="1553337"/>
                  </a:lnTo>
                  <a:lnTo>
                    <a:pt x="1412811" y="1553337"/>
                  </a:lnTo>
                  <a:lnTo>
                    <a:pt x="1412811" y="1506245"/>
                  </a:lnTo>
                  <a:lnTo>
                    <a:pt x="988974" y="1506245"/>
                  </a:lnTo>
                  <a:lnTo>
                    <a:pt x="988974" y="1082408"/>
                  </a:lnTo>
                  <a:lnTo>
                    <a:pt x="1412811" y="1082408"/>
                  </a:lnTo>
                  <a:lnTo>
                    <a:pt x="1412811" y="1035304"/>
                  </a:lnTo>
                  <a:lnTo>
                    <a:pt x="988974" y="1035304"/>
                  </a:lnTo>
                  <a:lnTo>
                    <a:pt x="988974" y="611466"/>
                  </a:lnTo>
                  <a:lnTo>
                    <a:pt x="1412811" y="611466"/>
                  </a:lnTo>
                  <a:lnTo>
                    <a:pt x="1412811" y="564375"/>
                  </a:lnTo>
                  <a:lnTo>
                    <a:pt x="988974" y="564375"/>
                  </a:lnTo>
                  <a:lnTo>
                    <a:pt x="988974" y="140525"/>
                  </a:lnTo>
                  <a:lnTo>
                    <a:pt x="1412811" y="140525"/>
                  </a:lnTo>
                  <a:lnTo>
                    <a:pt x="1412811" y="93433"/>
                  </a:lnTo>
                  <a:lnTo>
                    <a:pt x="988974" y="93433"/>
                  </a:lnTo>
                  <a:lnTo>
                    <a:pt x="988974" y="0"/>
                  </a:lnTo>
                  <a:lnTo>
                    <a:pt x="941870" y="0"/>
                  </a:lnTo>
                  <a:lnTo>
                    <a:pt x="941870" y="4802810"/>
                  </a:lnTo>
                  <a:lnTo>
                    <a:pt x="518033" y="4802810"/>
                  </a:lnTo>
                  <a:lnTo>
                    <a:pt x="518033" y="4378960"/>
                  </a:lnTo>
                  <a:lnTo>
                    <a:pt x="941870" y="4378960"/>
                  </a:lnTo>
                  <a:lnTo>
                    <a:pt x="941870" y="4331868"/>
                  </a:lnTo>
                  <a:lnTo>
                    <a:pt x="518033" y="4331868"/>
                  </a:lnTo>
                  <a:lnTo>
                    <a:pt x="518033" y="3908031"/>
                  </a:lnTo>
                  <a:lnTo>
                    <a:pt x="941870" y="3908031"/>
                  </a:lnTo>
                  <a:lnTo>
                    <a:pt x="941870" y="3860927"/>
                  </a:lnTo>
                  <a:lnTo>
                    <a:pt x="518033" y="3860927"/>
                  </a:lnTo>
                  <a:lnTo>
                    <a:pt x="518033" y="3437090"/>
                  </a:lnTo>
                  <a:lnTo>
                    <a:pt x="941870" y="3437090"/>
                  </a:lnTo>
                  <a:lnTo>
                    <a:pt x="941870" y="3389998"/>
                  </a:lnTo>
                  <a:lnTo>
                    <a:pt x="518033" y="3389998"/>
                  </a:lnTo>
                  <a:lnTo>
                    <a:pt x="518033" y="2966148"/>
                  </a:lnTo>
                  <a:lnTo>
                    <a:pt x="941870" y="2966148"/>
                  </a:lnTo>
                  <a:lnTo>
                    <a:pt x="941870" y="2919057"/>
                  </a:lnTo>
                  <a:lnTo>
                    <a:pt x="518033" y="2919057"/>
                  </a:lnTo>
                  <a:lnTo>
                    <a:pt x="518033" y="2495219"/>
                  </a:lnTo>
                  <a:lnTo>
                    <a:pt x="941870" y="2495219"/>
                  </a:lnTo>
                  <a:lnTo>
                    <a:pt x="941870" y="2448115"/>
                  </a:lnTo>
                  <a:lnTo>
                    <a:pt x="518033" y="2448115"/>
                  </a:lnTo>
                  <a:lnTo>
                    <a:pt x="518033" y="2024278"/>
                  </a:lnTo>
                  <a:lnTo>
                    <a:pt x="941870" y="2024278"/>
                  </a:lnTo>
                  <a:lnTo>
                    <a:pt x="941870" y="1977186"/>
                  </a:lnTo>
                  <a:lnTo>
                    <a:pt x="518033" y="1977186"/>
                  </a:lnTo>
                  <a:lnTo>
                    <a:pt x="518033" y="1553337"/>
                  </a:lnTo>
                  <a:lnTo>
                    <a:pt x="941870" y="1553337"/>
                  </a:lnTo>
                  <a:lnTo>
                    <a:pt x="941870" y="1506245"/>
                  </a:lnTo>
                  <a:lnTo>
                    <a:pt x="518033" y="1506245"/>
                  </a:lnTo>
                  <a:lnTo>
                    <a:pt x="518033" y="1082408"/>
                  </a:lnTo>
                  <a:lnTo>
                    <a:pt x="941870" y="1082408"/>
                  </a:lnTo>
                  <a:lnTo>
                    <a:pt x="941870" y="1035304"/>
                  </a:lnTo>
                  <a:lnTo>
                    <a:pt x="518033" y="1035304"/>
                  </a:lnTo>
                  <a:lnTo>
                    <a:pt x="518033" y="611466"/>
                  </a:lnTo>
                  <a:lnTo>
                    <a:pt x="941870" y="611466"/>
                  </a:lnTo>
                  <a:lnTo>
                    <a:pt x="941870" y="564375"/>
                  </a:lnTo>
                  <a:lnTo>
                    <a:pt x="518033" y="564375"/>
                  </a:lnTo>
                  <a:lnTo>
                    <a:pt x="518033" y="140525"/>
                  </a:lnTo>
                  <a:lnTo>
                    <a:pt x="941870" y="140525"/>
                  </a:lnTo>
                  <a:lnTo>
                    <a:pt x="941870" y="93433"/>
                  </a:lnTo>
                  <a:lnTo>
                    <a:pt x="518033" y="93433"/>
                  </a:lnTo>
                  <a:lnTo>
                    <a:pt x="518033" y="0"/>
                  </a:lnTo>
                  <a:lnTo>
                    <a:pt x="470941" y="0"/>
                  </a:lnTo>
                  <a:lnTo>
                    <a:pt x="470941" y="4802810"/>
                  </a:lnTo>
                  <a:lnTo>
                    <a:pt x="47091" y="4802810"/>
                  </a:lnTo>
                  <a:lnTo>
                    <a:pt x="47091" y="4378960"/>
                  </a:lnTo>
                  <a:lnTo>
                    <a:pt x="470941" y="4378960"/>
                  </a:lnTo>
                  <a:lnTo>
                    <a:pt x="470941" y="4331868"/>
                  </a:lnTo>
                  <a:lnTo>
                    <a:pt x="47091" y="4331868"/>
                  </a:lnTo>
                  <a:lnTo>
                    <a:pt x="47091" y="3908031"/>
                  </a:lnTo>
                  <a:lnTo>
                    <a:pt x="470941" y="3908031"/>
                  </a:lnTo>
                  <a:lnTo>
                    <a:pt x="470941" y="3860927"/>
                  </a:lnTo>
                  <a:lnTo>
                    <a:pt x="47091" y="3860927"/>
                  </a:lnTo>
                  <a:lnTo>
                    <a:pt x="47091" y="3437090"/>
                  </a:lnTo>
                  <a:lnTo>
                    <a:pt x="470941" y="3437090"/>
                  </a:lnTo>
                  <a:lnTo>
                    <a:pt x="470941" y="3389998"/>
                  </a:lnTo>
                  <a:lnTo>
                    <a:pt x="47091" y="3389998"/>
                  </a:lnTo>
                  <a:lnTo>
                    <a:pt x="47091" y="2966148"/>
                  </a:lnTo>
                  <a:lnTo>
                    <a:pt x="470941" y="2966148"/>
                  </a:lnTo>
                  <a:lnTo>
                    <a:pt x="470941" y="2919057"/>
                  </a:lnTo>
                  <a:lnTo>
                    <a:pt x="47091" y="2919057"/>
                  </a:lnTo>
                  <a:lnTo>
                    <a:pt x="47091" y="2495219"/>
                  </a:lnTo>
                  <a:lnTo>
                    <a:pt x="470941" y="2495219"/>
                  </a:lnTo>
                  <a:lnTo>
                    <a:pt x="470941" y="2448115"/>
                  </a:lnTo>
                  <a:lnTo>
                    <a:pt x="47091" y="2448115"/>
                  </a:lnTo>
                  <a:lnTo>
                    <a:pt x="47091" y="2024278"/>
                  </a:lnTo>
                  <a:lnTo>
                    <a:pt x="470941" y="2024278"/>
                  </a:lnTo>
                  <a:lnTo>
                    <a:pt x="470941" y="1977186"/>
                  </a:lnTo>
                  <a:lnTo>
                    <a:pt x="47091" y="1977186"/>
                  </a:lnTo>
                  <a:lnTo>
                    <a:pt x="47091" y="1553337"/>
                  </a:lnTo>
                  <a:lnTo>
                    <a:pt x="470941" y="1553337"/>
                  </a:lnTo>
                  <a:lnTo>
                    <a:pt x="470941" y="1506245"/>
                  </a:lnTo>
                  <a:lnTo>
                    <a:pt x="47091" y="1506245"/>
                  </a:lnTo>
                  <a:lnTo>
                    <a:pt x="47091" y="1082408"/>
                  </a:lnTo>
                  <a:lnTo>
                    <a:pt x="470941" y="1082408"/>
                  </a:lnTo>
                  <a:lnTo>
                    <a:pt x="470941" y="1035304"/>
                  </a:lnTo>
                  <a:lnTo>
                    <a:pt x="47091" y="1035304"/>
                  </a:lnTo>
                  <a:lnTo>
                    <a:pt x="47091" y="611466"/>
                  </a:lnTo>
                  <a:lnTo>
                    <a:pt x="470941" y="611466"/>
                  </a:lnTo>
                  <a:lnTo>
                    <a:pt x="470941" y="564375"/>
                  </a:lnTo>
                  <a:lnTo>
                    <a:pt x="47091" y="564375"/>
                  </a:lnTo>
                  <a:lnTo>
                    <a:pt x="47091" y="140525"/>
                  </a:lnTo>
                  <a:lnTo>
                    <a:pt x="470941" y="140525"/>
                  </a:lnTo>
                  <a:lnTo>
                    <a:pt x="470941" y="93433"/>
                  </a:lnTo>
                  <a:lnTo>
                    <a:pt x="47091" y="93433"/>
                  </a:lnTo>
                  <a:lnTo>
                    <a:pt x="47091" y="177"/>
                  </a:lnTo>
                  <a:lnTo>
                    <a:pt x="0" y="177"/>
                  </a:lnTo>
                  <a:lnTo>
                    <a:pt x="0" y="4845685"/>
                  </a:lnTo>
                  <a:lnTo>
                    <a:pt x="23545" y="4845685"/>
                  </a:lnTo>
                  <a:lnTo>
                    <a:pt x="23545" y="4849901"/>
                  </a:lnTo>
                  <a:lnTo>
                    <a:pt x="7064057" y="4849901"/>
                  </a:lnTo>
                  <a:lnTo>
                    <a:pt x="7064057" y="5297284"/>
                  </a:lnTo>
                  <a:lnTo>
                    <a:pt x="7077773" y="5297284"/>
                  </a:lnTo>
                  <a:lnTo>
                    <a:pt x="7077773" y="5320208"/>
                  </a:lnTo>
                  <a:lnTo>
                    <a:pt x="8583016" y="5320208"/>
                  </a:lnTo>
                  <a:lnTo>
                    <a:pt x="8583016" y="5273218"/>
                  </a:lnTo>
                  <a:lnTo>
                    <a:pt x="8523961" y="5273218"/>
                  </a:lnTo>
                  <a:lnTo>
                    <a:pt x="8523961" y="4849901"/>
                  </a:lnTo>
                  <a:lnTo>
                    <a:pt x="8583016" y="4849901"/>
                  </a:lnTo>
                  <a:lnTo>
                    <a:pt x="8583016" y="4802810"/>
                  </a:lnTo>
                  <a:lnTo>
                    <a:pt x="8523961" y="4802810"/>
                  </a:lnTo>
                  <a:lnTo>
                    <a:pt x="8523961" y="4378960"/>
                  </a:lnTo>
                  <a:lnTo>
                    <a:pt x="8583016" y="4378960"/>
                  </a:lnTo>
                  <a:lnTo>
                    <a:pt x="8583016" y="4331868"/>
                  </a:lnTo>
                  <a:lnTo>
                    <a:pt x="8523961" y="4331868"/>
                  </a:lnTo>
                  <a:lnTo>
                    <a:pt x="8523961" y="3908031"/>
                  </a:lnTo>
                  <a:lnTo>
                    <a:pt x="8583016" y="3908031"/>
                  </a:lnTo>
                  <a:lnTo>
                    <a:pt x="8583016" y="3860927"/>
                  </a:lnTo>
                  <a:lnTo>
                    <a:pt x="8523961" y="3860927"/>
                  </a:lnTo>
                  <a:lnTo>
                    <a:pt x="8523961" y="3437090"/>
                  </a:lnTo>
                  <a:lnTo>
                    <a:pt x="8583016" y="3437090"/>
                  </a:lnTo>
                  <a:lnTo>
                    <a:pt x="8583016" y="3389998"/>
                  </a:lnTo>
                  <a:lnTo>
                    <a:pt x="8523961" y="3389998"/>
                  </a:lnTo>
                  <a:lnTo>
                    <a:pt x="8523961" y="2966148"/>
                  </a:lnTo>
                  <a:lnTo>
                    <a:pt x="8583016" y="2966148"/>
                  </a:lnTo>
                  <a:lnTo>
                    <a:pt x="8583016" y="2919057"/>
                  </a:lnTo>
                  <a:lnTo>
                    <a:pt x="8523961" y="2919057"/>
                  </a:lnTo>
                  <a:lnTo>
                    <a:pt x="8523961" y="2495219"/>
                  </a:lnTo>
                  <a:lnTo>
                    <a:pt x="8583016" y="2495219"/>
                  </a:lnTo>
                  <a:lnTo>
                    <a:pt x="8583016" y="2448115"/>
                  </a:lnTo>
                  <a:lnTo>
                    <a:pt x="8523961" y="2448115"/>
                  </a:lnTo>
                  <a:lnTo>
                    <a:pt x="8523961" y="2024278"/>
                  </a:lnTo>
                  <a:lnTo>
                    <a:pt x="8583016" y="2024278"/>
                  </a:lnTo>
                  <a:lnTo>
                    <a:pt x="8583016" y="1977186"/>
                  </a:lnTo>
                  <a:lnTo>
                    <a:pt x="8523961" y="1977186"/>
                  </a:lnTo>
                  <a:lnTo>
                    <a:pt x="8523961" y="1553337"/>
                  </a:lnTo>
                  <a:lnTo>
                    <a:pt x="8583016" y="1553337"/>
                  </a:lnTo>
                  <a:lnTo>
                    <a:pt x="8583016" y="1506245"/>
                  </a:lnTo>
                  <a:lnTo>
                    <a:pt x="8523961" y="1506245"/>
                  </a:lnTo>
                  <a:lnTo>
                    <a:pt x="8523961" y="1082408"/>
                  </a:lnTo>
                  <a:lnTo>
                    <a:pt x="8583016" y="1082408"/>
                  </a:lnTo>
                  <a:lnTo>
                    <a:pt x="8583016" y="1035304"/>
                  </a:lnTo>
                  <a:lnTo>
                    <a:pt x="8523961" y="1035304"/>
                  </a:lnTo>
                  <a:lnTo>
                    <a:pt x="8523961" y="611466"/>
                  </a:lnTo>
                  <a:lnTo>
                    <a:pt x="8583016" y="611466"/>
                  </a:lnTo>
                  <a:lnTo>
                    <a:pt x="8583016" y="564375"/>
                  </a:lnTo>
                  <a:lnTo>
                    <a:pt x="8523961" y="564375"/>
                  </a:lnTo>
                  <a:lnTo>
                    <a:pt x="8523961" y="140525"/>
                  </a:lnTo>
                  <a:lnTo>
                    <a:pt x="8583016" y="140525"/>
                  </a:lnTo>
                  <a:lnTo>
                    <a:pt x="8583016" y="93433"/>
                  </a:lnTo>
                  <a:close/>
                </a:path>
              </a:pathLst>
            </a:custGeom>
            <a:solidFill>
              <a:srgbClr val="52DDD4"/>
            </a:solidFill>
          </p:spPr>
          <p:txBody>
            <a:bodyPr wrap="square" lIns="0" tIns="0" rIns="0" bIns="0" rtlCol="0"/>
            <a:lstStyle/>
            <a:p>
              <a:endParaRPr/>
            </a:p>
          </p:txBody>
        </p:sp>
        <p:pic>
          <p:nvPicPr>
            <p:cNvPr id="6" name="object 6"/>
            <p:cNvPicPr/>
            <p:nvPr/>
          </p:nvPicPr>
          <p:blipFill>
            <a:blip r:embed="rId2" cstate="print"/>
            <a:stretch>
              <a:fillRect/>
            </a:stretch>
          </p:blipFill>
          <p:spPr>
            <a:xfrm>
              <a:off x="11634283" y="5318938"/>
              <a:ext cx="6653716" cy="4968061"/>
            </a:xfrm>
            <a:prstGeom prst="rect">
              <a:avLst/>
            </a:prstGeom>
          </p:spPr>
        </p:pic>
      </p:grpSp>
      <p:sp>
        <p:nvSpPr>
          <p:cNvPr id="7" name="object 7"/>
          <p:cNvSpPr txBox="1"/>
          <p:nvPr/>
        </p:nvSpPr>
        <p:spPr>
          <a:xfrm>
            <a:off x="10701" y="7158330"/>
            <a:ext cx="6831330" cy="1590040"/>
          </a:xfrm>
          <a:prstGeom prst="rect">
            <a:avLst/>
          </a:prstGeom>
        </p:spPr>
        <p:txBody>
          <a:bodyPr vert="horz" wrap="square" lIns="0" tIns="67945" rIns="0" bIns="0" rtlCol="0">
            <a:spAutoFit/>
          </a:bodyPr>
          <a:lstStyle/>
          <a:p>
            <a:pPr marL="12700">
              <a:lnSpc>
                <a:spcPct val="100000"/>
              </a:lnSpc>
              <a:spcBef>
                <a:spcPts val="535"/>
              </a:spcBef>
            </a:pP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05"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05"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endParaRPr sz="2200">
              <a:latin typeface="Calibri"/>
              <a:cs typeface="Calibri"/>
            </a:endParaRPr>
          </a:p>
          <a:p>
            <a:pPr marL="127635">
              <a:lnSpc>
                <a:spcPct val="100000"/>
              </a:lnSpc>
              <a:spcBef>
                <a:spcPts val="440"/>
              </a:spcBef>
            </a:pP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28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285" dirty="0">
                <a:solidFill>
                  <a:srgbClr val="FF8FE6"/>
                </a:solidFill>
                <a:latin typeface="Calibri"/>
                <a:cs typeface="Calibri"/>
              </a:rPr>
              <a:t> </a:t>
            </a:r>
            <a:r>
              <a:rPr sz="2200" spc="-320" dirty="0">
                <a:solidFill>
                  <a:srgbClr val="FF8FE6"/>
                </a:solidFill>
                <a:latin typeface="Calibri"/>
                <a:cs typeface="Calibri"/>
              </a:rPr>
              <a:t>1</a:t>
            </a:r>
            <a:r>
              <a:rPr sz="2200" spc="-285"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endParaRPr sz="2200">
              <a:latin typeface="Calibri"/>
              <a:cs typeface="Calibri"/>
            </a:endParaRPr>
          </a:p>
          <a:p>
            <a:pPr marL="81915">
              <a:lnSpc>
                <a:spcPct val="100000"/>
              </a:lnSpc>
              <a:spcBef>
                <a:spcPts val="439"/>
              </a:spcBef>
            </a:pP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05"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05"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endParaRPr sz="2200">
              <a:latin typeface="Calibri"/>
              <a:cs typeface="Calibri"/>
            </a:endParaRPr>
          </a:p>
          <a:p>
            <a:pPr marL="97790">
              <a:lnSpc>
                <a:spcPct val="100000"/>
              </a:lnSpc>
              <a:spcBef>
                <a:spcPts val="434"/>
              </a:spcBef>
            </a:pP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05"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05"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endParaRPr sz="2200">
              <a:latin typeface="Calibri"/>
              <a:cs typeface="Calibri"/>
            </a:endParaRPr>
          </a:p>
        </p:txBody>
      </p:sp>
      <p:sp>
        <p:nvSpPr>
          <p:cNvPr id="8" name="object 8"/>
          <p:cNvSpPr txBox="1"/>
          <p:nvPr/>
        </p:nvSpPr>
        <p:spPr>
          <a:xfrm>
            <a:off x="6709750" y="7234186"/>
            <a:ext cx="1819910" cy="2688590"/>
          </a:xfrm>
          <a:prstGeom prst="rect">
            <a:avLst/>
          </a:prstGeom>
        </p:spPr>
        <p:txBody>
          <a:bodyPr vert="horz" wrap="square" lIns="0" tIns="0" rIns="0" bIns="0" rtlCol="0">
            <a:spAutoFit/>
          </a:bodyPr>
          <a:lstStyle/>
          <a:p>
            <a:pPr algn="r">
              <a:lnSpc>
                <a:spcPts val="2580"/>
              </a:lnSpc>
            </a:pP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endParaRPr sz="2200">
              <a:latin typeface="Calibri"/>
              <a:cs typeface="Calibri"/>
            </a:endParaRPr>
          </a:p>
          <a:p>
            <a:pPr algn="r">
              <a:lnSpc>
                <a:spcPct val="100000"/>
              </a:lnSpc>
              <a:spcBef>
                <a:spcPts val="434"/>
              </a:spcBef>
            </a:pP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endParaRPr sz="2200">
              <a:latin typeface="Calibri"/>
              <a:cs typeface="Calibri"/>
            </a:endParaRPr>
          </a:p>
          <a:p>
            <a:pPr algn="r">
              <a:lnSpc>
                <a:spcPct val="100000"/>
              </a:lnSpc>
              <a:spcBef>
                <a:spcPts val="440"/>
              </a:spcBef>
            </a:pP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endParaRPr sz="2200">
              <a:latin typeface="Calibri"/>
              <a:cs typeface="Calibri"/>
            </a:endParaRPr>
          </a:p>
          <a:p>
            <a:pPr algn="r">
              <a:lnSpc>
                <a:spcPct val="100000"/>
              </a:lnSpc>
              <a:spcBef>
                <a:spcPts val="440"/>
              </a:spcBef>
            </a:pP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endParaRPr sz="2200">
              <a:latin typeface="Calibri"/>
              <a:cs typeface="Calibri"/>
            </a:endParaRPr>
          </a:p>
          <a:p>
            <a:pPr algn="r">
              <a:lnSpc>
                <a:spcPct val="100000"/>
              </a:lnSpc>
              <a:spcBef>
                <a:spcPts val="440"/>
              </a:spcBef>
            </a:pP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endParaRPr sz="2200">
              <a:latin typeface="Calibri"/>
              <a:cs typeface="Calibri"/>
            </a:endParaRPr>
          </a:p>
          <a:p>
            <a:pPr algn="r">
              <a:lnSpc>
                <a:spcPct val="100000"/>
              </a:lnSpc>
              <a:spcBef>
                <a:spcPts val="439"/>
              </a:spcBef>
            </a:pP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endParaRPr sz="2200">
              <a:latin typeface="Calibri"/>
              <a:cs typeface="Calibri"/>
            </a:endParaRPr>
          </a:p>
          <a:p>
            <a:pPr algn="r">
              <a:lnSpc>
                <a:spcPct val="100000"/>
              </a:lnSpc>
              <a:spcBef>
                <a:spcPts val="434"/>
              </a:spcBef>
            </a:pP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endParaRPr sz="2200">
              <a:latin typeface="Calibri"/>
              <a:cs typeface="Calibri"/>
            </a:endParaRPr>
          </a:p>
        </p:txBody>
      </p:sp>
      <p:sp>
        <p:nvSpPr>
          <p:cNvPr id="9" name="object 9"/>
          <p:cNvSpPr txBox="1"/>
          <p:nvPr/>
        </p:nvSpPr>
        <p:spPr>
          <a:xfrm>
            <a:off x="-4338" y="8722447"/>
            <a:ext cx="8543290" cy="1590040"/>
          </a:xfrm>
          <a:prstGeom prst="rect">
            <a:avLst/>
          </a:prstGeom>
        </p:spPr>
        <p:txBody>
          <a:bodyPr vert="horz" wrap="square" lIns="0" tIns="67945" rIns="0" bIns="0" rtlCol="0">
            <a:spAutoFit/>
          </a:bodyPr>
          <a:lstStyle/>
          <a:p>
            <a:pPr marL="12700">
              <a:lnSpc>
                <a:spcPct val="100000"/>
              </a:lnSpc>
              <a:spcBef>
                <a:spcPts val="535"/>
              </a:spcBef>
            </a:pP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05"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05"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endParaRPr sz="2200">
              <a:latin typeface="Calibri"/>
              <a:cs typeface="Calibri"/>
            </a:endParaRPr>
          </a:p>
          <a:p>
            <a:pPr marL="113664">
              <a:lnSpc>
                <a:spcPct val="100000"/>
              </a:lnSpc>
              <a:spcBef>
                <a:spcPts val="440"/>
              </a:spcBef>
            </a:pP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05"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05"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endParaRPr sz="2200">
              <a:latin typeface="Calibri"/>
              <a:cs typeface="Calibri"/>
            </a:endParaRPr>
          </a:p>
          <a:p>
            <a:pPr marL="91440">
              <a:lnSpc>
                <a:spcPct val="100000"/>
              </a:lnSpc>
              <a:spcBef>
                <a:spcPts val="439"/>
              </a:spcBef>
            </a:pP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05"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endParaRPr sz="2200">
              <a:latin typeface="Calibri"/>
              <a:cs typeface="Calibri"/>
            </a:endParaRPr>
          </a:p>
          <a:p>
            <a:pPr marL="45085">
              <a:lnSpc>
                <a:spcPct val="100000"/>
              </a:lnSpc>
              <a:spcBef>
                <a:spcPts val="434"/>
              </a:spcBef>
            </a:pPr>
            <a:r>
              <a:rPr sz="2200" spc="-320" dirty="0">
                <a:solidFill>
                  <a:srgbClr val="FF8FE6"/>
                </a:solidFill>
                <a:latin typeface="Calibri"/>
                <a:cs typeface="Calibri"/>
              </a:rPr>
              <a:t>1</a:t>
            </a:r>
            <a:r>
              <a:rPr sz="2200" spc="-28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05"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05"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05"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05"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05"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20" dirty="0">
                <a:solidFill>
                  <a:srgbClr val="FF8FE6"/>
                </a:solidFill>
                <a:latin typeface="Calibri"/>
                <a:cs typeface="Calibri"/>
              </a:rPr>
              <a:t>1</a:t>
            </a:r>
            <a:r>
              <a:rPr sz="2200" spc="-105"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05"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20" dirty="0">
                <a:solidFill>
                  <a:srgbClr val="FF8FE6"/>
                </a:solidFill>
                <a:latin typeface="Calibri"/>
                <a:cs typeface="Calibri"/>
              </a:rPr>
              <a:t>1</a:t>
            </a:r>
            <a:r>
              <a:rPr sz="2200" spc="-110" dirty="0">
                <a:solidFill>
                  <a:srgbClr val="FF8FE6"/>
                </a:solidFill>
                <a:latin typeface="Calibri"/>
                <a:cs typeface="Calibri"/>
              </a:rPr>
              <a:t> </a:t>
            </a:r>
            <a:r>
              <a:rPr sz="2200" spc="345" dirty="0">
                <a:solidFill>
                  <a:srgbClr val="FF8FE6"/>
                </a:solidFill>
                <a:latin typeface="Calibri"/>
                <a:cs typeface="Calibri"/>
              </a:rPr>
              <a:t>0</a:t>
            </a:r>
            <a:r>
              <a:rPr sz="2200" spc="-110" dirty="0">
                <a:solidFill>
                  <a:srgbClr val="FF8FE6"/>
                </a:solidFill>
                <a:latin typeface="Calibri"/>
                <a:cs typeface="Calibri"/>
              </a:rPr>
              <a:t> </a:t>
            </a:r>
            <a:r>
              <a:rPr sz="2200" spc="345" dirty="0">
                <a:solidFill>
                  <a:srgbClr val="FF8FE6"/>
                </a:solidFill>
                <a:latin typeface="Calibri"/>
                <a:cs typeface="Calibri"/>
              </a:rPr>
              <a:t>0</a:t>
            </a:r>
            <a:endParaRPr sz="2200">
              <a:latin typeface="Calibri"/>
              <a:cs typeface="Calibri"/>
            </a:endParaRPr>
          </a:p>
        </p:txBody>
      </p:sp>
      <p:sp>
        <p:nvSpPr>
          <p:cNvPr id="10" name="object 10"/>
          <p:cNvSpPr/>
          <p:nvPr/>
        </p:nvSpPr>
        <p:spPr>
          <a:xfrm>
            <a:off x="6829139" y="4845688"/>
            <a:ext cx="9953625" cy="5038725"/>
          </a:xfrm>
          <a:custGeom>
            <a:avLst/>
            <a:gdLst/>
            <a:ahLst/>
            <a:cxnLst/>
            <a:rect l="l" t="t" r="r" b="b"/>
            <a:pathLst>
              <a:path w="9953625" h="5038725">
                <a:moveTo>
                  <a:pt x="9953624" y="5038724"/>
                </a:moveTo>
                <a:lnTo>
                  <a:pt x="0" y="5038724"/>
                </a:lnTo>
                <a:lnTo>
                  <a:pt x="0" y="0"/>
                </a:lnTo>
                <a:lnTo>
                  <a:pt x="9953624" y="0"/>
                </a:lnTo>
                <a:lnTo>
                  <a:pt x="9953624" y="5038724"/>
                </a:lnTo>
                <a:close/>
              </a:path>
            </a:pathLst>
          </a:custGeom>
          <a:solidFill>
            <a:srgbClr val="FF8FE6"/>
          </a:solidFill>
        </p:spPr>
        <p:txBody>
          <a:bodyPr wrap="square" lIns="0" tIns="0" rIns="0" bIns="0" rtlCol="0"/>
          <a:lstStyle/>
          <a:p>
            <a:endParaRPr/>
          </a:p>
        </p:txBody>
      </p:sp>
      <p:grpSp>
        <p:nvGrpSpPr>
          <p:cNvPr id="12" name="object 12"/>
          <p:cNvGrpSpPr/>
          <p:nvPr/>
        </p:nvGrpSpPr>
        <p:grpSpPr>
          <a:xfrm>
            <a:off x="10586491" y="0"/>
            <a:ext cx="7305675" cy="5598160"/>
            <a:chOff x="10699791" y="5"/>
            <a:chExt cx="7305675" cy="5598160"/>
          </a:xfrm>
        </p:grpSpPr>
        <p:sp>
          <p:nvSpPr>
            <p:cNvPr id="13" name="object 13"/>
            <p:cNvSpPr/>
            <p:nvPr/>
          </p:nvSpPr>
          <p:spPr>
            <a:xfrm>
              <a:off x="15614302" y="5035956"/>
              <a:ext cx="2390775" cy="561975"/>
            </a:xfrm>
            <a:custGeom>
              <a:avLst/>
              <a:gdLst/>
              <a:ahLst/>
              <a:cxnLst/>
              <a:rect l="l" t="t" r="r" b="b"/>
              <a:pathLst>
                <a:path w="2390775" h="561975">
                  <a:moveTo>
                    <a:pt x="2390774" y="561974"/>
                  </a:moveTo>
                  <a:lnTo>
                    <a:pt x="0" y="561974"/>
                  </a:lnTo>
                  <a:lnTo>
                    <a:pt x="0" y="0"/>
                  </a:lnTo>
                  <a:lnTo>
                    <a:pt x="2390774" y="0"/>
                  </a:lnTo>
                  <a:lnTo>
                    <a:pt x="2390774" y="561974"/>
                  </a:lnTo>
                  <a:close/>
                </a:path>
              </a:pathLst>
            </a:custGeom>
            <a:solidFill>
              <a:srgbClr val="52DDD4"/>
            </a:solidFill>
          </p:spPr>
          <p:txBody>
            <a:bodyPr wrap="square" lIns="0" tIns="0" rIns="0" bIns="0" rtlCol="0"/>
            <a:lstStyle/>
            <a:p>
              <a:endParaRPr/>
            </a:p>
          </p:txBody>
        </p:sp>
        <p:pic>
          <p:nvPicPr>
            <p:cNvPr id="14" name="object 14"/>
            <p:cNvPicPr/>
            <p:nvPr/>
          </p:nvPicPr>
          <p:blipFill>
            <a:blip r:embed="rId3" cstate="print"/>
            <a:stretch>
              <a:fillRect/>
            </a:stretch>
          </p:blipFill>
          <p:spPr>
            <a:xfrm>
              <a:off x="10699791" y="5"/>
              <a:ext cx="5133975" cy="3863929"/>
            </a:xfrm>
            <a:prstGeom prst="rect">
              <a:avLst/>
            </a:prstGeom>
          </p:spPr>
        </p:pic>
      </p:grpSp>
      <p:sp>
        <p:nvSpPr>
          <p:cNvPr id="17" name="Прямоугольник 16">
            <a:extLst>
              <a:ext uri="{FF2B5EF4-FFF2-40B4-BE49-F238E27FC236}">
                <a16:creationId xmlns:a16="http://schemas.microsoft.com/office/drawing/2014/main" id="{09B39AE6-DD30-437F-AA2D-A524EB3B850B}"/>
              </a:ext>
            </a:extLst>
          </p:cNvPr>
          <p:cNvSpPr/>
          <p:nvPr/>
        </p:nvSpPr>
        <p:spPr>
          <a:xfrm>
            <a:off x="6970985" y="5143500"/>
            <a:ext cx="10056593" cy="4524315"/>
          </a:xfrm>
          <a:prstGeom prst="rect">
            <a:avLst/>
          </a:prstGeom>
        </p:spPr>
        <p:txBody>
          <a:bodyPr wrap="square">
            <a:spAutoFit/>
          </a:bodyPr>
          <a:lstStyle/>
          <a:p>
            <a:pPr marL="342900" indent="-342900">
              <a:buFont typeface="Wingdings" panose="05000000000000000000" pitchFamily="2" charset="2"/>
              <a:buChar char="v"/>
            </a:pPr>
            <a:r>
              <a:rPr lang="uk-UA" sz="2400" b="0" i="0" dirty="0">
                <a:solidFill>
                  <a:srgbClr val="371A9E"/>
                </a:solidFill>
                <a:effectLst/>
                <a:latin typeface="Book Antiqua" panose="02040602050305030304" pitchFamily="18" charset="0"/>
              </a:rPr>
              <a:t>Недосконалість податкової системи, яка дозволяла ухилятись від сплати податків (ухиляння від сплати ПДВ становила до 40%).</a:t>
            </a:r>
          </a:p>
          <a:p>
            <a:pPr marL="342900" indent="-342900">
              <a:buFont typeface="Wingdings" panose="05000000000000000000" pitchFamily="2" charset="2"/>
              <a:buChar char="v"/>
            </a:pPr>
            <a:r>
              <a:rPr lang="uk-UA" sz="2400" b="0" i="0" dirty="0">
                <a:solidFill>
                  <a:srgbClr val="371A9E"/>
                </a:solidFill>
                <a:effectLst/>
                <a:latin typeface="Book Antiqua" panose="02040602050305030304" pitchFamily="18" charset="0"/>
              </a:rPr>
              <a:t>Масштабна корупція.</a:t>
            </a:r>
          </a:p>
          <a:p>
            <a:pPr marL="342900" indent="-342900">
              <a:buFont typeface="Wingdings" panose="05000000000000000000" pitchFamily="2" charset="2"/>
              <a:buChar char="v"/>
            </a:pPr>
            <a:r>
              <a:rPr lang="uk-UA" sz="2400" b="0" i="0" dirty="0">
                <a:solidFill>
                  <a:srgbClr val="371A9E"/>
                </a:solidFill>
                <a:effectLst/>
                <a:latin typeface="Book Antiqua" panose="02040602050305030304" pitchFamily="18" charset="0"/>
              </a:rPr>
              <a:t>Заборгованість регіонів центральному уряду.</a:t>
            </a:r>
          </a:p>
          <a:p>
            <a:pPr marL="342900" indent="-342900">
              <a:buFont typeface="Wingdings" panose="05000000000000000000" pitchFamily="2" charset="2"/>
              <a:buChar char="v"/>
            </a:pPr>
            <a:r>
              <a:rPr lang="uk-UA" sz="2400" b="0" i="0" dirty="0">
                <a:solidFill>
                  <a:srgbClr val="371A9E"/>
                </a:solidFill>
                <a:effectLst/>
                <a:latin typeface="Book Antiqua" panose="02040602050305030304" pitchFamily="18" charset="0"/>
              </a:rPr>
              <a:t>Високі щорічні поточні боргові платежі — 5 мільярдів доларів на рік.</a:t>
            </a:r>
          </a:p>
          <a:p>
            <a:pPr marL="342900" indent="-342900">
              <a:buFont typeface="Wingdings" panose="05000000000000000000" pitchFamily="2" charset="2"/>
              <a:buChar char="v"/>
            </a:pPr>
            <a:r>
              <a:rPr lang="uk-UA" sz="2400" b="0" i="0" dirty="0">
                <a:solidFill>
                  <a:srgbClr val="371A9E"/>
                </a:solidFill>
                <a:effectLst/>
                <a:latin typeface="Book Antiqua" panose="02040602050305030304" pitchFamily="18" charset="0"/>
              </a:rPr>
              <a:t>Світова рецесія та кризи в економіках країн, що розвиваються (Південно-Східної Азії), як</a:t>
            </a:r>
            <a:r>
              <a:rPr lang="en-US" sz="2400" b="0" i="0" dirty="0" err="1">
                <a:solidFill>
                  <a:srgbClr val="371A9E"/>
                </a:solidFill>
                <a:effectLst/>
                <a:latin typeface="Book Antiqua" panose="02040602050305030304" pitchFamily="18" charset="0"/>
              </a:rPr>
              <a:t>i</a:t>
            </a:r>
            <a:r>
              <a:rPr lang="en-US" sz="2400" b="0" i="0" dirty="0">
                <a:solidFill>
                  <a:srgbClr val="371A9E"/>
                </a:solidFill>
                <a:effectLst/>
                <a:latin typeface="Book Antiqua" panose="02040602050305030304" pitchFamily="18" charset="0"/>
              </a:rPr>
              <a:t> </a:t>
            </a:r>
            <a:r>
              <a:rPr lang="uk-UA" sz="2400" b="0" i="0" dirty="0">
                <a:solidFill>
                  <a:srgbClr val="371A9E"/>
                </a:solidFill>
                <a:effectLst/>
                <a:latin typeface="Book Antiqua" panose="02040602050305030304" pitchFamily="18" charset="0"/>
              </a:rPr>
              <a:t>призвели до зменшення ВВП </a:t>
            </a:r>
            <a:r>
              <a:rPr lang="en-US" sz="2400" b="0" i="0" dirty="0" err="1">
                <a:solidFill>
                  <a:srgbClr val="371A9E"/>
                </a:solidFill>
                <a:effectLst/>
                <a:latin typeface="Book Antiqua" panose="02040602050305030304" pitchFamily="18" charset="0"/>
              </a:rPr>
              <a:t>i</a:t>
            </a:r>
            <a:r>
              <a:rPr lang="en-US" sz="2400" b="0" i="0" dirty="0">
                <a:solidFill>
                  <a:srgbClr val="371A9E"/>
                </a:solidFill>
                <a:effectLst/>
                <a:latin typeface="Book Antiqua" panose="02040602050305030304" pitchFamily="18" charset="0"/>
              </a:rPr>
              <a:t> </a:t>
            </a:r>
            <a:r>
              <a:rPr lang="uk-UA" sz="2400" b="0" i="0" dirty="0">
                <a:solidFill>
                  <a:srgbClr val="371A9E"/>
                </a:solidFill>
                <a:effectLst/>
                <a:latin typeface="Book Antiqua" panose="02040602050305030304" pitchFamily="18" charset="0"/>
              </a:rPr>
              <a:t>відтоку капітал</a:t>
            </a:r>
            <a:r>
              <a:rPr lang="en-US" sz="2400" b="0" i="0" dirty="0" err="1">
                <a:solidFill>
                  <a:srgbClr val="371A9E"/>
                </a:solidFill>
                <a:effectLst/>
                <a:latin typeface="Book Antiqua" panose="02040602050305030304" pitchFamily="18" charset="0"/>
              </a:rPr>
              <a:t>i</a:t>
            </a:r>
            <a:r>
              <a:rPr lang="uk-UA" sz="2400" b="0" i="0" dirty="0">
                <a:solidFill>
                  <a:srgbClr val="371A9E"/>
                </a:solidFill>
                <a:effectLst/>
                <a:latin typeface="Book Antiqua" panose="02040602050305030304" pitchFamily="18" charset="0"/>
              </a:rPr>
              <a:t>в з Аргентини.</a:t>
            </a:r>
          </a:p>
          <a:p>
            <a:pPr marL="342900" indent="-342900">
              <a:buFont typeface="Wingdings" panose="05000000000000000000" pitchFamily="2" charset="2"/>
              <a:buChar char="v"/>
            </a:pPr>
            <a:r>
              <a:rPr lang="uk-UA" sz="2400" b="0" i="0" dirty="0">
                <a:solidFill>
                  <a:srgbClr val="371A9E"/>
                </a:solidFill>
                <a:effectLst/>
                <a:latin typeface="Book Antiqua" panose="02040602050305030304" pitchFamily="18" charset="0"/>
              </a:rPr>
              <a:t>Непередбачуване збільшення поточних соціальних виплат при тому, що провадилась політика їх скорочення у довгостроковій перспективі. </a:t>
            </a:r>
          </a:p>
        </p:txBody>
      </p:sp>
      <p:sp>
        <p:nvSpPr>
          <p:cNvPr id="18" name="Прямоугольник 17">
            <a:extLst>
              <a:ext uri="{FF2B5EF4-FFF2-40B4-BE49-F238E27FC236}">
                <a16:creationId xmlns:a16="http://schemas.microsoft.com/office/drawing/2014/main" id="{7CC1DF14-EEC1-4013-ACE8-8E212AA6BC73}"/>
              </a:ext>
            </a:extLst>
          </p:cNvPr>
          <p:cNvSpPr/>
          <p:nvPr/>
        </p:nvSpPr>
        <p:spPr>
          <a:xfrm>
            <a:off x="209195" y="911130"/>
            <a:ext cx="9055037" cy="3785652"/>
          </a:xfrm>
          <a:prstGeom prst="rect">
            <a:avLst/>
          </a:prstGeom>
        </p:spPr>
        <p:txBody>
          <a:bodyPr wrap="square">
            <a:spAutoFit/>
          </a:bodyPr>
          <a:lstStyle/>
          <a:p>
            <a:pPr algn="ctr"/>
            <a:r>
              <a:rPr lang="uk-UA" sz="6000" b="1" dirty="0">
                <a:solidFill>
                  <a:srgbClr val="FF8FE6"/>
                </a:solidFill>
                <a:latin typeface="Palatino Linotype" panose="02040502050505030304" pitchFamily="18" charset="0"/>
              </a:rPr>
              <a:t>Є також й інші причини, що сприяли більш важким наслідкам кризи:</a:t>
            </a:r>
          </a:p>
        </p:txBody>
      </p:sp>
      <p:pic>
        <p:nvPicPr>
          <p:cNvPr id="15" name="Рисунок 14">
            <a:extLst>
              <a:ext uri="{FF2B5EF4-FFF2-40B4-BE49-F238E27FC236}">
                <a16:creationId xmlns:a16="http://schemas.microsoft.com/office/drawing/2014/main" id="{D11874C4-DDA2-494A-9EBF-E8E0F4AB9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023" y="4845688"/>
            <a:ext cx="4987845" cy="49878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FE6"/>
          </a:solidFill>
        </p:spPr>
        <p:txBody>
          <a:bodyPr wrap="square" lIns="0" tIns="0" rIns="0" bIns="0" rtlCol="0"/>
          <a:lstStyle/>
          <a:p>
            <a:endParaRPr/>
          </a:p>
        </p:txBody>
      </p:sp>
      <p:sp>
        <p:nvSpPr>
          <p:cNvPr id="3" name="object 3"/>
          <p:cNvSpPr/>
          <p:nvPr/>
        </p:nvSpPr>
        <p:spPr>
          <a:xfrm>
            <a:off x="0" y="89937"/>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4" name="object 4"/>
          <p:cNvSpPr/>
          <p:nvPr/>
        </p:nvSpPr>
        <p:spPr>
          <a:xfrm>
            <a:off x="0" y="1973686"/>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5" name="object 5"/>
          <p:cNvSpPr/>
          <p:nvPr/>
        </p:nvSpPr>
        <p:spPr>
          <a:xfrm>
            <a:off x="0" y="3857435"/>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6" name="object 6"/>
          <p:cNvSpPr/>
          <p:nvPr/>
        </p:nvSpPr>
        <p:spPr>
          <a:xfrm>
            <a:off x="0" y="4799309"/>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7" name="object 7"/>
          <p:cNvSpPr/>
          <p:nvPr/>
        </p:nvSpPr>
        <p:spPr>
          <a:xfrm>
            <a:off x="0" y="1031811"/>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8" name="object 8"/>
          <p:cNvSpPr/>
          <p:nvPr/>
        </p:nvSpPr>
        <p:spPr>
          <a:xfrm>
            <a:off x="0" y="1502748"/>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9" name="object 9"/>
          <p:cNvSpPr/>
          <p:nvPr/>
        </p:nvSpPr>
        <p:spPr>
          <a:xfrm>
            <a:off x="0" y="3386497"/>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10" name="object 10"/>
          <p:cNvSpPr/>
          <p:nvPr/>
        </p:nvSpPr>
        <p:spPr>
          <a:xfrm>
            <a:off x="0" y="560874"/>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11" name="object 11"/>
          <p:cNvSpPr/>
          <p:nvPr/>
        </p:nvSpPr>
        <p:spPr>
          <a:xfrm>
            <a:off x="0" y="2444623"/>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12" name="object 12"/>
          <p:cNvSpPr/>
          <p:nvPr/>
        </p:nvSpPr>
        <p:spPr>
          <a:xfrm>
            <a:off x="0" y="2915560"/>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13" name="object 13"/>
          <p:cNvSpPr/>
          <p:nvPr/>
        </p:nvSpPr>
        <p:spPr>
          <a:xfrm>
            <a:off x="0" y="4328372"/>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14" name="object 14"/>
          <p:cNvSpPr/>
          <p:nvPr/>
        </p:nvSpPr>
        <p:spPr>
          <a:xfrm>
            <a:off x="0" y="5270246"/>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15" name="object 15"/>
          <p:cNvSpPr/>
          <p:nvPr/>
        </p:nvSpPr>
        <p:spPr>
          <a:xfrm>
            <a:off x="0" y="5741184"/>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16" name="object 16"/>
          <p:cNvSpPr/>
          <p:nvPr/>
        </p:nvSpPr>
        <p:spPr>
          <a:xfrm>
            <a:off x="0" y="6212121"/>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17" name="object 17"/>
          <p:cNvSpPr/>
          <p:nvPr/>
        </p:nvSpPr>
        <p:spPr>
          <a:xfrm>
            <a:off x="0" y="6683058"/>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18" name="object 18"/>
          <p:cNvSpPr/>
          <p:nvPr/>
        </p:nvSpPr>
        <p:spPr>
          <a:xfrm>
            <a:off x="0" y="7153995"/>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19" name="object 19"/>
          <p:cNvSpPr/>
          <p:nvPr/>
        </p:nvSpPr>
        <p:spPr>
          <a:xfrm>
            <a:off x="0" y="7624933"/>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20" name="object 20"/>
          <p:cNvSpPr/>
          <p:nvPr/>
        </p:nvSpPr>
        <p:spPr>
          <a:xfrm>
            <a:off x="0" y="8095870"/>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21" name="object 21"/>
          <p:cNvSpPr/>
          <p:nvPr/>
        </p:nvSpPr>
        <p:spPr>
          <a:xfrm>
            <a:off x="0" y="8566807"/>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22" name="object 22"/>
          <p:cNvSpPr/>
          <p:nvPr/>
        </p:nvSpPr>
        <p:spPr>
          <a:xfrm>
            <a:off x="0" y="9037744"/>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sp>
        <p:nvSpPr>
          <p:cNvPr id="23" name="object 23"/>
          <p:cNvSpPr/>
          <p:nvPr/>
        </p:nvSpPr>
        <p:spPr>
          <a:xfrm>
            <a:off x="0" y="9508681"/>
            <a:ext cx="6383020" cy="47625"/>
          </a:xfrm>
          <a:custGeom>
            <a:avLst/>
            <a:gdLst/>
            <a:ahLst/>
            <a:cxnLst/>
            <a:rect l="l" t="t" r="r" b="b"/>
            <a:pathLst>
              <a:path w="6383020" h="47625">
                <a:moveTo>
                  <a:pt x="0" y="47093"/>
                </a:moveTo>
                <a:lnTo>
                  <a:pt x="0" y="0"/>
                </a:lnTo>
                <a:lnTo>
                  <a:pt x="6382967" y="0"/>
                </a:lnTo>
                <a:lnTo>
                  <a:pt x="6382967" y="47093"/>
                </a:lnTo>
                <a:lnTo>
                  <a:pt x="0" y="47093"/>
                </a:lnTo>
                <a:close/>
              </a:path>
            </a:pathLst>
          </a:custGeom>
          <a:solidFill>
            <a:srgbClr val="371A9E"/>
          </a:solidFill>
        </p:spPr>
        <p:txBody>
          <a:bodyPr wrap="square" lIns="0" tIns="0" rIns="0" bIns="0" rtlCol="0"/>
          <a:lstStyle/>
          <a:p>
            <a:endParaRPr/>
          </a:p>
        </p:txBody>
      </p:sp>
      <p:grpSp>
        <p:nvGrpSpPr>
          <p:cNvPr id="24" name="object 24"/>
          <p:cNvGrpSpPr/>
          <p:nvPr/>
        </p:nvGrpSpPr>
        <p:grpSpPr>
          <a:xfrm>
            <a:off x="0" y="0"/>
            <a:ext cx="6406515" cy="10287000"/>
            <a:chOff x="0" y="0"/>
            <a:chExt cx="6406515" cy="10287000"/>
          </a:xfrm>
        </p:grpSpPr>
        <p:sp>
          <p:nvSpPr>
            <p:cNvPr id="25" name="object 25"/>
            <p:cNvSpPr/>
            <p:nvPr/>
          </p:nvSpPr>
          <p:spPr>
            <a:xfrm>
              <a:off x="0" y="0"/>
              <a:ext cx="6406515" cy="10287635"/>
            </a:xfrm>
            <a:custGeom>
              <a:avLst/>
              <a:gdLst/>
              <a:ahLst/>
              <a:cxnLst/>
              <a:rect l="l" t="t" r="r" b="b"/>
              <a:pathLst>
                <a:path w="6406515" h="10287635">
                  <a:moveTo>
                    <a:pt x="6406502" y="0"/>
                  </a:moveTo>
                  <a:lnTo>
                    <a:pt x="6359411" y="0"/>
                  </a:lnTo>
                  <a:lnTo>
                    <a:pt x="6359411" y="9979622"/>
                  </a:lnTo>
                  <a:lnTo>
                    <a:pt x="5935573" y="9979622"/>
                  </a:lnTo>
                  <a:lnTo>
                    <a:pt x="5935573" y="0"/>
                  </a:lnTo>
                  <a:lnTo>
                    <a:pt x="5888482" y="0"/>
                  </a:lnTo>
                  <a:lnTo>
                    <a:pt x="5888482" y="9979622"/>
                  </a:lnTo>
                  <a:lnTo>
                    <a:pt x="5464632" y="9979622"/>
                  </a:lnTo>
                  <a:lnTo>
                    <a:pt x="5464632" y="0"/>
                  </a:lnTo>
                  <a:lnTo>
                    <a:pt x="5417540" y="0"/>
                  </a:lnTo>
                  <a:lnTo>
                    <a:pt x="5417540" y="9979622"/>
                  </a:lnTo>
                  <a:lnTo>
                    <a:pt x="4993691" y="9979622"/>
                  </a:lnTo>
                  <a:lnTo>
                    <a:pt x="4993691" y="0"/>
                  </a:lnTo>
                  <a:lnTo>
                    <a:pt x="4946599" y="0"/>
                  </a:lnTo>
                  <a:lnTo>
                    <a:pt x="4946599" y="9979622"/>
                  </a:lnTo>
                  <a:lnTo>
                    <a:pt x="4522762" y="9979622"/>
                  </a:lnTo>
                  <a:lnTo>
                    <a:pt x="4522762" y="0"/>
                  </a:lnTo>
                  <a:lnTo>
                    <a:pt x="4475670" y="0"/>
                  </a:lnTo>
                  <a:lnTo>
                    <a:pt x="4475670" y="9979622"/>
                  </a:lnTo>
                  <a:lnTo>
                    <a:pt x="4051820" y="9979622"/>
                  </a:lnTo>
                  <a:lnTo>
                    <a:pt x="4051820" y="0"/>
                  </a:lnTo>
                  <a:lnTo>
                    <a:pt x="4004729" y="0"/>
                  </a:lnTo>
                  <a:lnTo>
                    <a:pt x="4004729" y="9979622"/>
                  </a:lnTo>
                  <a:lnTo>
                    <a:pt x="3580879" y="9979622"/>
                  </a:lnTo>
                  <a:lnTo>
                    <a:pt x="3580879" y="0"/>
                  </a:lnTo>
                  <a:lnTo>
                    <a:pt x="3533787" y="0"/>
                  </a:lnTo>
                  <a:lnTo>
                    <a:pt x="3533787" y="9979622"/>
                  </a:lnTo>
                  <a:lnTo>
                    <a:pt x="3109950" y="9979622"/>
                  </a:lnTo>
                  <a:lnTo>
                    <a:pt x="3109950" y="0"/>
                  </a:lnTo>
                  <a:lnTo>
                    <a:pt x="3062859" y="0"/>
                  </a:lnTo>
                  <a:lnTo>
                    <a:pt x="3062859" y="9979622"/>
                  </a:lnTo>
                  <a:lnTo>
                    <a:pt x="2639009" y="9979622"/>
                  </a:lnTo>
                  <a:lnTo>
                    <a:pt x="2639009" y="0"/>
                  </a:lnTo>
                  <a:lnTo>
                    <a:pt x="2591917" y="0"/>
                  </a:lnTo>
                  <a:lnTo>
                    <a:pt x="2591917" y="9979622"/>
                  </a:lnTo>
                  <a:lnTo>
                    <a:pt x="2168067" y="9979622"/>
                  </a:lnTo>
                  <a:lnTo>
                    <a:pt x="2168067" y="0"/>
                  </a:lnTo>
                  <a:lnTo>
                    <a:pt x="2120976" y="0"/>
                  </a:lnTo>
                  <a:lnTo>
                    <a:pt x="2120976" y="9979622"/>
                  </a:lnTo>
                  <a:lnTo>
                    <a:pt x="1697139" y="9979622"/>
                  </a:lnTo>
                  <a:lnTo>
                    <a:pt x="1697139" y="0"/>
                  </a:lnTo>
                  <a:lnTo>
                    <a:pt x="1650047" y="0"/>
                  </a:lnTo>
                  <a:lnTo>
                    <a:pt x="1650047" y="9979622"/>
                  </a:lnTo>
                  <a:lnTo>
                    <a:pt x="1226197" y="9979622"/>
                  </a:lnTo>
                  <a:lnTo>
                    <a:pt x="1226197" y="0"/>
                  </a:lnTo>
                  <a:lnTo>
                    <a:pt x="1179106" y="0"/>
                  </a:lnTo>
                  <a:lnTo>
                    <a:pt x="1179106" y="9979622"/>
                  </a:lnTo>
                  <a:lnTo>
                    <a:pt x="755256" y="9979622"/>
                  </a:lnTo>
                  <a:lnTo>
                    <a:pt x="755256" y="0"/>
                  </a:lnTo>
                  <a:lnTo>
                    <a:pt x="708164" y="0"/>
                  </a:lnTo>
                  <a:lnTo>
                    <a:pt x="708164" y="9979622"/>
                  </a:lnTo>
                  <a:lnTo>
                    <a:pt x="284327" y="9979622"/>
                  </a:lnTo>
                  <a:lnTo>
                    <a:pt x="284327" y="0"/>
                  </a:lnTo>
                  <a:lnTo>
                    <a:pt x="237236" y="0"/>
                  </a:lnTo>
                  <a:lnTo>
                    <a:pt x="237236" y="9979622"/>
                  </a:lnTo>
                  <a:lnTo>
                    <a:pt x="0" y="9979622"/>
                  </a:lnTo>
                  <a:lnTo>
                    <a:pt x="0" y="10026713"/>
                  </a:lnTo>
                  <a:lnTo>
                    <a:pt x="237236" y="10026713"/>
                  </a:lnTo>
                  <a:lnTo>
                    <a:pt x="237236" y="10287013"/>
                  </a:lnTo>
                  <a:lnTo>
                    <a:pt x="284327" y="10287013"/>
                  </a:lnTo>
                  <a:lnTo>
                    <a:pt x="284327" y="10026713"/>
                  </a:lnTo>
                  <a:lnTo>
                    <a:pt x="708164" y="10026713"/>
                  </a:lnTo>
                  <a:lnTo>
                    <a:pt x="708164" y="10287013"/>
                  </a:lnTo>
                  <a:lnTo>
                    <a:pt x="755256" y="10287013"/>
                  </a:lnTo>
                  <a:lnTo>
                    <a:pt x="755256" y="10026713"/>
                  </a:lnTo>
                  <a:lnTo>
                    <a:pt x="1179106" y="10026713"/>
                  </a:lnTo>
                  <a:lnTo>
                    <a:pt x="1179106" y="10287013"/>
                  </a:lnTo>
                  <a:lnTo>
                    <a:pt x="1226197" y="10287013"/>
                  </a:lnTo>
                  <a:lnTo>
                    <a:pt x="1226197" y="10026713"/>
                  </a:lnTo>
                  <a:lnTo>
                    <a:pt x="1650047" y="10026713"/>
                  </a:lnTo>
                  <a:lnTo>
                    <a:pt x="1650047" y="10287013"/>
                  </a:lnTo>
                  <a:lnTo>
                    <a:pt x="1697139" y="10287013"/>
                  </a:lnTo>
                  <a:lnTo>
                    <a:pt x="1697139" y="10026713"/>
                  </a:lnTo>
                  <a:lnTo>
                    <a:pt x="2120976" y="10026713"/>
                  </a:lnTo>
                  <a:lnTo>
                    <a:pt x="2120976" y="10287013"/>
                  </a:lnTo>
                  <a:lnTo>
                    <a:pt x="2168067" y="10287013"/>
                  </a:lnTo>
                  <a:lnTo>
                    <a:pt x="2168067" y="10026713"/>
                  </a:lnTo>
                  <a:lnTo>
                    <a:pt x="2591917" y="10026713"/>
                  </a:lnTo>
                  <a:lnTo>
                    <a:pt x="2591917" y="10287013"/>
                  </a:lnTo>
                  <a:lnTo>
                    <a:pt x="2639009" y="10287013"/>
                  </a:lnTo>
                  <a:lnTo>
                    <a:pt x="2639009" y="10026713"/>
                  </a:lnTo>
                  <a:lnTo>
                    <a:pt x="3062859" y="10026713"/>
                  </a:lnTo>
                  <a:lnTo>
                    <a:pt x="3062859" y="10287013"/>
                  </a:lnTo>
                  <a:lnTo>
                    <a:pt x="3109950" y="10287013"/>
                  </a:lnTo>
                  <a:lnTo>
                    <a:pt x="3109950" y="10026713"/>
                  </a:lnTo>
                  <a:lnTo>
                    <a:pt x="3533787" y="10026713"/>
                  </a:lnTo>
                  <a:lnTo>
                    <a:pt x="3533787" y="10287013"/>
                  </a:lnTo>
                  <a:lnTo>
                    <a:pt x="3580879" y="10287013"/>
                  </a:lnTo>
                  <a:lnTo>
                    <a:pt x="3580879" y="10026713"/>
                  </a:lnTo>
                  <a:lnTo>
                    <a:pt x="4004729" y="10026713"/>
                  </a:lnTo>
                  <a:lnTo>
                    <a:pt x="4004729" y="10287013"/>
                  </a:lnTo>
                  <a:lnTo>
                    <a:pt x="4051820" y="10287013"/>
                  </a:lnTo>
                  <a:lnTo>
                    <a:pt x="4051820" y="10026713"/>
                  </a:lnTo>
                  <a:lnTo>
                    <a:pt x="4475670" y="10026713"/>
                  </a:lnTo>
                  <a:lnTo>
                    <a:pt x="4475670" y="10287013"/>
                  </a:lnTo>
                  <a:lnTo>
                    <a:pt x="4522762" y="10287013"/>
                  </a:lnTo>
                  <a:lnTo>
                    <a:pt x="4522762" y="10026713"/>
                  </a:lnTo>
                  <a:lnTo>
                    <a:pt x="4946599" y="10026713"/>
                  </a:lnTo>
                  <a:lnTo>
                    <a:pt x="4946599" y="10287013"/>
                  </a:lnTo>
                  <a:lnTo>
                    <a:pt x="4993691" y="10287013"/>
                  </a:lnTo>
                  <a:lnTo>
                    <a:pt x="4993691" y="10026713"/>
                  </a:lnTo>
                  <a:lnTo>
                    <a:pt x="5417540" y="10026713"/>
                  </a:lnTo>
                  <a:lnTo>
                    <a:pt x="5417540" y="10287013"/>
                  </a:lnTo>
                  <a:lnTo>
                    <a:pt x="5464632" y="10287013"/>
                  </a:lnTo>
                  <a:lnTo>
                    <a:pt x="5464632" y="10026713"/>
                  </a:lnTo>
                  <a:lnTo>
                    <a:pt x="5888482" y="10026713"/>
                  </a:lnTo>
                  <a:lnTo>
                    <a:pt x="5888482" y="10287013"/>
                  </a:lnTo>
                  <a:lnTo>
                    <a:pt x="5935573" y="10287013"/>
                  </a:lnTo>
                  <a:lnTo>
                    <a:pt x="5935573" y="10026713"/>
                  </a:lnTo>
                  <a:lnTo>
                    <a:pt x="6359411" y="10026713"/>
                  </a:lnTo>
                  <a:lnTo>
                    <a:pt x="6359411" y="10287013"/>
                  </a:lnTo>
                  <a:lnTo>
                    <a:pt x="6406502" y="10287013"/>
                  </a:lnTo>
                  <a:lnTo>
                    <a:pt x="6406502" y="0"/>
                  </a:lnTo>
                  <a:close/>
                </a:path>
              </a:pathLst>
            </a:custGeom>
            <a:solidFill>
              <a:srgbClr val="371A9E"/>
            </a:solidFill>
          </p:spPr>
          <p:txBody>
            <a:bodyPr wrap="square" lIns="0" tIns="0" rIns="0" bIns="0" rtlCol="0"/>
            <a:lstStyle/>
            <a:p>
              <a:endParaRPr/>
            </a:p>
          </p:txBody>
        </p:sp>
        <p:pic>
          <p:nvPicPr>
            <p:cNvPr id="26" name="object 26"/>
            <p:cNvPicPr/>
            <p:nvPr/>
          </p:nvPicPr>
          <p:blipFill>
            <a:blip r:embed="rId2" cstate="print"/>
            <a:stretch>
              <a:fillRect/>
            </a:stretch>
          </p:blipFill>
          <p:spPr>
            <a:xfrm>
              <a:off x="752474" y="2490370"/>
              <a:ext cx="1666874" cy="4667249"/>
            </a:xfrm>
            <a:prstGeom prst="rect">
              <a:avLst/>
            </a:prstGeom>
          </p:spPr>
        </p:pic>
      </p:grpSp>
      <p:grpSp>
        <p:nvGrpSpPr>
          <p:cNvPr id="27" name="object 27"/>
          <p:cNvGrpSpPr/>
          <p:nvPr/>
        </p:nvGrpSpPr>
        <p:grpSpPr>
          <a:xfrm>
            <a:off x="2071657" y="0"/>
            <a:ext cx="15125700" cy="9544050"/>
            <a:chOff x="2133600" y="0"/>
            <a:chExt cx="15125700" cy="9544050"/>
          </a:xfrm>
        </p:grpSpPr>
        <p:pic>
          <p:nvPicPr>
            <p:cNvPr id="28" name="object 28"/>
            <p:cNvPicPr/>
            <p:nvPr/>
          </p:nvPicPr>
          <p:blipFill>
            <a:blip r:embed="rId3" cstate="print"/>
            <a:stretch>
              <a:fillRect/>
            </a:stretch>
          </p:blipFill>
          <p:spPr>
            <a:xfrm>
              <a:off x="7674264" y="0"/>
              <a:ext cx="8905874" cy="1246167"/>
            </a:xfrm>
            <a:prstGeom prst="rect">
              <a:avLst/>
            </a:prstGeom>
          </p:spPr>
        </p:pic>
        <p:sp>
          <p:nvSpPr>
            <p:cNvPr id="29" name="object 29"/>
            <p:cNvSpPr/>
            <p:nvPr/>
          </p:nvSpPr>
          <p:spPr>
            <a:xfrm>
              <a:off x="2133600" y="1028700"/>
              <a:ext cx="15125700" cy="8515350"/>
            </a:xfrm>
            <a:custGeom>
              <a:avLst/>
              <a:gdLst/>
              <a:ahLst/>
              <a:cxnLst/>
              <a:rect l="l" t="t" r="r" b="b"/>
              <a:pathLst>
                <a:path w="15125700" h="8515350">
                  <a:moveTo>
                    <a:pt x="15125698" y="8515349"/>
                  </a:moveTo>
                  <a:lnTo>
                    <a:pt x="0" y="8515349"/>
                  </a:lnTo>
                  <a:lnTo>
                    <a:pt x="0" y="0"/>
                  </a:lnTo>
                  <a:lnTo>
                    <a:pt x="15125698" y="0"/>
                  </a:lnTo>
                  <a:lnTo>
                    <a:pt x="15125698" y="8515349"/>
                  </a:lnTo>
                  <a:close/>
                </a:path>
              </a:pathLst>
            </a:custGeom>
            <a:solidFill>
              <a:srgbClr val="371A9E"/>
            </a:solidFill>
          </p:spPr>
          <p:txBody>
            <a:bodyPr wrap="square" lIns="0" tIns="0" rIns="0" bIns="0" rtlCol="0"/>
            <a:lstStyle/>
            <a:p>
              <a:endParaRPr/>
            </a:p>
          </p:txBody>
        </p:sp>
      </p:grpSp>
      <p:sp>
        <p:nvSpPr>
          <p:cNvPr id="30" name="object 30"/>
          <p:cNvSpPr txBox="1">
            <a:spLocks noGrp="1"/>
          </p:cNvSpPr>
          <p:nvPr>
            <p:ph type="title"/>
          </p:nvPr>
        </p:nvSpPr>
        <p:spPr>
          <a:xfrm>
            <a:off x="3171822" y="1416747"/>
            <a:ext cx="14014135" cy="1859483"/>
          </a:xfrm>
          <a:prstGeom prst="rect">
            <a:avLst/>
          </a:prstGeom>
        </p:spPr>
        <p:txBody>
          <a:bodyPr vert="horz" wrap="square" lIns="0" tIns="12700" rIns="0" bIns="0" rtlCol="0">
            <a:spAutoFit/>
          </a:bodyPr>
          <a:lstStyle/>
          <a:p>
            <a:pPr marL="12700" algn="ctr">
              <a:lnSpc>
                <a:spcPct val="100000"/>
              </a:lnSpc>
              <a:spcBef>
                <a:spcPts val="100"/>
              </a:spcBef>
            </a:pPr>
            <a:r>
              <a:rPr lang="uk-UA" sz="6000" b="1" dirty="0">
                <a:latin typeface="Palatino Linotype" panose="02040502050505030304" pitchFamily="18" charset="0"/>
              </a:rPr>
              <a:t>В Аргентині також відбувалися такі події</a:t>
            </a:r>
            <a:endParaRPr sz="6000" b="1" dirty="0">
              <a:latin typeface="Palatino Linotype" panose="02040502050505030304" pitchFamily="18" charset="0"/>
              <a:cs typeface="Calibri"/>
            </a:endParaRPr>
          </a:p>
        </p:txBody>
      </p:sp>
      <p:sp>
        <p:nvSpPr>
          <p:cNvPr id="33" name="object 33"/>
          <p:cNvSpPr txBox="1"/>
          <p:nvPr/>
        </p:nvSpPr>
        <p:spPr>
          <a:xfrm>
            <a:off x="17259444" y="6910090"/>
            <a:ext cx="966469"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p:txBody>
      </p:sp>
      <p:sp>
        <p:nvSpPr>
          <p:cNvPr id="34" name="object 34"/>
          <p:cNvSpPr txBox="1"/>
          <p:nvPr/>
        </p:nvSpPr>
        <p:spPr>
          <a:xfrm>
            <a:off x="17277401" y="7301119"/>
            <a:ext cx="1069340" cy="362585"/>
          </a:xfrm>
          <a:prstGeom prst="rect">
            <a:avLst/>
          </a:prstGeom>
        </p:spPr>
        <p:txBody>
          <a:bodyPr vert="horz" wrap="square" lIns="0" tIns="13970" rIns="0" bIns="0" rtlCol="0">
            <a:spAutoFit/>
          </a:bodyPr>
          <a:lstStyle/>
          <a:p>
            <a:pPr marL="12700">
              <a:lnSpc>
                <a:spcPct val="100000"/>
              </a:lnSpc>
              <a:spcBef>
                <a:spcPts val="110"/>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p:txBody>
      </p:sp>
      <p:sp>
        <p:nvSpPr>
          <p:cNvPr id="36" name="object 36"/>
          <p:cNvSpPr txBox="1"/>
          <p:nvPr/>
        </p:nvSpPr>
        <p:spPr>
          <a:xfrm>
            <a:off x="17325976" y="7692149"/>
            <a:ext cx="900430"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p:txBody>
      </p:sp>
      <p:sp>
        <p:nvSpPr>
          <p:cNvPr id="37" name="object 37"/>
          <p:cNvSpPr txBox="1"/>
          <p:nvPr/>
        </p:nvSpPr>
        <p:spPr>
          <a:xfrm>
            <a:off x="13883047" y="8029006"/>
            <a:ext cx="4445635" cy="2371725"/>
          </a:xfrm>
          <a:prstGeom prst="rect">
            <a:avLst/>
          </a:prstGeom>
        </p:spPr>
        <p:txBody>
          <a:bodyPr vert="horz" wrap="square" lIns="0" tIns="67945" rIns="0" bIns="0" rtlCol="0">
            <a:spAutoFit/>
          </a:bodyPr>
          <a:lstStyle/>
          <a:p>
            <a:pPr marL="3255645">
              <a:lnSpc>
                <a:spcPct val="100000"/>
              </a:lnSpc>
              <a:spcBef>
                <a:spcPts val="535"/>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marL="3322320">
              <a:lnSpc>
                <a:spcPct val="100000"/>
              </a:lnSpc>
              <a:spcBef>
                <a:spcPts val="440"/>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marL="3424554">
              <a:lnSpc>
                <a:spcPct val="100000"/>
              </a:lnSpc>
              <a:spcBef>
                <a:spcPts val="439"/>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marL="12700">
              <a:lnSpc>
                <a:spcPct val="100000"/>
              </a:lnSpc>
              <a:spcBef>
                <a:spcPts val="434"/>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a:p>
            <a:pPr marL="12700">
              <a:lnSpc>
                <a:spcPct val="100000"/>
              </a:lnSpc>
              <a:spcBef>
                <a:spcPts val="440"/>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marL="12700">
              <a:lnSpc>
                <a:spcPct val="100000"/>
              </a:lnSpc>
              <a:spcBef>
                <a:spcPts val="440"/>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p:txBody>
      </p:sp>
      <p:sp>
        <p:nvSpPr>
          <p:cNvPr id="38" name="Прямоугольник 37">
            <a:extLst>
              <a:ext uri="{FF2B5EF4-FFF2-40B4-BE49-F238E27FC236}">
                <a16:creationId xmlns:a16="http://schemas.microsoft.com/office/drawing/2014/main" id="{39DC30A6-7E1B-47A5-8948-F43F07736A00}"/>
              </a:ext>
            </a:extLst>
          </p:cNvPr>
          <p:cNvSpPr/>
          <p:nvPr/>
        </p:nvSpPr>
        <p:spPr>
          <a:xfrm>
            <a:off x="2499392" y="3276230"/>
            <a:ext cx="14264608" cy="6001643"/>
          </a:xfrm>
          <a:prstGeom prst="rect">
            <a:avLst/>
          </a:prstGeom>
        </p:spPr>
        <p:txBody>
          <a:bodyPr wrap="square">
            <a:spAutoFit/>
          </a:bodyPr>
          <a:lstStyle/>
          <a:p>
            <a:pPr marL="342900" indent="-342900">
              <a:buFont typeface="Wingdings" panose="05000000000000000000" pitchFamily="2" charset="2"/>
              <a:buChar char="q"/>
            </a:pPr>
            <a:r>
              <a:rPr lang="uk-UA" sz="3200" b="0" i="0" u="none" strike="noStrike" dirty="0">
                <a:solidFill>
                  <a:srgbClr val="FF8FE6"/>
                </a:solidFill>
                <a:effectLst/>
                <a:latin typeface="Book Antiqua" panose="02040602050305030304" pitchFamily="18" charset="0"/>
                <a:hlinkClick r:id="rId4" tooltip="24 жовтня">
                  <a:extLst>
                    <a:ext uri="{A12FA001-AC4F-418D-AE19-62706E023703}">
                      <ahyp:hlinkClr xmlns:ahyp="http://schemas.microsoft.com/office/drawing/2018/hyperlinkcolor" val="tx"/>
                    </a:ext>
                  </a:extLst>
                </a:hlinkClick>
              </a:rPr>
              <a:t>24 жовтня</a:t>
            </a:r>
            <a:r>
              <a:rPr lang="uk-UA" sz="3200" b="0" i="0" dirty="0">
                <a:solidFill>
                  <a:srgbClr val="FF8FE6"/>
                </a:solidFill>
                <a:effectLst/>
                <a:latin typeface="Book Antiqua" panose="02040602050305030304" pitchFamily="18" charset="0"/>
              </a:rPr>
              <a:t> </a:t>
            </a:r>
            <a:r>
              <a:rPr lang="uk-UA" sz="3200" b="0" i="0" u="none" strike="noStrike" dirty="0">
                <a:solidFill>
                  <a:srgbClr val="FF8FE6"/>
                </a:solidFill>
                <a:effectLst/>
                <a:latin typeface="Book Antiqua" panose="02040602050305030304" pitchFamily="18" charset="0"/>
                <a:hlinkClick r:id="rId5" tooltip="1999">
                  <a:extLst>
                    <a:ext uri="{A12FA001-AC4F-418D-AE19-62706E023703}">
                      <ahyp:hlinkClr xmlns:ahyp="http://schemas.microsoft.com/office/drawing/2018/hyperlinkcolor" val="tx"/>
                    </a:ext>
                  </a:extLst>
                </a:hlinkClick>
              </a:rPr>
              <a:t>1999</a:t>
            </a:r>
            <a:r>
              <a:rPr lang="uk-UA" sz="3200" b="0" i="0" dirty="0">
                <a:solidFill>
                  <a:srgbClr val="FF8FE6"/>
                </a:solidFill>
                <a:effectLst/>
                <a:latin typeface="Book Antiqua" panose="02040602050305030304" pitchFamily="18" charset="0"/>
              </a:rPr>
              <a:t>. </a:t>
            </a:r>
            <a:r>
              <a:rPr lang="uk-UA" sz="3200" b="0" i="1" u="none" strike="noStrike" dirty="0">
                <a:solidFill>
                  <a:srgbClr val="FF8FE6"/>
                </a:solidFill>
                <a:effectLst/>
                <a:latin typeface="Book Antiqua" panose="02040602050305030304" pitchFamily="18" charset="0"/>
                <a:hlinkClick r:id="rId6" tooltip="Фернандо де ла Руа">
                  <a:extLst>
                    <a:ext uri="{A12FA001-AC4F-418D-AE19-62706E023703}">
                      <ahyp:hlinkClr xmlns:ahyp="http://schemas.microsoft.com/office/drawing/2018/hyperlinkcolor" val="tx"/>
                    </a:ext>
                  </a:extLst>
                </a:hlinkClick>
              </a:rPr>
              <a:t>Фернандо де ла </a:t>
            </a:r>
            <a:r>
              <a:rPr lang="uk-UA" sz="3200" b="0" i="1" u="none" strike="noStrike" dirty="0" err="1">
                <a:solidFill>
                  <a:srgbClr val="FF8FE6"/>
                </a:solidFill>
                <a:effectLst/>
                <a:latin typeface="Book Antiqua" panose="02040602050305030304" pitchFamily="18" charset="0"/>
                <a:hlinkClick r:id="rId6" tooltip="Фернандо де ла Руа">
                  <a:extLst>
                    <a:ext uri="{A12FA001-AC4F-418D-AE19-62706E023703}">
                      <ahyp:hlinkClr xmlns:ahyp="http://schemas.microsoft.com/office/drawing/2018/hyperlinkcolor" val="tx"/>
                    </a:ext>
                  </a:extLst>
                </a:hlinkClick>
              </a:rPr>
              <a:t>Руа</a:t>
            </a:r>
            <a:r>
              <a:rPr lang="uk-UA" sz="3200" b="0" i="1" dirty="0">
                <a:solidFill>
                  <a:srgbClr val="FF8FE6"/>
                </a:solidFill>
                <a:effectLst/>
                <a:latin typeface="Book Antiqua" panose="02040602050305030304" pitchFamily="18" charset="0"/>
              </a:rPr>
              <a:t> </a:t>
            </a:r>
            <a:r>
              <a:rPr lang="uk-UA" sz="3200" b="0" i="0" dirty="0">
                <a:solidFill>
                  <a:srgbClr val="FF8FE6"/>
                </a:solidFill>
                <a:effectLst/>
                <a:latin typeface="Book Antiqua" panose="02040602050305030304" pitchFamily="18" charset="0"/>
              </a:rPr>
              <a:t>переміг на президентських виборах; перед виборами він обіцяв не змінювати неоліберальну економічну модель, створену за президентства </a:t>
            </a:r>
            <a:r>
              <a:rPr lang="uk-UA" sz="3200" b="0" i="1" u="sng" strike="noStrike" dirty="0">
                <a:solidFill>
                  <a:srgbClr val="FF8FE6"/>
                </a:solidFill>
                <a:effectLst/>
                <a:latin typeface="Book Antiqua" panose="02040602050305030304" pitchFamily="18" charset="0"/>
                <a:hlinkClick r:id="rId7" tooltip="Карлос Менем">
                  <a:extLst>
                    <a:ext uri="{A12FA001-AC4F-418D-AE19-62706E023703}">
                      <ahyp:hlinkClr xmlns:ahyp="http://schemas.microsoft.com/office/drawing/2018/hyperlinkcolor" val="tx"/>
                    </a:ext>
                  </a:extLst>
                </a:hlinkClick>
              </a:rPr>
              <a:t>Карлоса </a:t>
            </a:r>
            <a:r>
              <a:rPr lang="uk-UA" sz="3200" b="0" i="1" u="sng" strike="noStrike" dirty="0" err="1">
                <a:solidFill>
                  <a:srgbClr val="FF8FE6"/>
                </a:solidFill>
                <a:effectLst/>
                <a:latin typeface="Book Antiqua" panose="02040602050305030304" pitchFamily="18" charset="0"/>
                <a:hlinkClick r:id="rId7" tooltip="Карлос Менем">
                  <a:extLst>
                    <a:ext uri="{A12FA001-AC4F-418D-AE19-62706E023703}">
                      <ahyp:hlinkClr xmlns:ahyp="http://schemas.microsoft.com/office/drawing/2018/hyperlinkcolor" val="tx"/>
                    </a:ext>
                  </a:extLst>
                </a:hlinkClick>
              </a:rPr>
              <a:t>Менема</a:t>
            </a:r>
            <a:r>
              <a:rPr lang="uk-UA" sz="3200" b="0" i="0" dirty="0">
                <a:solidFill>
                  <a:srgbClr val="FF8FE6"/>
                </a:solidFill>
                <a:effectLst/>
                <a:latin typeface="Book Antiqua" panose="02040602050305030304" pitchFamily="18" charset="0"/>
              </a:rPr>
              <a:t>. При цьому у країні вже тоді фіксувався високий рівень безробіття й величезна різниця у прибутках між бідними й багатими.</a:t>
            </a:r>
          </a:p>
          <a:p>
            <a:pPr marL="342900" indent="-342900">
              <a:buFont typeface="Wingdings" panose="05000000000000000000" pitchFamily="2" charset="2"/>
              <a:buChar char="q"/>
            </a:pPr>
            <a:r>
              <a:rPr lang="uk-UA" sz="3200" b="0" i="0" u="none" strike="noStrike" dirty="0">
                <a:solidFill>
                  <a:srgbClr val="FF8FE6"/>
                </a:solidFill>
                <a:effectLst/>
                <a:latin typeface="Book Antiqua" panose="02040602050305030304" pitchFamily="18" charset="0"/>
                <a:hlinkClick r:id="rId8" tooltip="12 липня">
                  <a:extLst>
                    <a:ext uri="{A12FA001-AC4F-418D-AE19-62706E023703}">
                      <ahyp:hlinkClr xmlns:ahyp="http://schemas.microsoft.com/office/drawing/2018/hyperlinkcolor" val="tx"/>
                    </a:ext>
                  </a:extLst>
                </a:hlinkClick>
              </a:rPr>
              <a:t>12 липня</a:t>
            </a:r>
            <a:r>
              <a:rPr lang="uk-UA" sz="3200" b="0" i="0" dirty="0">
                <a:solidFill>
                  <a:srgbClr val="FF8FE6"/>
                </a:solidFill>
                <a:effectLst/>
                <a:latin typeface="Book Antiqua" panose="02040602050305030304" pitchFamily="18" charset="0"/>
              </a:rPr>
              <a:t> </a:t>
            </a:r>
            <a:r>
              <a:rPr lang="uk-UA" sz="3200" b="0" i="0" u="none" strike="noStrike" dirty="0">
                <a:solidFill>
                  <a:srgbClr val="FF8FE6"/>
                </a:solidFill>
                <a:effectLst/>
                <a:latin typeface="Book Antiqua" panose="02040602050305030304" pitchFamily="18" charset="0"/>
                <a:hlinkClick r:id="rId9" tooltip="2001">
                  <a:extLst>
                    <a:ext uri="{A12FA001-AC4F-418D-AE19-62706E023703}">
                      <ahyp:hlinkClr xmlns:ahyp="http://schemas.microsoft.com/office/drawing/2018/hyperlinkcolor" val="tx"/>
                    </a:ext>
                  </a:extLst>
                </a:hlinkClick>
              </a:rPr>
              <a:t>2001</a:t>
            </a:r>
            <a:r>
              <a:rPr lang="uk-UA" sz="3200" b="0" i="0" dirty="0">
                <a:solidFill>
                  <a:srgbClr val="FF8FE6"/>
                </a:solidFill>
                <a:effectLst/>
                <a:latin typeface="Book Antiqua" panose="02040602050305030304" pitchFamily="18" charset="0"/>
              </a:rPr>
              <a:t>. Кредитні агентства знизили кредитний рейтинг Аргентини, що призвело до ускладнення ситуації на фінансових ринках</a:t>
            </a:r>
            <a:r>
              <a:rPr lang="uk-UA" sz="3200" baseline="30000" dirty="0">
                <a:solidFill>
                  <a:srgbClr val="FF8FE6"/>
                </a:solidFill>
                <a:latin typeface="Book Antiqua" panose="02040602050305030304" pitchFamily="18" charset="0"/>
              </a:rPr>
              <a:t>]</a:t>
            </a:r>
            <a:r>
              <a:rPr lang="uk-UA" sz="3200" b="0" i="0" dirty="0">
                <a:solidFill>
                  <a:srgbClr val="FF8FE6"/>
                </a:solidFill>
                <a:effectLst/>
                <a:latin typeface="Book Antiqua" panose="02040602050305030304" pitchFamily="18" charset="0"/>
              </a:rPr>
              <a:t>.</a:t>
            </a:r>
          </a:p>
          <a:p>
            <a:pPr marL="342900" indent="-342900">
              <a:buFont typeface="Wingdings" panose="05000000000000000000" pitchFamily="2" charset="2"/>
              <a:buChar char="q"/>
            </a:pPr>
            <a:r>
              <a:rPr lang="uk-UA" sz="3200" b="0" i="0" u="none" strike="noStrike" dirty="0">
                <a:solidFill>
                  <a:srgbClr val="FF8FE6"/>
                </a:solidFill>
                <a:effectLst/>
                <a:latin typeface="Book Antiqua" panose="02040602050305030304" pitchFamily="18" charset="0"/>
                <a:hlinkClick r:id="rId10" tooltip="2 серпня">
                  <a:extLst>
                    <a:ext uri="{A12FA001-AC4F-418D-AE19-62706E023703}">
                      <ahyp:hlinkClr xmlns:ahyp="http://schemas.microsoft.com/office/drawing/2018/hyperlinkcolor" val="tx"/>
                    </a:ext>
                  </a:extLst>
                </a:hlinkClick>
              </a:rPr>
              <a:t>2 серпня</a:t>
            </a:r>
            <a:r>
              <a:rPr lang="uk-UA" sz="3200" b="0" i="0" dirty="0">
                <a:solidFill>
                  <a:srgbClr val="FF8FE6"/>
                </a:solidFill>
                <a:effectLst/>
                <a:latin typeface="Book Antiqua" panose="02040602050305030304" pitchFamily="18" charset="0"/>
              </a:rPr>
              <a:t> 2001. Конгрес урізав зарплатню держслужбовцям і пенсії на 13% в рамках програми жорсткої економії</a:t>
            </a:r>
            <a:r>
              <a:rPr lang="uk-UA" sz="3200" b="0" i="0" baseline="30000" dirty="0">
                <a:solidFill>
                  <a:srgbClr val="FF8FE6"/>
                </a:solidFill>
                <a:effectLst/>
                <a:latin typeface="Book Antiqua" panose="02040602050305030304" pitchFamily="18" charset="0"/>
              </a:rPr>
              <a:t>.</a:t>
            </a:r>
            <a:endParaRPr lang="uk-UA" sz="3200" b="0" i="0" dirty="0">
              <a:solidFill>
                <a:srgbClr val="FF8FE6"/>
              </a:solidFill>
              <a:effectLst/>
              <a:latin typeface="Book Antiqua" panose="02040602050305030304" pitchFamily="18" charset="0"/>
            </a:endParaRPr>
          </a:p>
          <a:p>
            <a:pPr marL="342900" indent="-342900">
              <a:buFont typeface="Wingdings" panose="05000000000000000000" pitchFamily="2" charset="2"/>
              <a:buChar char="q"/>
            </a:pPr>
            <a:r>
              <a:rPr lang="uk-UA" sz="3200" b="0" i="0" u="none" strike="noStrike" dirty="0">
                <a:solidFill>
                  <a:srgbClr val="FF8FE6"/>
                </a:solidFill>
                <a:effectLst/>
                <a:latin typeface="Book Antiqua" panose="02040602050305030304" pitchFamily="18" charset="0"/>
                <a:hlinkClick r:id="rId11" tooltip="3 листопада">
                  <a:extLst>
                    <a:ext uri="{A12FA001-AC4F-418D-AE19-62706E023703}">
                      <ahyp:hlinkClr xmlns:ahyp="http://schemas.microsoft.com/office/drawing/2018/hyperlinkcolor" val="tx"/>
                    </a:ext>
                  </a:extLst>
                </a:hlinkClick>
              </a:rPr>
              <a:t>3 листопада</a:t>
            </a:r>
            <a:r>
              <a:rPr lang="uk-UA" sz="3200" b="0" i="0" dirty="0">
                <a:solidFill>
                  <a:srgbClr val="FF8FE6"/>
                </a:solidFill>
                <a:effectLst/>
                <a:latin typeface="Book Antiqua" panose="02040602050305030304" pitchFamily="18" charset="0"/>
              </a:rPr>
              <a:t> 2001. </a:t>
            </a:r>
            <a:r>
              <a:rPr lang="uk-UA" sz="3200" b="0" i="1" u="sng" dirty="0">
                <a:solidFill>
                  <a:srgbClr val="FF8FE6"/>
                </a:solidFill>
                <a:effectLst/>
                <a:latin typeface="Book Antiqua" panose="02040602050305030304" pitchFamily="18" charset="0"/>
              </a:rPr>
              <a:t>Фернандо де ла </a:t>
            </a:r>
            <a:r>
              <a:rPr lang="uk-UA" sz="3200" b="0" i="1" u="sng" dirty="0" err="1">
                <a:solidFill>
                  <a:srgbClr val="FF8FE6"/>
                </a:solidFill>
                <a:effectLst/>
                <a:latin typeface="Book Antiqua" panose="02040602050305030304" pitchFamily="18" charset="0"/>
              </a:rPr>
              <a:t>Руа</a:t>
            </a:r>
            <a:r>
              <a:rPr lang="uk-UA" sz="3200" b="0" i="0" dirty="0">
                <a:solidFill>
                  <a:srgbClr val="FF8FE6"/>
                </a:solidFill>
                <a:effectLst/>
                <a:latin typeface="Book Antiqua" panose="02040602050305030304" pitchFamily="18" charset="0"/>
              </a:rPr>
              <a:t> оголосив про план реструктуризації 95 мільярдів доларів державного </a:t>
            </a:r>
            <a:r>
              <a:rPr lang="uk-UA" sz="2800" b="0" i="0" dirty="0">
                <a:solidFill>
                  <a:srgbClr val="FF8FE6"/>
                </a:solidFill>
                <a:effectLst/>
                <a:latin typeface="Book Antiqua" panose="02040602050305030304" pitchFamily="18" charset="0"/>
              </a:rPr>
              <a:t>боргу.</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09352" y="1626976"/>
            <a:ext cx="6379210" cy="47625"/>
          </a:xfrm>
          <a:custGeom>
            <a:avLst/>
            <a:gdLst/>
            <a:ahLst/>
            <a:cxnLst/>
            <a:rect l="l" t="t" r="r" b="b"/>
            <a:pathLst>
              <a:path w="6379209" h="47625">
                <a:moveTo>
                  <a:pt x="0" y="47093"/>
                </a:moveTo>
                <a:lnTo>
                  <a:pt x="6378647" y="47093"/>
                </a:lnTo>
                <a:lnTo>
                  <a:pt x="6378647" y="0"/>
                </a:lnTo>
                <a:lnTo>
                  <a:pt x="0" y="0"/>
                </a:lnTo>
                <a:lnTo>
                  <a:pt x="0" y="47093"/>
                </a:lnTo>
                <a:close/>
              </a:path>
            </a:pathLst>
          </a:custGeom>
          <a:solidFill>
            <a:srgbClr val="52DDD4"/>
          </a:solidFill>
        </p:spPr>
        <p:txBody>
          <a:bodyPr wrap="square" lIns="0" tIns="0" rIns="0" bIns="0" rtlCol="0"/>
          <a:lstStyle/>
          <a:p>
            <a:endParaRPr/>
          </a:p>
        </p:txBody>
      </p:sp>
      <p:sp>
        <p:nvSpPr>
          <p:cNvPr id="3" name="object 3"/>
          <p:cNvSpPr/>
          <p:nvPr/>
        </p:nvSpPr>
        <p:spPr>
          <a:xfrm>
            <a:off x="11887885" y="3510725"/>
            <a:ext cx="6400165" cy="47625"/>
          </a:xfrm>
          <a:custGeom>
            <a:avLst/>
            <a:gdLst/>
            <a:ahLst/>
            <a:cxnLst/>
            <a:rect l="l" t="t" r="r" b="b"/>
            <a:pathLst>
              <a:path w="6400165" h="47625">
                <a:moveTo>
                  <a:pt x="0" y="0"/>
                </a:moveTo>
                <a:lnTo>
                  <a:pt x="6400116" y="0"/>
                </a:lnTo>
                <a:lnTo>
                  <a:pt x="6400116" y="47093"/>
                </a:lnTo>
                <a:lnTo>
                  <a:pt x="0" y="47093"/>
                </a:lnTo>
                <a:lnTo>
                  <a:pt x="0" y="0"/>
                </a:lnTo>
                <a:close/>
              </a:path>
            </a:pathLst>
          </a:custGeom>
          <a:solidFill>
            <a:srgbClr val="52DDD4"/>
          </a:solidFill>
        </p:spPr>
        <p:txBody>
          <a:bodyPr wrap="square" lIns="0" tIns="0" rIns="0" bIns="0" rtlCol="0"/>
          <a:lstStyle/>
          <a:p>
            <a:endParaRPr/>
          </a:p>
        </p:txBody>
      </p:sp>
      <p:sp>
        <p:nvSpPr>
          <p:cNvPr id="4" name="object 4"/>
          <p:cNvSpPr/>
          <p:nvPr/>
        </p:nvSpPr>
        <p:spPr>
          <a:xfrm>
            <a:off x="11887885" y="4452599"/>
            <a:ext cx="6400165" cy="47625"/>
          </a:xfrm>
          <a:custGeom>
            <a:avLst/>
            <a:gdLst/>
            <a:ahLst/>
            <a:cxnLst/>
            <a:rect l="l" t="t" r="r" b="b"/>
            <a:pathLst>
              <a:path w="6400165" h="47625">
                <a:moveTo>
                  <a:pt x="0" y="0"/>
                </a:moveTo>
                <a:lnTo>
                  <a:pt x="6400116" y="0"/>
                </a:lnTo>
                <a:lnTo>
                  <a:pt x="6400116" y="47093"/>
                </a:lnTo>
                <a:lnTo>
                  <a:pt x="0" y="47093"/>
                </a:lnTo>
                <a:lnTo>
                  <a:pt x="0" y="0"/>
                </a:lnTo>
                <a:close/>
              </a:path>
            </a:pathLst>
          </a:custGeom>
          <a:solidFill>
            <a:srgbClr val="52DDD4"/>
          </a:solidFill>
        </p:spPr>
        <p:txBody>
          <a:bodyPr wrap="square" lIns="0" tIns="0" rIns="0" bIns="0" rtlCol="0"/>
          <a:lstStyle/>
          <a:p>
            <a:endParaRPr/>
          </a:p>
        </p:txBody>
      </p:sp>
      <p:sp>
        <p:nvSpPr>
          <p:cNvPr id="5" name="object 5"/>
          <p:cNvSpPr/>
          <p:nvPr/>
        </p:nvSpPr>
        <p:spPr>
          <a:xfrm>
            <a:off x="11909352" y="685101"/>
            <a:ext cx="6379210" cy="47625"/>
          </a:xfrm>
          <a:custGeom>
            <a:avLst/>
            <a:gdLst/>
            <a:ahLst/>
            <a:cxnLst/>
            <a:rect l="l" t="t" r="r" b="b"/>
            <a:pathLst>
              <a:path w="6379209" h="47625">
                <a:moveTo>
                  <a:pt x="0" y="47093"/>
                </a:moveTo>
                <a:lnTo>
                  <a:pt x="6378647" y="47093"/>
                </a:lnTo>
                <a:lnTo>
                  <a:pt x="6378647" y="0"/>
                </a:lnTo>
                <a:lnTo>
                  <a:pt x="0" y="0"/>
                </a:lnTo>
                <a:lnTo>
                  <a:pt x="0" y="47093"/>
                </a:lnTo>
                <a:close/>
              </a:path>
            </a:pathLst>
          </a:custGeom>
          <a:solidFill>
            <a:srgbClr val="52DDD4"/>
          </a:solidFill>
        </p:spPr>
        <p:txBody>
          <a:bodyPr wrap="square" lIns="0" tIns="0" rIns="0" bIns="0" rtlCol="0"/>
          <a:lstStyle/>
          <a:p>
            <a:endParaRPr/>
          </a:p>
        </p:txBody>
      </p:sp>
      <p:sp>
        <p:nvSpPr>
          <p:cNvPr id="6" name="object 6"/>
          <p:cNvSpPr/>
          <p:nvPr/>
        </p:nvSpPr>
        <p:spPr>
          <a:xfrm>
            <a:off x="11909352" y="1156038"/>
            <a:ext cx="6379210" cy="47625"/>
          </a:xfrm>
          <a:custGeom>
            <a:avLst/>
            <a:gdLst/>
            <a:ahLst/>
            <a:cxnLst/>
            <a:rect l="l" t="t" r="r" b="b"/>
            <a:pathLst>
              <a:path w="6379209" h="47625">
                <a:moveTo>
                  <a:pt x="0" y="47093"/>
                </a:moveTo>
                <a:lnTo>
                  <a:pt x="6378647" y="47093"/>
                </a:lnTo>
                <a:lnTo>
                  <a:pt x="6378647" y="0"/>
                </a:lnTo>
                <a:lnTo>
                  <a:pt x="0" y="0"/>
                </a:lnTo>
                <a:lnTo>
                  <a:pt x="0" y="47093"/>
                </a:lnTo>
                <a:close/>
              </a:path>
            </a:pathLst>
          </a:custGeom>
          <a:solidFill>
            <a:srgbClr val="52DDD4"/>
          </a:solidFill>
        </p:spPr>
        <p:txBody>
          <a:bodyPr wrap="square" lIns="0" tIns="0" rIns="0" bIns="0" rtlCol="0"/>
          <a:lstStyle/>
          <a:p>
            <a:endParaRPr/>
          </a:p>
        </p:txBody>
      </p:sp>
      <p:sp>
        <p:nvSpPr>
          <p:cNvPr id="7" name="object 7"/>
          <p:cNvSpPr/>
          <p:nvPr/>
        </p:nvSpPr>
        <p:spPr>
          <a:xfrm>
            <a:off x="11909352" y="3039787"/>
            <a:ext cx="6379210" cy="47625"/>
          </a:xfrm>
          <a:custGeom>
            <a:avLst/>
            <a:gdLst/>
            <a:ahLst/>
            <a:cxnLst/>
            <a:rect l="l" t="t" r="r" b="b"/>
            <a:pathLst>
              <a:path w="6379209" h="47625">
                <a:moveTo>
                  <a:pt x="0" y="47093"/>
                </a:moveTo>
                <a:lnTo>
                  <a:pt x="6378647" y="47093"/>
                </a:lnTo>
                <a:lnTo>
                  <a:pt x="6378647" y="0"/>
                </a:lnTo>
                <a:lnTo>
                  <a:pt x="0" y="0"/>
                </a:lnTo>
                <a:lnTo>
                  <a:pt x="0" y="47093"/>
                </a:lnTo>
                <a:close/>
              </a:path>
            </a:pathLst>
          </a:custGeom>
          <a:solidFill>
            <a:srgbClr val="52DDD4"/>
          </a:solidFill>
        </p:spPr>
        <p:txBody>
          <a:bodyPr wrap="square" lIns="0" tIns="0" rIns="0" bIns="0" rtlCol="0"/>
          <a:lstStyle/>
          <a:p>
            <a:endParaRPr/>
          </a:p>
        </p:txBody>
      </p:sp>
      <p:sp>
        <p:nvSpPr>
          <p:cNvPr id="8" name="object 8"/>
          <p:cNvSpPr/>
          <p:nvPr/>
        </p:nvSpPr>
        <p:spPr>
          <a:xfrm>
            <a:off x="11909352" y="214164"/>
            <a:ext cx="6379210" cy="47625"/>
          </a:xfrm>
          <a:custGeom>
            <a:avLst/>
            <a:gdLst/>
            <a:ahLst/>
            <a:cxnLst/>
            <a:rect l="l" t="t" r="r" b="b"/>
            <a:pathLst>
              <a:path w="6379209" h="47625">
                <a:moveTo>
                  <a:pt x="0" y="47093"/>
                </a:moveTo>
                <a:lnTo>
                  <a:pt x="6378647" y="47093"/>
                </a:lnTo>
                <a:lnTo>
                  <a:pt x="6378647" y="0"/>
                </a:lnTo>
                <a:lnTo>
                  <a:pt x="0" y="0"/>
                </a:lnTo>
                <a:lnTo>
                  <a:pt x="0" y="47093"/>
                </a:lnTo>
                <a:close/>
              </a:path>
            </a:pathLst>
          </a:custGeom>
          <a:solidFill>
            <a:srgbClr val="52DDD4"/>
          </a:solidFill>
        </p:spPr>
        <p:txBody>
          <a:bodyPr wrap="square" lIns="0" tIns="0" rIns="0" bIns="0" rtlCol="0"/>
          <a:lstStyle/>
          <a:p>
            <a:endParaRPr/>
          </a:p>
        </p:txBody>
      </p:sp>
      <p:sp>
        <p:nvSpPr>
          <p:cNvPr id="9" name="object 9"/>
          <p:cNvSpPr/>
          <p:nvPr/>
        </p:nvSpPr>
        <p:spPr>
          <a:xfrm>
            <a:off x="11909352" y="2097913"/>
            <a:ext cx="6379210" cy="47625"/>
          </a:xfrm>
          <a:custGeom>
            <a:avLst/>
            <a:gdLst/>
            <a:ahLst/>
            <a:cxnLst/>
            <a:rect l="l" t="t" r="r" b="b"/>
            <a:pathLst>
              <a:path w="6379209" h="47625">
                <a:moveTo>
                  <a:pt x="0" y="47093"/>
                </a:moveTo>
                <a:lnTo>
                  <a:pt x="6378647" y="47093"/>
                </a:lnTo>
                <a:lnTo>
                  <a:pt x="6378647" y="0"/>
                </a:lnTo>
                <a:lnTo>
                  <a:pt x="0" y="0"/>
                </a:lnTo>
                <a:lnTo>
                  <a:pt x="0" y="47093"/>
                </a:lnTo>
                <a:close/>
              </a:path>
            </a:pathLst>
          </a:custGeom>
          <a:solidFill>
            <a:srgbClr val="52DDD4"/>
          </a:solidFill>
        </p:spPr>
        <p:txBody>
          <a:bodyPr wrap="square" lIns="0" tIns="0" rIns="0" bIns="0" rtlCol="0"/>
          <a:lstStyle/>
          <a:p>
            <a:endParaRPr/>
          </a:p>
        </p:txBody>
      </p:sp>
      <p:sp>
        <p:nvSpPr>
          <p:cNvPr id="10" name="object 10"/>
          <p:cNvSpPr/>
          <p:nvPr/>
        </p:nvSpPr>
        <p:spPr>
          <a:xfrm>
            <a:off x="11909352" y="2568850"/>
            <a:ext cx="6379210" cy="47625"/>
          </a:xfrm>
          <a:custGeom>
            <a:avLst/>
            <a:gdLst/>
            <a:ahLst/>
            <a:cxnLst/>
            <a:rect l="l" t="t" r="r" b="b"/>
            <a:pathLst>
              <a:path w="6379209" h="47625">
                <a:moveTo>
                  <a:pt x="0" y="47093"/>
                </a:moveTo>
                <a:lnTo>
                  <a:pt x="6378647" y="47093"/>
                </a:lnTo>
                <a:lnTo>
                  <a:pt x="6378647" y="0"/>
                </a:lnTo>
                <a:lnTo>
                  <a:pt x="0" y="0"/>
                </a:lnTo>
                <a:lnTo>
                  <a:pt x="0" y="47093"/>
                </a:lnTo>
                <a:close/>
              </a:path>
            </a:pathLst>
          </a:custGeom>
          <a:solidFill>
            <a:srgbClr val="52DDD4"/>
          </a:solidFill>
        </p:spPr>
        <p:txBody>
          <a:bodyPr wrap="square" lIns="0" tIns="0" rIns="0" bIns="0" rtlCol="0"/>
          <a:lstStyle/>
          <a:p>
            <a:endParaRPr/>
          </a:p>
        </p:txBody>
      </p:sp>
      <p:sp>
        <p:nvSpPr>
          <p:cNvPr id="11" name="object 11"/>
          <p:cNvSpPr/>
          <p:nvPr/>
        </p:nvSpPr>
        <p:spPr>
          <a:xfrm>
            <a:off x="11887885" y="3981662"/>
            <a:ext cx="6400165" cy="47625"/>
          </a:xfrm>
          <a:custGeom>
            <a:avLst/>
            <a:gdLst/>
            <a:ahLst/>
            <a:cxnLst/>
            <a:rect l="l" t="t" r="r" b="b"/>
            <a:pathLst>
              <a:path w="6400165" h="47625">
                <a:moveTo>
                  <a:pt x="0" y="0"/>
                </a:moveTo>
                <a:lnTo>
                  <a:pt x="6400116" y="0"/>
                </a:lnTo>
                <a:lnTo>
                  <a:pt x="6400116" y="47093"/>
                </a:lnTo>
                <a:lnTo>
                  <a:pt x="0" y="47093"/>
                </a:lnTo>
                <a:lnTo>
                  <a:pt x="0" y="0"/>
                </a:lnTo>
                <a:close/>
              </a:path>
            </a:pathLst>
          </a:custGeom>
          <a:solidFill>
            <a:srgbClr val="52DDD4"/>
          </a:solidFill>
        </p:spPr>
        <p:txBody>
          <a:bodyPr wrap="square" lIns="0" tIns="0" rIns="0" bIns="0" rtlCol="0"/>
          <a:lstStyle/>
          <a:p>
            <a:endParaRPr/>
          </a:p>
        </p:txBody>
      </p:sp>
      <p:sp>
        <p:nvSpPr>
          <p:cNvPr id="12" name="object 12"/>
          <p:cNvSpPr/>
          <p:nvPr/>
        </p:nvSpPr>
        <p:spPr>
          <a:xfrm>
            <a:off x="11887885" y="4923536"/>
            <a:ext cx="6400165" cy="47625"/>
          </a:xfrm>
          <a:custGeom>
            <a:avLst/>
            <a:gdLst/>
            <a:ahLst/>
            <a:cxnLst/>
            <a:rect l="l" t="t" r="r" b="b"/>
            <a:pathLst>
              <a:path w="6400165" h="47625">
                <a:moveTo>
                  <a:pt x="0" y="0"/>
                </a:moveTo>
                <a:lnTo>
                  <a:pt x="6400116" y="0"/>
                </a:lnTo>
                <a:lnTo>
                  <a:pt x="6400116" y="47093"/>
                </a:lnTo>
                <a:lnTo>
                  <a:pt x="0" y="47093"/>
                </a:lnTo>
                <a:lnTo>
                  <a:pt x="0" y="0"/>
                </a:lnTo>
                <a:close/>
              </a:path>
            </a:pathLst>
          </a:custGeom>
          <a:solidFill>
            <a:srgbClr val="52DDD4"/>
          </a:solidFill>
        </p:spPr>
        <p:txBody>
          <a:bodyPr wrap="square" lIns="0" tIns="0" rIns="0" bIns="0" rtlCol="0"/>
          <a:lstStyle/>
          <a:p>
            <a:endParaRPr/>
          </a:p>
        </p:txBody>
      </p:sp>
      <p:sp>
        <p:nvSpPr>
          <p:cNvPr id="13" name="object 13"/>
          <p:cNvSpPr/>
          <p:nvPr/>
        </p:nvSpPr>
        <p:spPr>
          <a:xfrm>
            <a:off x="11887885" y="5394473"/>
            <a:ext cx="6400165" cy="47625"/>
          </a:xfrm>
          <a:custGeom>
            <a:avLst/>
            <a:gdLst/>
            <a:ahLst/>
            <a:cxnLst/>
            <a:rect l="l" t="t" r="r" b="b"/>
            <a:pathLst>
              <a:path w="6400165" h="47625">
                <a:moveTo>
                  <a:pt x="0" y="0"/>
                </a:moveTo>
                <a:lnTo>
                  <a:pt x="6400116" y="0"/>
                </a:lnTo>
                <a:lnTo>
                  <a:pt x="6400116" y="47093"/>
                </a:lnTo>
                <a:lnTo>
                  <a:pt x="0" y="47093"/>
                </a:lnTo>
                <a:lnTo>
                  <a:pt x="0" y="0"/>
                </a:lnTo>
                <a:close/>
              </a:path>
            </a:pathLst>
          </a:custGeom>
          <a:solidFill>
            <a:srgbClr val="52DDD4"/>
          </a:solidFill>
        </p:spPr>
        <p:txBody>
          <a:bodyPr wrap="square" lIns="0" tIns="0" rIns="0" bIns="0" rtlCol="0"/>
          <a:lstStyle/>
          <a:p>
            <a:endParaRPr/>
          </a:p>
        </p:txBody>
      </p:sp>
      <p:sp>
        <p:nvSpPr>
          <p:cNvPr id="14" name="object 14"/>
          <p:cNvSpPr/>
          <p:nvPr/>
        </p:nvSpPr>
        <p:spPr>
          <a:xfrm>
            <a:off x="11887885" y="5865411"/>
            <a:ext cx="6400165" cy="47625"/>
          </a:xfrm>
          <a:custGeom>
            <a:avLst/>
            <a:gdLst/>
            <a:ahLst/>
            <a:cxnLst/>
            <a:rect l="l" t="t" r="r" b="b"/>
            <a:pathLst>
              <a:path w="6400165" h="47625">
                <a:moveTo>
                  <a:pt x="0" y="0"/>
                </a:moveTo>
                <a:lnTo>
                  <a:pt x="6400116" y="0"/>
                </a:lnTo>
                <a:lnTo>
                  <a:pt x="6400116" y="47093"/>
                </a:lnTo>
                <a:lnTo>
                  <a:pt x="0" y="47093"/>
                </a:lnTo>
                <a:lnTo>
                  <a:pt x="0" y="0"/>
                </a:lnTo>
                <a:close/>
              </a:path>
            </a:pathLst>
          </a:custGeom>
          <a:solidFill>
            <a:srgbClr val="52DDD4"/>
          </a:solidFill>
        </p:spPr>
        <p:txBody>
          <a:bodyPr wrap="square" lIns="0" tIns="0" rIns="0" bIns="0" rtlCol="0"/>
          <a:lstStyle/>
          <a:p>
            <a:endParaRPr/>
          </a:p>
        </p:txBody>
      </p:sp>
      <p:sp>
        <p:nvSpPr>
          <p:cNvPr id="15" name="object 15"/>
          <p:cNvSpPr/>
          <p:nvPr/>
        </p:nvSpPr>
        <p:spPr>
          <a:xfrm>
            <a:off x="11887885" y="6336348"/>
            <a:ext cx="6400165" cy="47625"/>
          </a:xfrm>
          <a:custGeom>
            <a:avLst/>
            <a:gdLst/>
            <a:ahLst/>
            <a:cxnLst/>
            <a:rect l="l" t="t" r="r" b="b"/>
            <a:pathLst>
              <a:path w="6400165" h="47625">
                <a:moveTo>
                  <a:pt x="0" y="0"/>
                </a:moveTo>
                <a:lnTo>
                  <a:pt x="6400116" y="0"/>
                </a:lnTo>
                <a:lnTo>
                  <a:pt x="6400116" y="47093"/>
                </a:lnTo>
                <a:lnTo>
                  <a:pt x="0" y="47093"/>
                </a:lnTo>
                <a:lnTo>
                  <a:pt x="0" y="0"/>
                </a:lnTo>
                <a:close/>
              </a:path>
            </a:pathLst>
          </a:custGeom>
          <a:solidFill>
            <a:srgbClr val="52DDD4"/>
          </a:solidFill>
        </p:spPr>
        <p:txBody>
          <a:bodyPr wrap="square" lIns="0" tIns="0" rIns="0" bIns="0" rtlCol="0"/>
          <a:lstStyle/>
          <a:p>
            <a:endParaRPr/>
          </a:p>
        </p:txBody>
      </p:sp>
      <p:sp>
        <p:nvSpPr>
          <p:cNvPr id="16" name="object 16"/>
          <p:cNvSpPr/>
          <p:nvPr/>
        </p:nvSpPr>
        <p:spPr>
          <a:xfrm>
            <a:off x="11887885" y="6807286"/>
            <a:ext cx="6400165" cy="47625"/>
          </a:xfrm>
          <a:custGeom>
            <a:avLst/>
            <a:gdLst/>
            <a:ahLst/>
            <a:cxnLst/>
            <a:rect l="l" t="t" r="r" b="b"/>
            <a:pathLst>
              <a:path w="6400165" h="47625">
                <a:moveTo>
                  <a:pt x="0" y="0"/>
                </a:moveTo>
                <a:lnTo>
                  <a:pt x="6400116" y="0"/>
                </a:lnTo>
                <a:lnTo>
                  <a:pt x="6400116" y="47093"/>
                </a:lnTo>
                <a:lnTo>
                  <a:pt x="0" y="47093"/>
                </a:lnTo>
                <a:lnTo>
                  <a:pt x="0" y="0"/>
                </a:lnTo>
                <a:close/>
              </a:path>
            </a:pathLst>
          </a:custGeom>
          <a:solidFill>
            <a:srgbClr val="52DDD4"/>
          </a:solidFill>
        </p:spPr>
        <p:txBody>
          <a:bodyPr wrap="square" lIns="0" tIns="0" rIns="0" bIns="0" rtlCol="0"/>
          <a:lstStyle/>
          <a:p>
            <a:endParaRPr/>
          </a:p>
        </p:txBody>
      </p:sp>
      <p:sp>
        <p:nvSpPr>
          <p:cNvPr id="17" name="object 17"/>
          <p:cNvSpPr/>
          <p:nvPr/>
        </p:nvSpPr>
        <p:spPr>
          <a:xfrm>
            <a:off x="11887885" y="7278223"/>
            <a:ext cx="6400165" cy="47625"/>
          </a:xfrm>
          <a:custGeom>
            <a:avLst/>
            <a:gdLst/>
            <a:ahLst/>
            <a:cxnLst/>
            <a:rect l="l" t="t" r="r" b="b"/>
            <a:pathLst>
              <a:path w="6400165" h="47625">
                <a:moveTo>
                  <a:pt x="0" y="0"/>
                </a:moveTo>
                <a:lnTo>
                  <a:pt x="6400116" y="0"/>
                </a:lnTo>
                <a:lnTo>
                  <a:pt x="6400116" y="47093"/>
                </a:lnTo>
                <a:lnTo>
                  <a:pt x="0" y="47093"/>
                </a:lnTo>
                <a:lnTo>
                  <a:pt x="0" y="0"/>
                </a:lnTo>
                <a:close/>
              </a:path>
            </a:pathLst>
          </a:custGeom>
          <a:solidFill>
            <a:srgbClr val="52DDD4"/>
          </a:solidFill>
        </p:spPr>
        <p:txBody>
          <a:bodyPr wrap="square" lIns="0" tIns="0" rIns="0" bIns="0" rtlCol="0"/>
          <a:lstStyle/>
          <a:p>
            <a:endParaRPr/>
          </a:p>
        </p:txBody>
      </p:sp>
      <p:sp>
        <p:nvSpPr>
          <p:cNvPr id="18" name="object 18"/>
          <p:cNvSpPr/>
          <p:nvPr/>
        </p:nvSpPr>
        <p:spPr>
          <a:xfrm>
            <a:off x="11887885" y="7749160"/>
            <a:ext cx="6400165" cy="47625"/>
          </a:xfrm>
          <a:custGeom>
            <a:avLst/>
            <a:gdLst/>
            <a:ahLst/>
            <a:cxnLst/>
            <a:rect l="l" t="t" r="r" b="b"/>
            <a:pathLst>
              <a:path w="6400165" h="47625">
                <a:moveTo>
                  <a:pt x="0" y="0"/>
                </a:moveTo>
                <a:lnTo>
                  <a:pt x="6400116" y="0"/>
                </a:lnTo>
                <a:lnTo>
                  <a:pt x="6400116" y="47093"/>
                </a:lnTo>
                <a:lnTo>
                  <a:pt x="0" y="47093"/>
                </a:lnTo>
                <a:lnTo>
                  <a:pt x="0" y="0"/>
                </a:lnTo>
                <a:close/>
              </a:path>
            </a:pathLst>
          </a:custGeom>
          <a:solidFill>
            <a:srgbClr val="52DDD4"/>
          </a:solidFill>
        </p:spPr>
        <p:txBody>
          <a:bodyPr wrap="square" lIns="0" tIns="0" rIns="0" bIns="0" rtlCol="0"/>
          <a:lstStyle/>
          <a:p>
            <a:endParaRPr/>
          </a:p>
        </p:txBody>
      </p:sp>
      <p:sp>
        <p:nvSpPr>
          <p:cNvPr id="19" name="object 19"/>
          <p:cNvSpPr/>
          <p:nvPr/>
        </p:nvSpPr>
        <p:spPr>
          <a:xfrm>
            <a:off x="11887885" y="8220097"/>
            <a:ext cx="6400165" cy="47625"/>
          </a:xfrm>
          <a:custGeom>
            <a:avLst/>
            <a:gdLst/>
            <a:ahLst/>
            <a:cxnLst/>
            <a:rect l="l" t="t" r="r" b="b"/>
            <a:pathLst>
              <a:path w="6400165" h="47625">
                <a:moveTo>
                  <a:pt x="0" y="0"/>
                </a:moveTo>
                <a:lnTo>
                  <a:pt x="6400116" y="0"/>
                </a:lnTo>
                <a:lnTo>
                  <a:pt x="6400116" y="47093"/>
                </a:lnTo>
                <a:lnTo>
                  <a:pt x="0" y="47093"/>
                </a:lnTo>
                <a:lnTo>
                  <a:pt x="0" y="0"/>
                </a:lnTo>
                <a:close/>
              </a:path>
            </a:pathLst>
          </a:custGeom>
          <a:solidFill>
            <a:srgbClr val="52DDD4"/>
          </a:solidFill>
        </p:spPr>
        <p:txBody>
          <a:bodyPr wrap="square" lIns="0" tIns="0" rIns="0" bIns="0" rtlCol="0"/>
          <a:lstStyle/>
          <a:p>
            <a:endParaRPr/>
          </a:p>
        </p:txBody>
      </p:sp>
      <p:sp>
        <p:nvSpPr>
          <p:cNvPr id="20" name="object 20"/>
          <p:cNvSpPr/>
          <p:nvPr/>
        </p:nvSpPr>
        <p:spPr>
          <a:xfrm>
            <a:off x="11887885" y="8691034"/>
            <a:ext cx="6400165" cy="47625"/>
          </a:xfrm>
          <a:custGeom>
            <a:avLst/>
            <a:gdLst/>
            <a:ahLst/>
            <a:cxnLst/>
            <a:rect l="l" t="t" r="r" b="b"/>
            <a:pathLst>
              <a:path w="6400165" h="47625">
                <a:moveTo>
                  <a:pt x="0" y="0"/>
                </a:moveTo>
                <a:lnTo>
                  <a:pt x="6400116" y="0"/>
                </a:lnTo>
                <a:lnTo>
                  <a:pt x="6400116" y="47093"/>
                </a:lnTo>
                <a:lnTo>
                  <a:pt x="0" y="47093"/>
                </a:lnTo>
                <a:lnTo>
                  <a:pt x="0" y="0"/>
                </a:lnTo>
                <a:close/>
              </a:path>
            </a:pathLst>
          </a:custGeom>
          <a:solidFill>
            <a:srgbClr val="52DDD4"/>
          </a:solidFill>
        </p:spPr>
        <p:txBody>
          <a:bodyPr wrap="square" lIns="0" tIns="0" rIns="0" bIns="0" rtlCol="0"/>
          <a:lstStyle/>
          <a:p>
            <a:endParaRPr/>
          </a:p>
        </p:txBody>
      </p:sp>
      <p:sp>
        <p:nvSpPr>
          <p:cNvPr id="21" name="object 21"/>
          <p:cNvSpPr/>
          <p:nvPr/>
        </p:nvSpPr>
        <p:spPr>
          <a:xfrm>
            <a:off x="11887885" y="9161971"/>
            <a:ext cx="6400165" cy="47625"/>
          </a:xfrm>
          <a:custGeom>
            <a:avLst/>
            <a:gdLst/>
            <a:ahLst/>
            <a:cxnLst/>
            <a:rect l="l" t="t" r="r" b="b"/>
            <a:pathLst>
              <a:path w="6400165" h="47625">
                <a:moveTo>
                  <a:pt x="0" y="0"/>
                </a:moveTo>
                <a:lnTo>
                  <a:pt x="6400116" y="0"/>
                </a:lnTo>
                <a:lnTo>
                  <a:pt x="6400116" y="47093"/>
                </a:lnTo>
                <a:lnTo>
                  <a:pt x="0" y="47093"/>
                </a:lnTo>
                <a:lnTo>
                  <a:pt x="0" y="0"/>
                </a:lnTo>
                <a:close/>
              </a:path>
            </a:pathLst>
          </a:custGeom>
          <a:solidFill>
            <a:srgbClr val="52DDD4"/>
          </a:solidFill>
        </p:spPr>
        <p:txBody>
          <a:bodyPr wrap="square" lIns="0" tIns="0" rIns="0" bIns="0" rtlCol="0"/>
          <a:lstStyle/>
          <a:p>
            <a:endParaRPr/>
          </a:p>
        </p:txBody>
      </p:sp>
      <p:sp>
        <p:nvSpPr>
          <p:cNvPr id="22" name="object 22"/>
          <p:cNvSpPr/>
          <p:nvPr/>
        </p:nvSpPr>
        <p:spPr>
          <a:xfrm>
            <a:off x="11887885" y="9632908"/>
            <a:ext cx="6400165" cy="47625"/>
          </a:xfrm>
          <a:custGeom>
            <a:avLst/>
            <a:gdLst/>
            <a:ahLst/>
            <a:cxnLst/>
            <a:rect l="l" t="t" r="r" b="b"/>
            <a:pathLst>
              <a:path w="6400165" h="47625">
                <a:moveTo>
                  <a:pt x="0" y="0"/>
                </a:moveTo>
                <a:lnTo>
                  <a:pt x="6400116" y="0"/>
                </a:lnTo>
                <a:lnTo>
                  <a:pt x="6400116" y="47093"/>
                </a:lnTo>
                <a:lnTo>
                  <a:pt x="0" y="47093"/>
                </a:lnTo>
                <a:lnTo>
                  <a:pt x="0" y="0"/>
                </a:lnTo>
                <a:close/>
              </a:path>
            </a:pathLst>
          </a:custGeom>
          <a:solidFill>
            <a:srgbClr val="52DDD4"/>
          </a:solidFill>
        </p:spPr>
        <p:txBody>
          <a:bodyPr wrap="square" lIns="0" tIns="0" rIns="0" bIns="0" rtlCol="0"/>
          <a:lstStyle/>
          <a:p>
            <a:endParaRPr/>
          </a:p>
        </p:txBody>
      </p:sp>
      <p:grpSp>
        <p:nvGrpSpPr>
          <p:cNvPr id="23" name="object 23"/>
          <p:cNvGrpSpPr/>
          <p:nvPr/>
        </p:nvGrpSpPr>
        <p:grpSpPr>
          <a:xfrm>
            <a:off x="0" y="-38100"/>
            <a:ext cx="18288622" cy="10287635"/>
            <a:chOff x="0" y="0"/>
            <a:chExt cx="18288622" cy="10287635"/>
          </a:xfrm>
        </p:grpSpPr>
        <p:sp>
          <p:nvSpPr>
            <p:cNvPr id="24" name="object 24"/>
            <p:cNvSpPr/>
            <p:nvPr/>
          </p:nvSpPr>
          <p:spPr>
            <a:xfrm>
              <a:off x="11864327" y="0"/>
              <a:ext cx="6424295" cy="10287635"/>
            </a:xfrm>
            <a:custGeom>
              <a:avLst/>
              <a:gdLst/>
              <a:ahLst/>
              <a:cxnLst/>
              <a:rect l="l" t="t" r="r" b="b"/>
              <a:pathLst>
                <a:path w="6424295" h="10287635">
                  <a:moveTo>
                    <a:pt x="6423673" y="0"/>
                  </a:moveTo>
                  <a:lnTo>
                    <a:pt x="47104" y="0"/>
                  </a:lnTo>
                  <a:lnTo>
                    <a:pt x="0" y="0"/>
                  </a:lnTo>
                  <a:lnTo>
                    <a:pt x="0" y="10287013"/>
                  </a:lnTo>
                  <a:lnTo>
                    <a:pt x="47104" y="10287013"/>
                  </a:lnTo>
                  <a:lnTo>
                    <a:pt x="6423673" y="10287013"/>
                  </a:lnTo>
                  <a:lnTo>
                    <a:pt x="6423673" y="10150945"/>
                  </a:lnTo>
                  <a:lnTo>
                    <a:pt x="6423673" y="10103853"/>
                  </a:lnTo>
                  <a:lnTo>
                    <a:pt x="6423673" y="0"/>
                  </a:lnTo>
                  <a:close/>
                </a:path>
              </a:pathLst>
            </a:custGeom>
            <a:solidFill>
              <a:srgbClr val="52DDD4"/>
            </a:solidFill>
          </p:spPr>
          <p:txBody>
            <a:bodyPr wrap="square" lIns="0" tIns="0" rIns="0" bIns="0" rtlCol="0"/>
            <a:lstStyle/>
            <a:p>
              <a:endParaRPr/>
            </a:p>
          </p:txBody>
        </p:sp>
        <p:sp>
          <p:nvSpPr>
            <p:cNvPr id="25" name="object 25"/>
            <p:cNvSpPr/>
            <p:nvPr/>
          </p:nvSpPr>
          <p:spPr>
            <a:xfrm>
              <a:off x="0" y="11"/>
              <a:ext cx="14700250" cy="3950641"/>
            </a:xfrm>
            <a:custGeom>
              <a:avLst/>
              <a:gdLst/>
              <a:ahLst/>
              <a:cxnLst/>
              <a:rect l="l" t="t" r="r" b="b"/>
              <a:pathLst>
                <a:path w="14700250" h="4928870">
                  <a:moveTo>
                    <a:pt x="11909349" y="0"/>
                  </a:moveTo>
                  <a:lnTo>
                    <a:pt x="0" y="0"/>
                  </a:lnTo>
                  <a:lnTo>
                    <a:pt x="0" y="3351657"/>
                  </a:lnTo>
                  <a:lnTo>
                    <a:pt x="11909349" y="3351657"/>
                  </a:lnTo>
                  <a:lnTo>
                    <a:pt x="11909349" y="0"/>
                  </a:lnTo>
                  <a:close/>
                </a:path>
                <a:path w="14700250" h="4928870">
                  <a:moveTo>
                    <a:pt x="14699666" y="3090545"/>
                  </a:moveTo>
                  <a:lnTo>
                    <a:pt x="12861341" y="3090545"/>
                  </a:lnTo>
                  <a:lnTo>
                    <a:pt x="12861341" y="4928870"/>
                  </a:lnTo>
                  <a:lnTo>
                    <a:pt x="14699666" y="4928870"/>
                  </a:lnTo>
                  <a:lnTo>
                    <a:pt x="14699666" y="3090545"/>
                  </a:lnTo>
                  <a:close/>
                </a:path>
              </a:pathLst>
            </a:custGeom>
            <a:solidFill>
              <a:srgbClr val="FF8FE6"/>
            </a:solidFill>
          </p:spPr>
          <p:txBody>
            <a:bodyPr wrap="square" lIns="0" tIns="0" rIns="0" bIns="0" rtlCol="0"/>
            <a:lstStyle/>
            <a:p>
              <a:endParaRPr/>
            </a:p>
          </p:txBody>
        </p:sp>
      </p:grpSp>
      <p:grpSp>
        <p:nvGrpSpPr>
          <p:cNvPr id="27" name="object 27"/>
          <p:cNvGrpSpPr/>
          <p:nvPr/>
        </p:nvGrpSpPr>
        <p:grpSpPr>
          <a:xfrm>
            <a:off x="12800232" y="0"/>
            <a:ext cx="5436235" cy="10287000"/>
            <a:chOff x="12851821" y="0"/>
            <a:chExt cx="5436235" cy="10287000"/>
          </a:xfrm>
        </p:grpSpPr>
        <p:sp>
          <p:nvSpPr>
            <p:cNvPr id="28" name="object 28"/>
            <p:cNvSpPr/>
            <p:nvPr/>
          </p:nvSpPr>
          <p:spPr>
            <a:xfrm>
              <a:off x="12861341" y="5428944"/>
              <a:ext cx="1838325" cy="4201795"/>
            </a:xfrm>
            <a:custGeom>
              <a:avLst/>
              <a:gdLst/>
              <a:ahLst/>
              <a:cxnLst/>
              <a:rect l="l" t="t" r="r" b="b"/>
              <a:pathLst>
                <a:path w="1838325" h="4201795">
                  <a:moveTo>
                    <a:pt x="1838325" y="2362936"/>
                  </a:moveTo>
                  <a:lnTo>
                    <a:pt x="0" y="2362936"/>
                  </a:lnTo>
                  <a:lnTo>
                    <a:pt x="0" y="4201261"/>
                  </a:lnTo>
                  <a:lnTo>
                    <a:pt x="1838325" y="4201261"/>
                  </a:lnTo>
                  <a:lnTo>
                    <a:pt x="1838325" y="2362936"/>
                  </a:lnTo>
                  <a:close/>
                </a:path>
                <a:path w="1838325" h="4201795">
                  <a:moveTo>
                    <a:pt x="1838325" y="0"/>
                  </a:moveTo>
                  <a:lnTo>
                    <a:pt x="0" y="0"/>
                  </a:lnTo>
                  <a:lnTo>
                    <a:pt x="0" y="1838325"/>
                  </a:lnTo>
                  <a:lnTo>
                    <a:pt x="1838325" y="1838325"/>
                  </a:lnTo>
                  <a:lnTo>
                    <a:pt x="1838325" y="0"/>
                  </a:lnTo>
                  <a:close/>
                </a:path>
              </a:pathLst>
            </a:custGeom>
            <a:solidFill>
              <a:srgbClr val="FF8FE6"/>
            </a:solidFill>
          </p:spPr>
          <p:txBody>
            <a:bodyPr wrap="square" lIns="0" tIns="0" rIns="0" bIns="0" rtlCol="0"/>
            <a:lstStyle/>
            <a:p>
              <a:endParaRPr/>
            </a:p>
          </p:txBody>
        </p:sp>
        <p:pic>
          <p:nvPicPr>
            <p:cNvPr id="29" name="object 29"/>
            <p:cNvPicPr/>
            <p:nvPr/>
          </p:nvPicPr>
          <p:blipFill>
            <a:blip r:embed="rId2" cstate="print"/>
            <a:stretch>
              <a:fillRect/>
            </a:stretch>
          </p:blipFill>
          <p:spPr>
            <a:xfrm>
              <a:off x="15208688" y="4498023"/>
              <a:ext cx="3079310" cy="5788976"/>
            </a:xfrm>
            <a:prstGeom prst="rect">
              <a:avLst/>
            </a:prstGeom>
          </p:spPr>
        </p:pic>
        <p:pic>
          <p:nvPicPr>
            <p:cNvPr id="30" name="object 30"/>
            <p:cNvPicPr/>
            <p:nvPr/>
          </p:nvPicPr>
          <p:blipFill>
            <a:blip r:embed="rId3" cstate="print"/>
            <a:stretch>
              <a:fillRect/>
            </a:stretch>
          </p:blipFill>
          <p:spPr>
            <a:xfrm>
              <a:off x="12851821" y="0"/>
              <a:ext cx="4667249" cy="1633808"/>
            </a:xfrm>
            <a:prstGeom prst="rect">
              <a:avLst/>
            </a:prstGeom>
          </p:spPr>
        </p:pic>
      </p:grpSp>
      <p:sp>
        <p:nvSpPr>
          <p:cNvPr id="32" name="Прямоугольник 31">
            <a:extLst>
              <a:ext uri="{FF2B5EF4-FFF2-40B4-BE49-F238E27FC236}">
                <a16:creationId xmlns:a16="http://schemas.microsoft.com/office/drawing/2014/main" id="{87FFAB17-FD7D-49B9-9504-AB60AFE932D3}"/>
              </a:ext>
            </a:extLst>
          </p:cNvPr>
          <p:cNvSpPr/>
          <p:nvPr/>
        </p:nvSpPr>
        <p:spPr>
          <a:xfrm>
            <a:off x="458633" y="166174"/>
            <a:ext cx="11505478" cy="6494085"/>
          </a:xfrm>
          <a:prstGeom prst="rect">
            <a:avLst/>
          </a:prstGeom>
        </p:spPr>
        <p:txBody>
          <a:bodyPr wrap="square">
            <a:spAutoFit/>
          </a:bodyPr>
          <a:lstStyle/>
          <a:p>
            <a:pPr marL="342900" indent="-342900">
              <a:buFont typeface="Wingdings" panose="05000000000000000000" pitchFamily="2" charset="2"/>
              <a:buChar char="q"/>
            </a:pPr>
            <a:r>
              <a:rPr lang="uk-UA" sz="3200" dirty="0">
                <a:solidFill>
                  <a:srgbClr val="371A9E"/>
                </a:solidFill>
                <a:latin typeface="Book Antiqua" panose="02040602050305030304" pitchFamily="18" charset="0"/>
                <a:hlinkClick r:id="rId4" tooltip="2 грудня">
                  <a:extLst>
                    <a:ext uri="{A12FA001-AC4F-418D-AE19-62706E023703}">
                      <ahyp:hlinkClr xmlns:ahyp="http://schemas.microsoft.com/office/drawing/2018/hyperlinkcolor" val="tx"/>
                    </a:ext>
                  </a:extLst>
                </a:hlinkClick>
              </a:rPr>
              <a:t>2 грудня</a:t>
            </a:r>
            <a:r>
              <a:rPr lang="uk-UA" sz="3200" dirty="0">
                <a:solidFill>
                  <a:srgbClr val="371A9E"/>
                </a:solidFill>
                <a:latin typeface="Book Antiqua" panose="02040602050305030304" pitchFamily="18" charset="0"/>
              </a:rPr>
              <a:t> 2001. Уряд оголосив про обмін державних облігацій на нові, що мають нижчі відсоткові зобов'язання і більший термін погашення.</a:t>
            </a:r>
          </a:p>
          <a:p>
            <a:pPr marL="342900" indent="-342900">
              <a:buFont typeface="Wingdings" panose="05000000000000000000" pitchFamily="2" charset="2"/>
              <a:buChar char="q"/>
            </a:pPr>
            <a:r>
              <a:rPr lang="uk-UA" sz="3200" u="sng" dirty="0">
                <a:solidFill>
                  <a:srgbClr val="371A9E"/>
                </a:solidFill>
                <a:latin typeface="Book Antiqua" panose="02040602050305030304" pitchFamily="18" charset="0"/>
              </a:rPr>
              <a:t>2, 3 грудня </a:t>
            </a:r>
            <a:r>
              <a:rPr lang="uk-UA" sz="3200" dirty="0">
                <a:solidFill>
                  <a:srgbClr val="371A9E"/>
                </a:solidFill>
                <a:latin typeface="Book Antiqua" panose="02040602050305030304" pitchFamily="18" charset="0"/>
              </a:rPr>
              <a:t>2001. Введені жорсткі обмеження на зняття готівки з банківських рахунків — $250 на тиждень</a:t>
            </a:r>
            <a:r>
              <a:rPr lang="uk-UA" sz="3200" baseline="30000" dirty="0">
                <a:solidFill>
                  <a:srgbClr val="371A9E"/>
                </a:solidFill>
                <a:latin typeface="Book Antiqua" panose="02040602050305030304" pitchFamily="18" charset="0"/>
              </a:rPr>
              <a:t>.</a:t>
            </a:r>
            <a:endParaRPr lang="uk-UA" sz="3200" dirty="0">
              <a:solidFill>
                <a:srgbClr val="371A9E"/>
              </a:solidFill>
              <a:latin typeface="Book Antiqua" panose="02040602050305030304" pitchFamily="18" charset="0"/>
            </a:endParaRPr>
          </a:p>
          <a:p>
            <a:pPr marL="342900" indent="-342900">
              <a:buFont typeface="Wingdings" panose="05000000000000000000" pitchFamily="2" charset="2"/>
              <a:buChar char="q"/>
            </a:pPr>
            <a:r>
              <a:rPr lang="uk-UA" sz="3200" dirty="0">
                <a:solidFill>
                  <a:srgbClr val="FF8FE6"/>
                </a:solidFill>
                <a:latin typeface="Book Antiqua" panose="02040602050305030304" pitchFamily="18" charset="0"/>
                <a:hlinkClick r:id="rId5" tooltip="4 грудня">
                  <a:extLst>
                    <a:ext uri="{A12FA001-AC4F-418D-AE19-62706E023703}">
                      <ahyp:hlinkClr xmlns:ahyp="http://schemas.microsoft.com/office/drawing/2018/hyperlinkcolor" val="tx"/>
                    </a:ext>
                  </a:extLst>
                </a:hlinkClick>
              </a:rPr>
              <a:t>4 грудня</a:t>
            </a:r>
            <a:r>
              <a:rPr lang="uk-UA" sz="3200" dirty="0">
                <a:solidFill>
                  <a:srgbClr val="FF8FE6"/>
                </a:solidFill>
                <a:latin typeface="Book Antiqua" panose="02040602050305030304" pitchFamily="18" charset="0"/>
              </a:rPr>
              <a:t> 2001. Кредитно-рейтингове агентство </a:t>
            </a:r>
            <a:r>
              <a:rPr lang="en-US" sz="3200" dirty="0">
                <a:solidFill>
                  <a:srgbClr val="FF8FE6"/>
                </a:solidFill>
                <a:latin typeface="Book Antiqua" panose="02040602050305030304" pitchFamily="18" charset="0"/>
              </a:rPr>
              <a:t>Fitch </a:t>
            </a:r>
            <a:r>
              <a:rPr lang="uk-UA" sz="3200" dirty="0">
                <a:solidFill>
                  <a:srgbClr val="FF8FE6"/>
                </a:solidFill>
                <a:latin typeface="Book Antiqua" panose="02040602050305030304" pitchFamily="18" charset="0"/>
              </a:rPr>
              <a:t>присвоїло Аргентині найнижчий, </a:t>
            </a:r>
            <a:r>
              <a:rPr lang="uk-UA" sz="3200" dirty="0" err="1">
                <a:solidFill>
                  <a:srgbClr val="FF8FE6"/>
                </a:solidFill>
                <a:latin typeface="Book Antiqua" panose="02040602050305030304" pitchFamily="18" charset="0"/>
              </a:rPr>
              <a:t>дефолтний</a:t>
            </a:r>
            <a:r>
              <a:rPr lang="uk-UA" sz="3200" dirty="0">
                <a:solidFill>
                  <a:srgbClr val="FF8FE6"/>
                </a:solidFill>
                <a:latin typeface="Book Antiqua" panose="02040602050305030304" pitchFamily="18" charset="0"/>
              </a:rPr>
              <a:t> </a:t>
            </a:r>
            <a:r>
              <a:rPr lang="uk-UA" sz="3200" dirty="0">
                <a:solidFill>
                  <a:srgbClr val="FF8FE6"/>
                </a:solidFill>
                <a:latin typeface="Book Antiqua" panose="02040602050305030304" pitchFamily="18" charset="0"/>
                <a:hlinkClick r:id="rId6" tooltip="Кредитний рейтинг">
                  <a:extLst>
                    <a:ext uri="{A12FA001-AC4F-418D-AE19-62706E023703}">
                      <ahyp:hlinkClr xmlns:ahyp="http://schemas.microsoft.com/office/drawing/2018/hyperlinkcolor" val="tx"/>
                    </a:ext>
                  </a:extLst>
                </a:hlinkClick>
              </a:rPr>
              <a:t>кредитний рейтинг</a:t>
            </a:r>
            <a:r>
              <a:rPr lang="uk-UA" sz="3200" dirty="0">
                <a:solidFill>
                  <a:srgbClr val="FF8FE6"/>
                </a:solidFill>
                <a:latin typeface="Book Antiqua" panose="02040602050305030304" pitchFamily="18" charset="0"/>
              </a:rPr>
              <a:t> </a:t>
            </a:r>
            <a:r>
              <a:rPr lang="en-US" sz="3200" dirty="0">
                <a:solidFill>
                  <a:srgbClr val="FF8FE6"/>
                </a:solidFill>
                <a:latin typeface="Book Antiqua" panose="02040602050305030304" pitchFamily="18" charset="0"/>
              </a:rPr>
              <a:t>DDD</a:t>
            </a:r>
            <a:r>
              <a:rPr lang="uk-UA" sz="3200" baseline="30000" dirty="0">
                <a:solidFill>
                  <a:srgbClr val="FF8FE6"/>
                </a:solidFill>
                <a:latin typeface="Book Antiqua" panose="02040602050305030304" pitchFamily="18" charset="0"/>
              </a:rPr>
              <a:t>.</a:t>
            </a:r>
            <a:endParaRPr lang="en-US" sz="3200" dirty="0">
              <a:solidFill>
                <a:srgbClr val="FF8FE6"/>
              </a:solidFill>
              <a:latin typeface="Book Antiqua" panose="02040602050305030304" pitchFamily="18" charset="0"/>
            </a:endParaRPr>
          </a:p>
          <a:p>
            <a:pPr marL="342900" indent="-342900">
              <a:buFont typeface="Wingdings" panose="05000000000000000000" pitchFamily="2" charset="2"/>
              <a:buChar char="q"/>
            </a:pPr>
            <a:r>
              <a:rPr lang="en-US" sz="3200" dirty="0">
                <a:solidFill>
                  <a:srgbClr val="FF8FE6"/>
                </a:solidFill>
                <a:latin typeface="Book Antiqua" panose="02040602050305030304" pitchFamily="18" charset="0"/>
                <a:hlinkClick r:id="rId7" tooltip="6 грудня">
                  <a:extLst>
                    <a:ext uri="{A12FA001-AC4F-418D-AE19-62706E023703}">
                      <ahyp:hlinkClr xmlns:ahyp="http://schemas.microsoft.com/office/drawing/2018/hyperlinkcolor" val="tx"/>
                    </a:ext>
                  </a:extLst>
                </a:hlinkClick>
              </a:rPr>
              <a:t>6 </a:t>
            </a:r>
            <a:r>
              <a:rPr lang="uk-UA" sz="3200" dirty="0">
                <a:solidFill>
                  <a:srgbClr val="FF8FE6"/>
                </a:solidFill>
                <a:latin typeface="Book Antiqua" panose="02040602050305030304" pitchFamily="18" charset="0"/>
                <a:hlinkClick r:id="rId7" tooltip="6 грудня">
                  <a:extLst>
                    <a:ext uri="{A12FA001-AC4F-418D-AE19-62706E023703}">
                      <ahyp:hlinkClr xmlns:ahyp="http://schemas.microsoft.com/office/drawing/2018/hyperlinkcolor" val="tx"/>
                    </a:ext>
                  </a:extLst>
                </a:hlinkClick>
              </a:rPr>
              <a:t>грудня</a:t>
            </a:r>
            <a:r>
              <a:rPr lang="uk-UA" sz="3200" dirty="0">
                <a:solidFill>
                  <a:srgbClr val="FF8FE6"/>
                </a:solidFill>
                <a:latin typeface="Book Antiqua" panose="02040602050305030304" pitchFamily="18" charset="0"/>
              </a:rPr>
              <a:t> 2001. МВФ заблокував виділення Аргентині чергового траншу кредиту у 1,3 мільярди доларів</a:t>
            </a:r>
            <a:r>
              <a:rPr lang="uk-UA" sz="3200" baseline="30000" dirty="0">
                <a:solidFill>
                  <a:srgbClr val="FF8FE6"/>
                </a:solidFill>
                <a:latin typeface="Book Antiqua" panose="02040602050305030304" pitchFamily="18" charset="0"/>
              </a:rPr>
              <a:t>.</a:t>
            </a:r>
            <a:endParaRPr lang="uk-UA" sz="3200" dirty="0">
              <a:solidFill>
                <a:srgbClr val="FF8FE6"/>
              </a:solidFill>
              <a:latin typeface="Book Antiqua" panose="02040602050305030304" pitchFamily="18" charset="0"/>
            </a:endParaRPr>
          </a:p>
          <a:p>
            <a:pPr marL="342900" indent="-342900">
              <a:buFont typeface="Wingdings" panose="05000000000000000000" pitchFamily="2" charset="2"/>
              <a:buChar char="q"/>
            </a:pPr>
            <a:r>
              <a:rPr lang="uk-UA" sz="3200" dirty="0">
                <a:solidFill>
                  <a:srgbClr val="FF8FE6"/>
                </a:solidFill>
                <a:latin typeface="Book Antiqua" panose="02040602050305030304" pitchFamily="18" charset="0"/>
                <a:hlinkClick r:id="rId8" tooltip="7 грудня">
                  <a:extLst>
                    <a:ext uri="{A12FA001-AC4F-418D-AE19-62706E023703}">
                      <ahyp:hlinkClr xmlns:ahyp="http://schemas.microsoft.com/office/drawing/2018/hyperlinkcolor" val="tx"/>
                    </a:ext>
                  </a:extLst>
                </a:hlinkClick>
              </a:rPr>
              <a:t>7 грудня</a:t>
            </a:r>
            <a:r>
              <a:rPr lang="uk-UA" sz="3200" dirty="0">
                <a:solidFill>
                  <a:srgbClr val="FF8FE6"/>
                </a:solidFill>
                <a:latin typeface="Book Antiqua" panose="02040602050305030304" pitchFamily="18" charset="0"/>
              </a:rPr>
              <a:t> 2001. Уряд звернувся до коштів приватних пенсійних фондів на умовах, які були розцінені як конфіскація</a:t>
            </a:r>
            <a:r>
              <a:rPr lang="uk-UA" baseline="30000" dirty="0">
                <a:solidFill>
                  <a:srgbClr val="FF8FE6"/>
                </a:solidFill>
                <a:latin typeface="Book Antiqua" panose="02040602050305030304" pitchFamily="18" charset="0"/>
              </a:rPr>
              <a:t>.</a:t>
            </a:r>
            <a:endParaRPr lang="uk-UA" dirty="0">
              <a:solidFill>
                <a:srgbClr val="FF8FE6"/>
              </a:solidFill>
              <a:latin typeface="Book Antiqua" panose="02040602050305030304" pitchFamily="18" charset="0"/>
            </a:endParaRPr>
          </a:p>
        </p:txBody>
      </p:sp>
      <p:pic>
        <p:nvPicPr>
          <p:cNvPr id="35" name="Рисунок 34">
            <a:extLst>
              <a:ext uri="{FF2B5EF4-FFF2-40B4-BE49-F238E27FC236}">
                <a16:creationId xmlns:a16="http://schemas.microsoft.com/office/drawing/2014/main" id="{951F9F65-987C-4F34-807E-97B97B157D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66116" y="2530781"/>
            <a:ext cx="1368130" cy="1368130"/>
          </a:xfrm>
          <a:prstGeom prst="rect">
            <a:avLst/>
          </a:prstGeom>
        </p:spPr>
      </p:pic>
      <p:pic>
        <p:nvPicPr>
          <p:cNvPr id="36" name="Рисунок 35">
            <a:extLst>
              <a:ext uri="{FF2B5EF4-FFF2-40B4-BE49-F238E27FC236}">
                <a16:creationId xmlns:a16="http://schemas.microsoft.com/office/drawing/2014/main" id="{5F365965-30CD-4D40-912E-E6B4D66CDE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59022" y="5633469"/>
            <a:ext cx="1368130" cy="1368130"/>
          </a:xfrm>
          <a:prstGeom prst="rect">
            <a:avLst/>
          </a:prstGeom>
        </p:spPr>
      </p:pic>
      <p:pic>
        <p:nvPicPr>
          <p:cNvPr id="37" name="Рисунок 36">
            <a:extLst>
              <a:ext uri="{FF2B5EF4-FFF2-40B4-BE49-F238E27FC236}">
                <a16:creationId xmlns:a16="http://schemas.microsoft.com/office/drawing/2014/main" id="{B9C7C637-F619-4A7F-9C25-29BE8AD594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22284" y="8006969"/>
            <a:ext cx="1368130" cy="1368130"/>
          </a:xfrm>
          <a:prstGeom prst="rect">
            <a:avLst/>
          </a:prstGeom>
        </p:spPr>
      </p:pic>
      <p:pic>
        <p:nvPicPr>
          <p:cNvPr id="31" name="Рисунок 30">
            <a:extLst>
              <a:ext uri="{FF2B5EF4-FFF2-40B4-BE49-F238E27FC236}">
                <a16:creationId xmlns:a16="http://schemas.microsoft.com/office/drawing/2014/main" id="{884082FB-43F3-4373-AB60-BB65E9CBFB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1413" y="4759926"/>
            <a:ext cx="8918279" cy="64940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86201" y="1588876"/>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3" name="object 3"/>
          <p:cNvSpPr/>
          <p:nvPr/>
        </p:nvSpPr>
        <p:spPr>
          <a:xfrm>
            <a:off x="13086201" y="3472625"/>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4" name="object 4"/>
          <p:cNvSpPr/>
          <p:nvPr/>
        </p:nvSpPr>
        <p:spPr>
          <a:xfrm>
            <a:off x="13086201" y="4414499"/>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5" name="object 5"/>
          <p:cNvSpPr/>
          <p:nvPr/>
        </p:nvSpPr>
        <p:spPr>
          <a:xfrm>
            <a:off x="13086201" y="647001"/>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6" name="object 6"/>
          <p:cNvSpPr/>
          <p:nvPr/>
        </p:nvSpPr>
        <p:spPr>
          <a:xfrm>
            <a:off x="13086201" y="1117938"/>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7" name="object 7"/>
          <p:cNvSpPr/>
          <p:nvPr/>
        </p:nvSpPr>
        <p:spPr>
          <a:xfrm>
            <a:off x="13086201" y="3001687"/>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8" name="object 8"/>
          <p:cNvSpPr/>
          <p:nvPr/>
        </p:nvSpPr>
        <p:spPr>
          <a:xfrm>
            <a:off x="13086201" y="176064"/>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9" name="object 9"/>
          <p:cNvSpPr/>
          <p:nvPr/>
        </p:nvSpPr>
        <p:spPr>
          <a:xfrm>
            <a:off x="13086201" y="2059813"/>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10" name="object 10"/>
          <p:cNvSpPr/>
          <p:nvPr/>
        </p:nvSpPr>
        <p:spPr>
          <a:xfrm>
            <a:off x="13086201" y="2530750"/>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11" name="object 11"/>
          <p:cNvSpPr/>
          <p:nvPr/>
        </p:nvSpPr>
        <p:spPr>
          <a:xfrm>
            <a:off x="13086201" y="3943562"/>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12" name="object 12"/>
          <p:cNvSpPr/>
          <p:nvPr/>
        </p:nvSpPr>
        <p:spPr>
          <a:xfrm>
            <a:off x="13086201" y="4885436"/>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13" name="object 13"/>
          <p:cNvSpPr/>
          <p:nvPr/>
        </p:nvSpPr>
        <p:spPr>
          <a:xfrm>
            <a:off x="13086201" y="5356373"/>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14" name="object 14"/>
          <p:cNvSpPr/>
          <p:nvPr/>
        </p:nvSpPr>
        <p:spPr>
          <a:xfrm>
            <a:off x="13086201" y="5827311"/>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15" name="object 15"/>
          <p:cNvSpPr/>
          <p:nvPr/>
        </p:nvSpPr>
        <p:spPr>
          <a:xfrm>
            <a:off x="13086201" y="6298248"/>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16" name="object 16"/>
          <p:cNvSpPr/>
          <p:nvPr/>
        </p:nvSpPr>
        <p:spPr>
          <a:xfrm>
            <a:off x="13086201" y="6769186"/>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17" name="object 17"/>
          <p:cNvSpPr/>
          <p:nvPr/>
        </p:nvSpPr>
        <p:spPr>
          <a:xfrm>
            <a:off x="13086201" y="7240123"/>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18" name="object 18"/>
          <p:cNvSpPr/>
          <p:nvPr/>
        </p:nvSpPr>
        <p:spPr>
          <a:xfrm>
            <a:off x="13086201" y="7711060"/>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19" name="object 19"/>
          <p:cNvSpPr/>
          <p:nvPr/>
        </p:nvSpPr>
        <p:spPr>
          <a:xfrm>
            <a:off x="13086201" y="8181997"/>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20" name="object 20"/>
          <p:cNvSpPr/>
          <p:nvPr/>
        </p:nvSpPr>
        <p:spPr>
          <a:xfrm>
            <a:off x="13086201" y="8652934"/>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21" name="object 21"/>
          <p:cNvSpPr/>
          <p:nvPr/>
        </p:nvSpPr>
        <p:spPr>
          <a:xfrm>
            <a:off x="13086201" y="9123871"/>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sp>
        <p:nvSpPr>
          <p:cNvPr id="22" name="object 22"/>
          <p:cNvSpPr/>
          <p:nvPr/>
        </p:nvSpPr>
        <p:spPr>
          <a:xfrm>
            <a:off x="13086201" y="9594808"/>
            <a:ext cx="5201920" cy="47625"/>
          </a:xfrm>
          <a:custGeom>
            <a:avLst/>
            <a:gdLst/>
            <a:ahLst/>
            <a:cxnLst/>
            <a:rect l="l" t="t" r="r" b="b"/>
            <a:pathLst>
              <a:path w="5201919" h="47625">
                <a:moveTo>
                  <a:pt x="0" y="0"/>
                </a:moveTo>
                <a:lnTo>
                  <a:pt x="5201799" y="0"/>
                </a:lnTo>
                <a:lnTo>
                  <a:pt x="5201799" y="47093"/>
                </a:lnTo>
                <a:lnTo>
                  <a:pt x="0" y="47093"/>
                </a:lnTo>
                <a:lnTo>
                  <a:pt x="0" y="0"/>
                </a:lnTo>
                <a:close/>
              </a:path>
            </a:pathLst>
          </a:custGeom>
          <a:solidFill>
            <a:srgbClr val="FF8FE6"/>
          </a:solidFill>
        </p:spPr>
        <p:txBody>
          <a:bodyPr wrap="square" lIns="0" tIns="0" rIns="0" bIns="0" rtlCol="0"/>
          <a:lstStyle/>
          <a:p>
            <a:endParaRPr/>
          </a:p>
        </p:txBody>
      </p:sp>
      <p:grpSp>
        <p:nvGrpSpPr>
          <p:cNvPr id="23" name="object 23"/>
          <p:cNvGrpSpPr/>
          <p:nvPr/>
        </p:nvGrpSpPr>
        <p:grpSpPr>
          <a:xfrm>
            <a:off x="13062655" y="0"/>
            <a:ext cx="5225415" cy="10287000"/>
            <a:chOff x="13062655" y="0"/>
            <a:chExt cx="5225415" cy="10287000"/>
          </a:xfrm>
        </p:grpSpPr>
        <p:sp>
          <p:nvSpPr>
            <p:cNvPr id="24" name="object 24"/>
            <p:cNvSpPr/>
            <p:nvPr/>
          </p:nvSpPr>
          <p:spPr>
            <a:xfrm>
              <a:off x="13062649" y="0"/>
              <a:ext cx="5225415" cy="10287635"/>
            </a:xfrm>
            <a:custGeom>
              <a:avLst/>
              <a:gdLst/>
              <a:ahLst/>
              <a:cxnLst/>
              <a:rect l="l" t="t" r="r" b="b"/>
              <a:pathLst>
                <a:path w="5225415" h="10287635">
                  <a:moveTo>
                    <a:pt x="5225351" y="0"/>
                  </a:moveTo>
                  <a:lnTo>
                    <a:pt x="47091" y="0"/>
                  </a:lnTo>
                  <a:lnTo>
                    <a:pt x="0" y="0"/>
                  </a:lnTo>
                  <a:lnTo>
                    <a:pt x="0" y="10287013"/>
                  </a:lnTo>
                  <a:lnTo>
                    <a:pt x="47091" y="10287013"/>
                  </a:lnTo>
                  <a:lnTo>
                    <a:pt x="5225351" y="10287013"/>
                  </a:lnTo>
                  <a:lnTo>
                    <a:pt x="5225351" y="10112845"/>
                  </a:lnTo>
                  <a:lnTo>
                    <a:pt x="5225351" y="10065753"/>
                  </a:lnTo>
                  <a:lnTo>
                    <a:pt x="5225351" y="0"/>
                  </a:lnTo>
                  <a:close/>
                </a:path>
              </a:pathLst>
            </a:custGeom>
            <a:solidFill>
              <a:srgbClr val="FF8FE6"/>
            </a:solidFill>
          </p:spPr>
          <p:txBody>
            <a:bodyPr wrap="square" lIns="0" tIns="0" rIns="0" bIns="0" rtlCol="0"/>
            <a:lstStyle/>
            <a:p>
              <a:endParaRPr/>
            </a:p>
          </p:txBody>
        </p:sp>
        <p:sp>
          <p:nvSpPr>
            <p:cNvPr id="25" name="object 25"/>
            <p:cNvSpPr/>
            <p:nvPr/>
          </p:nvSpPr>
          <p:spPr>
            <a:xfrm>
              <a:off x="13110274" y="1149616"/>
              <a:ext cx="4191000" cy="7975600"/>
            </a:xfrm>
            <a:custGeom>
              <a:avLst/>
              <a:gdLst/>
              <a:ahLst/>
              <a:cxnLst/>
              <a:rect l="l" t="t" r="r" b="b"/>
              <a:pathLst>
                <a:path w="4191000" h="7975600">
                  <a:moveTo>
                    <a:pt x="4191000" y="5651233"/>
                  </a:moveTo>
                  <a:lnTo>
                    <a:pt x="0" y="5651233"/>
                  </a:lnTo>
                  <a:lnTo>
                    <a:pt x="0" y="7975333"/>
                  </a:lnTo>
                  <a:lnTo>
                    <a:pt x="4191000" y="7975333"/>
                  </a:lnTo>
                  <a:lnTo>
                    <a:pt x="4191000" y="5651233"/>
                  </a:lnTo>
                  <a:close/>
                </a:path>
                <a:path w="4191000" h="7975600">
                  <a:moveTo>
                    <a:pt x="4191000" y="2831846"/>
                  </a:moveTo>
                  <a:lnTo>
                    <a:pt x="0" y="2831846"/>
                  </a:lnTo>
                  <a:lnTo>
                    <a:pt x="0" y="5155933"/>
                  </a:lnTo>
                  <a:lnTo>
                    <a:pt x="4191000" y="5155933"/>
                  </a:lnTo>
                  <a:lnTo>
                    <a:pt x="4191000" y="2831846"/>
                  </a:lnTo>
                  <a:close/>
                </a:path>
                <a:path w="4191000" h="7975600">
                  <a:moveTo>
                    <a:pt x="4191000" y="0"/>
                  </a:moveTo>
                  <a:lnTo>
                    <a:pt x="0" y="0"/>
                  </a:lnTo>
                  <a:lnTo>
                    <a:pt x="0" y="2324100"/>
                  </a:lnTo>
                  <a:lnTo>
                    <a:pt x="4191000" y="2324100"/>
                  </a:lnTo>
                  <a:lnTo>
                    <a:pt x="4191000" y="0"/>
                  </a:lnTo>
                  <a:close/>
                </a:path>
              </a:pathLst>
            </a:custGeom>
            <a:solidFill>
              <a:srgbClr val="52DDD4"/>
            </a:solidFill>
          </p:spPr>
          <p:txBody>
            <a:bodyPr wrap="square" lIns="0" tIns="0" rIns="0" bIns="0" rtlCol="0"/>
            <a:lstStyle/>
            <a:p>
              <a:endParaRPr dirty="0"/>
            </a:p>
          </p:txBody>
        </p:sp>
        <p:sp>
          <p:nvSpPr>
            <p:cNvPr id="26" name="object 26"/>
            <p:cNvSpPr/>
            <p:nvPr/>
          </p:nvSpPr>
          <p:spPr>
            <a:xfrm>
              <a:off x="14603705" y="1701291"/>
              <a:ext cx="1228090" cy="6928484"/>
            </a:xfrm>
            <a:custGeom>
              <a:avLst/>
              <a:gdLst/>
              <a:ahLst/>
              <a:cxnLst/>
              <a:rect l="l" t="t" r="r" b="b"/>
              <a:pathLst>
                <a:path w="1228090" h="6928484">
                  <a:moveTo>
                    <a:pt x="171869" y="3173615"/>
                  </a:moveTo>
                  <a:lnTo>
                    <a:pt x="147815" y="3124898"/>
                  </a:lnTo>
                  <a:lnTo>
                    <a:pt x="123215" y="3118231"/>
                  </a:lnTo>
                  <a:lnTo>
                    <a:pt x="110502" y="3119945"/>
                  </a:lnTo>
                  <a:lnTo>
                    <a:pt x="57746" y="3187077"/>
                  </a:lnTo>
                  <a:lnTo>
                    <a:pt x="38417" y="3232924"/>
                  </a:lnTo>
                  <a:lnTo>
                    <a:pt x="22872" y="3280333"/>
                  </a:lnTo>
                  <a:lnTo>
                    <a:pt x="11188" y="3329152"/>
                  </a:lnTo>
                  <a:lnTo>
                    <a:pt x="3695" y="3376701"/>
                  </a:lnTo>
                  <a:lnTo>
                    <a:pt x="0" y="3424453"/>
                  </a:lnTo>
                  <a:lnTo>
                    <a:pt x="50" y="3472167"/>
                  </a:lnTo>
                  <a:lnTo>
                    <a:pt x="3810" y="3519652"/>
                  </a:lnTo>
                  <a:lnTo>
                    <a:pt x="11252" y="3566655"/>
                  </a:lnTo>
                  <a:lnTo>
                    <a:pt x="22352" y="3612959"/>
                  </a:lnTo>
                  <a:lnTo>
                    <a:pt x="37045" y="3658336"/>
                  </a:lnTo>
                  <a:lnTo>
                    <a:pt x="55333" y="3702570"/>
                  </a:lnTo>
                  <a:lnTo>
                    <a:pt x="77139" y="3745433"/>
                  </a:lnTo>
                  <a:lnTo>
                    <a:pt x="120040" y="3770579"/>
                  </a:lnTo>
                  <a:lnTo>
                    <a:pt x="128320" y="3770579"/>
                  </a:lnTo>
                  <a:lnTo>
                    <a:pt x="163614" y="3743769"/>
                  </a:lnTo>
                  <a:lnTo>
                    <a:pt x="162598" y="3697122"/>
                  </a:lnTo>
                  <a:lnTo>
                    <a:pt x="139687" y="3650742"/>
                  </a:lnTo>
                  <a:lnTo>
                    <a:pt x="121678" y="3602545"/>
                  </a:lnTo>
                  <a:lnTo>
                    <a:pt x="108648" y="3552914"/>
                  </a:lnTo>
                  <a:lnTo>
                    <a:pt x="100660" y="3502266"/>
                  </a:lnTo>
                  <a:lnTo>
                    <a:pt x="97777" y="3450983"/>
                  </a:lnTo>
                  <a:lnTo>
                    <a:pt x="100076" y="3399472"/>
                  </a:lnTo>
                  <a:lnTo>
                    <a:pt x="107619" y="3348151"/>
                  </a:lnTo>
                  <a:lnTo>
                    <a:pt x="117335" y="3307169"/>
                  </a:lnTo>
                  <a:lnTo>
                    <a:pt x="130314" y="3267430"/>
                  </a:lnTo>
                  <a:lnTo>
                    <a:pt x="146494" y="3229051"/>
                  </a:lnTo>
                  <a:lnTo>
                    <a:pt x="165811" y="3192170"/>
                  </a:lnTo>
                  <a:lnTo>
                    <a:pt x="171869" y="3173615"/>
                  </a:lnTo>
                  <a:close/>
                </a:path>
                <a:path w="1228090" h="6928484">
                  <a:moveTo>
                    <a:pt x="337350" y="3233064"/>
                  </a:moveTo>
                  <a:lnTo>
                    <a:pt x="315607" y="3192043"/>
                  </a:lnTo>
                  <a:lnTo>
                    <a:pt x="288277" y="3183763"/>
                  </a:lnTo>
                  <a:lnTo>
                    <a:pt x="276288" y="3185249"/>
                  </a:lnTo>
                  <a:lnTo>
                    <a:pt x="225437" y="3242373"/>
                  </a:lnTo>
                  <a:lnTo>
                    <a:pt x="207175" y="3281032"/>
                  </a:lnTo>
                  <a:lnTo>
                    <a:pt x="192824" y="3321316"/>
                  </a:lnTo>
                  <a:lnTo>
                    <a:pt x="182460" y="3363112"/>
                  </a:lnTo>
                  <a:lnTo>
                    <a:pt x="175729" y="3410915"/>
                  </a:lnTo>
                  <a:lnTo>
                    <a:pt x="174282" y="3458667"/>
                  </a:lnTo>
                  <a:lnTo>
                    <a:pt x="178054" y="3506000"/>
                  </a:lnTo>
                  <a:lnTo>
                    <a:pt x="186956" y="3552533"/>
                  </a:lnTo>
                  <a:lnTo>
                    <a:pt x="200914" y="3597897"/>
                  </a:lnTo>
                  <a:lnTo>
                    <a:pt x="219887" y="3641725"/>
                  </a:lnTo>
                  <a:lnTo>
                    <a:pt x="243763" y="3683635"/>
                  </a:lnTo>
                  <a:lnTo>
                    <a:pt x="285051" y="3706164"/>
                  </a:lnTo>
                  <a:lnTo>
                    <a:pt x="292023" y="3705656"/>
                  </a:lnTo>
                  <a:lnTo>
                    <a:pt x="325297" y="3685095"/>
                  </a:lnTo>
                  <a:lnTo>
                    <a:pt x="330568" y="3638956"/>
                  </a:lnTo>
                  <a:lnTo>
                    <a:pt x="301332" y="3584371"/>
                  </a:lnTo>
                  <a:lnTo>
                    <a:pt x="284022" y="3535819"/>
                  </a:lnTo>
                  <a:lnTo>
                    <a:pt x="274396" y="3485426"/>
                  </a:lnTo>
                  <a:lnTo>
                    <a:pt x="272605" y="3433953"/>
                  </a:lnTo>
                  <a:lnTo>
                    <a:pt x="278790" y="3382162"/>
                  </a:lnTo>
                  <a:lnTo>
                    <a:pt x="286702" y="3349853"/>
                  </a:lnTo>
                  <a:lnTo>
                    <a:pt x="297713" y="3318713"/>
                  </a:lnTo>
                  <a:lnTo>
                    <a:pt x="311810" y="3288842"/>
                  </a:lnTo>
                  <a:lnTo>
                    <a:pt x="328942" y="3260306"/>
                  </a:lnTo>
                  <a:lnTo>
                    <a:pt x="333603" y="3251758"/>
                  </a:lnTo>
                  <a:lnTo>
                    <a:pt x="336423" y="3242602"/>
                  </a:lnTo>
                  <a:lnTo>
                    <a:pt x="337350" y="3233064"/>
                  </a:lnTo>
                  <a:close/>
                </a:path>
                <a:path w="1228090" h="6928484">
                  <a:moveTo>
                    <a:pt x="360591" y="6527876"/>
                  </a:moveTo>
                  <a:lnTo>
                    <a:pt x="357682" y="6513411"/>
                  </a:lnTo>
                  <a:lnTo>
                    <a:pt x="349745" y="6501600"/>
                  </a:lnTo>
                  <a:lnTo>
                    <a:pt x="337985" y="6493637"/>
                  </a:lnTo>
                  <a:lnTo>
                    <a:pt x="323570" y="6490716"/>
                  </a:lnTo>
                  <a:lnTo>
                    <a:pt x="276212" y="6490716"/>
                  </a:lnTo>
                  <a:lnTo>
                    <a:pt x="261797" y="6493637"/>
                  </a:lnTo>
                  <a:lnTo>
                    <a:pt x="250037" y="6501600"/>
                  </a:lnTo>
                  <a:lnTo>
                    <a:pt x="242100" y="6513411"/>
                  </a:lnTo>
                  <a:lnTo>
                    <a:pt x="239191" y="6527876"/>
                  </a:lnTo>
                  <a:lnTo>
                    <a:pt x="242100" y="6542341"/>
                  </a:lnTo>
                  <a:lnTo>
                    <a:pt x="250037" y="6554165"/>
                  </a:lnTo>
                  <a:lnTo>
                    <a:pt x="261797" y="6562128"/>
                  </a:lnTo>
                  <a:lnTo>
                    <a:pt x="276212" y="6565049"/>
                  </a:lnTo>
                  <a:lnTo>
                    <a:pt x="323570" y="6565049"/>
                  </a:lnTo>
                  <a:lnTo>
                    <a:pt x="337985" y="6562128"/>
                  </a:lnTo>
                  <a:lnTo>
                    <a:pt x="349745" y="6554165"/>
                  </a:lnTo>
                  <a:lnTo>
                    <a:pt x="357682" y="6542341"/>
                  </a:lnTo>
                  <a:lnTo>
                    <a:pt x="360591" y="6527876"/>
                  </a:lnTo>
                  <a:close/>
                </a:path>
                <a:path w="1228090" h="6928484">
                  <a:moveTo>
                    <a:pt x="464388" y="6618313"/>
                  </a:moveTo>
                  <a:lnTo>
                    <a:pt x="461467" y="6603847"/>
                  </a:lnTo>
                  <a:lnTo>
                    <a:pt x="453542" y="6592036"/>
                  </a:lnTo>
                  <a:lnTo>
                    <a:pt x="441769" y="6584074"/>
                  </a:lnTo>
                  <a:lnTo>
                    <a:pt x="427355" y="6581153"/>
                  </a:lnTo>
                  <a:lnTo>
                    <a:pt x="379996" y="6581153"/>
                  </a:lnTo>
                  <a:lnTo>
                    <a:pt x="365582" y="6584074"/>
                  </a:lnTo>
                  <a:lnTo>
                    <a:pt x="353822" y="6592036"/>
                  </a:lnTo>
                  <a:lnTo>
                    <a:pt x="345884" y="6603847"/>
                  </a:lnTo>
                  <a:lnTo>
                    <a:pt x="342976" y="6618313"/>
                  </a:lnTo>
                  <a:lnTo>
                    <a:pt x="345884" y="6632791"/>
                  </a:lnTo>
                  <a:lnTo>
                    <a:pt x="353822" y="6644602"/>
                  </a:lnTo>
                  <a:lnTo>
                    <a:pt x="365582" y="6652565"/>
                  </a:lnTo>
                  <a:lnTo>
                    <a:pt x="379996" y="6655486"/>
                  </a:lnTo>
                  <a:lnTo>
                    <a:pt x="427355" y="6655486"/>
                  </a:lnTo>
                  <a:lnTo>
                    <a:pt x="441769" y="6652565"/>
                  </a:lnTo>
                  <a:lnTo>
                    <a:pt x="453542" y="6644602"/>
                  </a:lnTo>
                  <a:lnTo>
                    <a:pt x="461467" y="6632791"/>
                  </a:lnTo>
                  <a:lnTo>
                    <a:pt x="464388" y="6618313"/>
                  </a:lnTo>
                  <a:close/>
                </a:path>
                <a:path w="1228090" h="6928484">
                  <a:moveTo>
                    <a:pt x="505942" y="3300387"/>
                  </a:moveTo>
                  <a:lnTo>
                    <a:pt x="483679" y="3259988"/>
                  </a:lnTo>
                  <a:lnTo>
                    <a:pt x="456946" y="3252012"/>
                  </a:lnTo>
                  <a:lnTo>
                    <a:pt x="447128" y="3252990"/>
                  </a:lnTo>
                  <a:lnTo>
                    <a:pt x="397814" y="3295408"/>
                  </a:lnTo>
                  <a:lnTo>
                    <a:pt x="363651" y="3360953"/>
                  </a:lnTo>
                  <a:lnTo>
                    <a:pt x="348919" y="3445954"/>
                  </a:lnTo>
                  <a:lnTo>
                    <a:pt x="353237" y="3494367"/>
                  </a:lnTo>
                  <a:lnTo>
                    <a:pt x="366369" y="3540988"/>
                  </a:lnTo>
                  <a:lnTo>
                    <a:pt x="387896" y="3584486"/>
                  </a:lnTo>
                  <a:lnTo>
                    <a:pt x="417461" y="3623538"/>
                  </a:lnTo>
                  <a:lnTo>
                    <a:pt x="453466" y="3639350"/>
                  </a:lnTo>
                  <a:lnTo>
                    <a:pt x="462521" y="3638512"/>
                  </a:lnTo>
                  <a:lnTo>
                    <a:pt x="498017" y="3610914"/>
                  </a:lnTo>
                  <a:lnTo>
                    <a:pt x="495439" y="3564623"/>
                  </a:lnTo>
                  <a:lnTo>
                    <a:pt x="489572" y="3556812"/>
                  </a:lnTo>
                  <a:lnTo>
                    <a:pt x="467448" y="3525951"/>
                  </a:lnTo>
                  <a:lnTo>
                    <a:pt x="453186" y="3491166"/>
                  </a:lnTo>
                  <a:lnTo>
                    <a:pt x="447243" y="3454057"/>
                  </a:lnTo>
                  <a:lnTo>
                    <a:pt x="450075" y="3416262"/>
                  </a:lnTo>
                  <a:lnTo>
                    <a:pt x="456209" y="3393859"/>
                  </a:lnTo>
                  <a:lnTo>
                    <a:pt x="465328" y="3372764"/>
                  </a:lnTo>
                  <a:lnTo>
                    <a:pt x="477316" y="3353219"/>
                  </a:lnTo>
                  <a:lnTo>
                    <a:pt x="492061" y="3335502"/>
                  </a:lnTo>
                  <a:lnTo>
                    <a:pt x="502602" y="3318992"/>
                  </a:lnTo>
                  <a:lnTo>
                    <a:pt x="505942" y="3300387"/>
                  </a:lnTo>
                  <a:close/>
                </a:path>
                <a:path w="1228090" h="6928484">
                  <a:moveTo>
                    <a:pt x="528535" y="484365"/>
                  </a:moveTo>
                  <a:lnTo>
                    <a:pt x="422084" y="482460"/>
                  </a:lnTo>
                  <a:lnTo>
                    <a:pt x="396163" y="528967"/>
                  </a:lnTo>
                  <a:lnTo>
                    <a:pt x="376643" y="578421"/>
                  </a:lnTo>
                  <a:lnTo>
                    <a:pt x="363702" y="630186"/>
                  </a:lnTo>
                  <a:lnTo>
                    <a:pt x="357530" y="683590"/>
                  </a:lnTo>
                  <a:lnTo>
                    <a:pt x="498221" y="683590"/>
                  </a:lnTo>
                  <a:lnTo>
                    <a:pt x="501078" y="630847"/>
                  </a:lnTo>
                  <a:lnTo>
                    <a:pt x="507098" y="579958"/>
                  </a:lnTo>
                  <a:lnTo>
                    <a:pt x="516267" y="531075"/>
                  </a:lnTo>
                  <a:lnTo>
                    <a:pt x="528535" y="484365"/>
                  </a:lnTo>
                  <a:close/>
                </a:path>
                <a:path w="1228090" h="6928484">
                  <a:moveTo>
                    <a:pt x="528891" y="924407"/>
                  </a:moveTo>
                  <a:lnTo>
                    <a:pt x="516775" y="878713"/>
                  </a:lnTo>
                  <a:lnTo>
                    <a:pt x="507644" y="830859"/>
                  </a:lnTo>
                  <a:lnTo>
                    <a:pt x="501510" y="780986"/>
                  </a:lnTo>
                  <a:lnTo>
                    <a:pt x="498386" y="729259"/>
                  </a:lnTo>
                  <a:lnTo>
                    <a:pt x="357898" y="729259"/>
                  </a:lnTo>
                  <a:lnTo>
                    <a:pt x="364350" y="781481"/>
                  </a:lnTo>
                  <a:lnTo>
                    <a:pt x="377037" y="831977"/>
                  </a:lnTo>
                  <a:lnTo>
                    <a:pt x="395427" y="879881"/>
                  </a:lnTo>
                  <a:lnTo>
                    <a:pt x="418947" y="924407"/>
                  </a:lnTo>
                  <a:lnTo>
                    <a:pt x="528891" y="924407"/>
                  </a:lnTo>
                  <a:close/>
                </a:path>
                <a:path w="1228090" h="6928484">
                  <a:moveTo>
                    <a:pt x="561797" y="6526644"/>
                  </a:moveTo>
                  <a:lnTo>
                    <a:pt x="558888" y="6512166"/>
                  </a:lnTo>
                  <a:lnTo>
                    <a:pt x="550951" y="6500355"/>
                  </a:lnTo>
                  <a:lnTo>
                    <a:pt x="539191" y="6492392"/>
                  </a:lnTo>
                  <a:lnTo>
                    <a:pt x="524776" y="6489471"/>
                  </a:lnTo>
                  <a:lnTo>
                    <a:pt x="477418" y="6489471"/>
                  </a:lnTo>
                  <a:lnTo>
                    <a:pt x="463003" y="6492392"/>
                  </a:lnTo>
                  <a:lnTo>
                    <a:pt x="451231" y="6500355"/>
                  </a:lnTo>
                  <a:lnTo>
                    <a:pt x="443293" y="6512179"/>
                  </a:lnTo>
                  <a:lnTo>
                    <a:pt x="440385" y="6526644"/>
                  </a:lnTo>
                  <a:lnTo>
                    <a:pt x="443293" y="6541109"/>
                  </a:lnTo>
                  <a:lnTo>
                    <a:pt x="451231" y="6552920"/>
                  </a:lnTo>
                  <a:lnTo>
                    <a:pt x="463003" y="6560883"/>
                  </a:lnTo>
                  <a:lnTo>
                    <a:pt x="477418" y="6563804"/>
                  </a:lnTo>
                  <a:lnTo>
                    <a:pt x="524776" y="6563804"/>
                  </a:lnTo>
                  <a:lnTo>
                    <a:pt x="539191" y="6560883"/>
                  </a:lnTo>
                  <a:lnTo>
                    <a:pt x="550951" y="6552920"/>
                  </a:lnTo>
                  <a:lnTo>
                    <a:pt x="558888" y="6541109"/>
                  </a:lnTo>
                  <a:lnTo>
                    <a:pt x="561797" y="6526644"/>
                  </a:lnTo>
                  <a:close/>
                </a:path>
                <a:path w="1228090" h="6928484">
                  <a:moveTo>
                    <a:pt x="607021" y="327520"/>
                  </a:moveTo>
                  <a:lnTo>
                    <a:pt x="564095" y="348500"/>
                  </a:lnTo>
                  <a:lnTo>
                    <a:pt x="524052" y="374205"/>
                  </a:lnTo>
                  <a:lnTo>
                    <a:pt x="487311" y="404380"/>
                  </a:lnTo>
                  <a:lnTo>
                    <a:pt x="454279" y="438696"/>
                  </a:lnTo>
                  <a:lnTo>
                    <a:pt x="544220" y="438696"/>
                  </a:lnTo>
                  <a:lnTo>
                    <a:pt x="557796" y="407416"/>
                  </a:lnTo>
                  <a:lnTo>
                    <a:pt x="572820" y="378421"/>
                  </a:lnTo>
                  <a:lnTo>
                    <a:pt x="589241" y="351764"/>
                  </a:lnTo>
                  <a:lnTo>
                    <a:pt x="607021" y="327520"/>
                  </a:lnTo>
                  <a:close/>
                </a:path>
                <a:path w="1228090" h="6928484">
                  <a:moveTo>
                    <a:pt x="607034" y="1080414"/>
                  </a:moveTo>
                  <a:lnTo>
                    <a:pt x="589381" y="1056360"/>
                  </a:lnTo>
                  <a:lnTo>
                    <a:pt x="573074" y="1029906"/>
                  </a:lnTo>
                  <a:lnTo>
                    <a:pt x="558152" y="1001128"/>
                  </a:lnTo>
                  <a:lnTo>
                    <a:pt x="544652" y="970127"/>
                  </a:lnTo>
                  <a:lnTo>
                    <a:pt x="455066" y="970127"/>
                  </a:lnTo>
                  <a:lnTo>
                    <a:pt x="487959" y="1004125"/>
                  </a:lnTo>
                  <a:lnTo>
                    <a:pt x="524522" y="1034034"/>
                  </a:lnTo>
                  <a:lnTo>
                    <a:pt x="564337" y="1059561"/>
                  </a:lnTo>
                  <a:lnTo>
                    <a:pt x="607034" y="1080414"/>
                  </a:lnTo>
                  <a:close/>
                </a:path>
                <a:path w="1228090" h="6928484">
                  <a:moveTo>
                    <a:pt x="665581" y="6617081"/>
                  </a:moveTo>
                  <a:lnTo>
                    <a:pt x="662673" y="6602616"/>
                  </a:lnTo>
                  <a:lnTo>
                    <a:pt x="654735" y="6590805"/>
                  </a:lnTo>
                  <a:lnTo>
                    <a:pt x="642962" y="6582829"/>
                  </a:lnTo>
                  <a:lnTo>
                    <a:pt x="628561" y="6579908"/>
                  </a:lnTo>
                  <a:lnTo>
                    <a:pt x="581202" y="6579908"/>
                  </a:lnTo>
                  <a:lnTo>
                    <a:pt x="566788" y="6582829"/>
                  </a:lnTo>
                  <a:lnTo>
                    <a:pt x="555015" y="6590805"/>
                  </a:lnTo>
                  <a:lnTo>
                    <a:pt x="547077" y="6602616"/>
                  </a:lnTo>
                  <a:lnTo>
                    <a:pt x="544169" y="6617081"/>
                  </a:lnTo>
                  <a:lnTo>
                    <a:pt x="547077" y="6631546"/>
                  </a:lnTo>
                  <a:lnTo>
                    <a:pt x="555015" y="6643357"/>
                  </a:lnTo>
                  <a:lnTo>
                    <a:pt x="566788" y="6651333"/>
                  </a:lnTo>
                  <a:lnTo>
                    <a:pt x="581202" y="6654254"/>
                  </a:lnTo>
                  <a:lnTo>
                    <a:pt x="628561" y="6654254"/>
                  </a:lnTo>
                  <a:lnTo>
                    <a:pt x="642962" y="6651333"/>
                  </a:lnTo>
                  <a:lnTo>
                    <a:pt x="654735" y="6643357"/>
                  </a:lnTo>
                  <a:lnTo>
                    <a:pt x="662673" y="6631546"/>
                  </a:lnTo>
                  <a:lnTo>
                    <a:pt x="665581" y="6617081"/>
                  </a:lnTo>
                  <a:close/>
                </a:path>
                <a:path w="1228090" h="6928484">
                  <a:moveTo>
                    <a:pt x="685546" y="3447859"/>
                  </a:moveTo>
                  <a:lnTo>
                    <a:pt x="679437" y="3417709"/>
                  </a:lnTo>
                  <a:lnTo>
                    <a:pt x="662787" y="3393033"/>
                  </a:lnTo>
                  <a:lnTo>
                    <a:pt x="638149" y="3376371"/>
                  </a:lnTo>
                  <a:lnTo>
                    <a:pt x="608063" y="3370262"/>
                  </a:lnTo>
                  <a:lnTo>
                    <a:pt x="578091" y="3376371"/>
                  </a:lnTo>
                  <a:lnTo>
                    <a:pt x="553567" y="3393033"/>
                  </a:lnTo>
                  <a:lnTo>
                    <a:pt x="537019" y="3417709"/>
                  </a:lnTo>
                  <a:lnTo>
                    <a:pt x="530936" y="3447859"/>
                  </a:lnTo>
                  <a:lnTo>
                    <a:pt x="537019" y="3477996"/>
                  </a:lnTo>
                  <a:lnTo>
                    <a:pt x="553567" y="3502660"/>
                  </a:lnTo>
                  <a:lnTo>
                    <a:pt x="578091" y="3519322"/>
                  </a:lnTo>
                  <a:lnTo>
                    <a:pt x="608063" y="3525431"/>
                  </a:lnTo>
                  <a:lnTo>
                    <a:pt x="638149" y="3519322"/>
                  </a:lnTo>
                  <a:lnTo>
                    <a:pt x="662787" y="3502660"/>
                  </a:lnTo>
                  <a:lnTo>
                    <a:pt x="679437" y="3477996"/>
                  </a:lnTo>
                  <a:lnTo>
                    <a:pt x="685546" y="3447859"/>
                  </a:lnTo>
                  <a:close/>
                </a:path>
                <a:path w="1228090" h="6928484">
                  <a:moveTo>
                    <a:pt x="739775" y="970127"/>
                  </a:moveTo>
                  <a:lnTo>
                    <a:pt x="594283" y="970127"/>
                  </a:lnTo>
                  <a:lnTo>
                    <a:pt x="618718" y="1017447"/>
                  </a:lnTo>
                  <a:lnTo>
                    <a:pt x="646531" y="1056779"/>
                  </a:lnTo>
                  <a:lnTo>
                    <a:pt x="676986" y="1087310"/>
                  </a:lnTo>
                  <a:lnTo>
                    <a:pt x="709269" y="1108163"/>
                  </a:lnTo>
                  <a:lnTo>
                    <a:pt x="739775" y="1110881"/>
                  </a:lnTo>
                  <a:lnTo>
                    <a:pt x="739775" y="970127"/>
                  </a:lnTo>
                  <a:close/>
                </a:path>
                <a:path w="1228090" h="6928484">
                  <a:moveTo>
                    <a:pt x="739775" y="729259"/>
                  </a:moveTo>
                  <a:lnTo>
                    <a:pt x="543801" y="729259"/>
                  </a:lnTo>
                  <a:lnTo>
                    <a:pt x="547230" y="780783"/>
                  </a:lnTo>
                  <a:lnTo>
                    <a:pt x="553935" y="830910"/>
                  </a:lnTo>
                  <a:lnTo>
                    <a:pt x="563854" y="878992"/>
                  </a:lnTo>
                  <a:lnTo>
                    <a:pt x="576910" y="924407"/>
                  </a:lnTo>
                  <a:lnTo>
                    <a:pt x="739775" y="924407"/>
                  </a:lnTo>
                  <a:lnTo>
                    <a:pt x="739775" y="729259"/>
                  </a:lnTo>
                  <a:close/>
                </a:path>
                <a:path w="1228090" h="6928484">
                  <a:moveTo>
                    <a:pt x="739775" y="484492"/>
                  </a:moveTo>
                  <a:lnTo>
                    <a:pt x="576618" y="484492"/>
                  </a:lnTo>
                  <a:lnTo>
                    <a:pt x="563397" y="530834"/>
                  </a:lnTo>
                  <a:lnTo>
                    <a:pt x="553427" y="579894"/>
                  </a:lnTo>
                  <a:lnTo>
                    <a:pt x="546823" y="631024"/>
                  </a:lnTo>
                  <a:lnTo>
                    <a:pt x="543699" y="683590"/>
                  </a:lnTo>
                  <a:lnTo>
                    <a:pt x="739775" y="683590"/>
                  </a:lnTo>
                  <a:lnTo>
                    <a:pt x="739775" y="484492"/>
                  </a:lnTo>
                  <a:close/>
                </a:path>
                <a:path w="1228090" h="6928484">
                  <a:moveTo>
                    <a:pt x="739775" y="297065"/>
                  </a:moveTo>
                  <a:lnTo>
                    <a:pt x="677379" y="320598"/>
                  </a:lnTo>
                  <a:lnTo>
                    <a:pt x="646404" y="351421"/>
                  </a:lnTo>
                  <a:lnTo>
                    <a:pt x="618363" y="391045"/>
                  </a:lnTo>
                  <a:lnTo>
                    <a:pt x="593890" y="438696"/>
                  </a:lnTo>
                  <a:lnTo>
                    <a:pt x="739775" y="438696"/>
                  </a:lnTo>
                  <a:lnTo>
                    <a:pt x="739775" y="297065"/>
                  </a:lnTo>
                  <a:close/>
                </a:path>
                <a:path w="1228090" h="6928484">
                  <a:moveTo>
                    <a:pt x="776363" y="6526644"/>
                  </a:moveTo>
                  <a:lnTo>
                    <a:pt x="773455" y="6512179"/>
                  </a:lnTo>
                  <a:lnTo>
                    <a:pt x="765530" y="6500355"/>
                  </a:lnTo>
                  <a:lnTo>
                    <a:pt x="753757" y="6492392"/>
                  </a:lnTo>
                  <a:lnTo>
                    <a:pt x="739343" y="6489471"/>
                  </a:lnTo>
                  <a:lnTo>
                    <a:pt x="691984" y="6489471"/>
                  </a:lnTo>
                  <a:lnTo>
                    <a:pt x="677570" y="6492392"/>
                  </a:lnTo>
                  <a:lnTo>
                    <a:pt x="665810" y="6500355"/>
                  </a:lnTo>
                  <a:lnTo>
                    <a:pt x="657872" y="6512179"/>
                  </a:lnTo>
                  <a:lnTo>
                    <a:pt x="654964" y="6526644"/>
                  </a:lnTo>
                  <a:lnTo>
                    <a:pt x="657872" y="6541109"/>
                  </a:lnTo>
                  <a:lnTo>
                    <a:pt x="665810" y="6552920"/>
                  </a:lnTo>
                  <a:lnTo>
                    <a:pt x="677570" y="6560883"/>
                  </a:lnTo>
                  <a:lnTo>
                    <a:pt x="691984" y="6563804"/>
                  </a:lnTo>
                  <a:lnTo>
                    <a:pt x="739343" y="6563804"/>
                  </a:lnTo>
                  <a:lnTo>
                    <a:pt x="753757" y="6560883"/>
                  </a:lnTo>
                  <a:lnTo>
                    <a:pt x="765530" y="6552920"/>
                  </a:lnTo>
                  <a:lnTo>
                    <a:pt x="773455" y="6541109"/>
                  </a:lnTo>
                  <a:lnTo>
                    <a:pt x="776363" y="6526644"/>
                  </a:lnTo>
                  <a:close/>
                </a:path>
                <a:path w="1228090" h="6928484">
                  <a:moveTo>
                    <a:pt x="785939" y="6750278"/>
                  </a:moveTo>
                  <a:lnTo>
                    <a:pt x="783031" y="6735813"/>
                  </a:lnTo>
                  <a:lnTo>
                    <a:pt x="775093" y="6724002"/>
                  </a:lnTo>
                  <a:lnTo>
                    <a:pt x="763333" y="6716039"/>
                  </a:lnTo>
                  <a:lnTo>
                    <a:pt x="748919" y="6713118"/>
                  </a:lnTo>
                  <a:lnTo>
                    <a:pt x="467245" y="6713118"/>
                  </a:lnTo>
                  <a:lnTo>
                    <a:pt x="452843" y="6716039"/>
                  </a:lnTo>
                  <a:lnTo>
                    <a:pt x="441071" y="6724002"/>
                  </a:lnTo>
                  <a:lnTo>
                    <a:pt x="433133" y="6735813"/>
                  </a:lnTo>
                  <a:lnTo>
                    <a:pt x="430225" y="6750278"/>
                  </a:lnTo>
                  <a:lnTo>
                    <a:pt x="433133" y="6764756"/>
                  </a:lnTo>
                  <a:lnTo>
                    <a:pt x="441071" y="6776567"/>
                  </a:lnTo>
                  <a:lnTo>
                    <a:pt x="452843" y="6784530"/>
                  </a:lnTo>
                  <a:lnTo>
                    <a:pt x="467245" y="6787451"/>
                  </a:lnTo>
                  <a:lnTo>
                    <a:pt x="748919" y="6787451"/>
                  </a:lnTo>
                  <a:lnTo>
                    <a:pt x="763333" y="6784530"/>
                  </a:lnTo>
                  <a:lnTo>
                    <a:pt x="775093" y="6776567"/>
                  </a:lnTo>
                  <a:lnTo>
                    <a:pt x="783031" y="6764756"/>
                  </a:lnTo>
                  <a:lnTo>
                    <a:pt x="785939" y="6750278"/>
                  </a:lnTo>
                  <a:close/>
                </a:path>
                <a:path w="1228090" h="6928484">
                  <a:moveTo>
                    <a:pt x="878979" y="3445967"/>
                  </a:moveTo>
                  <a:lnTo>
                    <a:pt x="874128" y="3397110"/>
                  </a:lnTo>
                  <a:lnTo>
                    <a:pt x="849503" y="3326904"/>
                  </a:lnTo>
                  <a:lnTo>
                    <a:pt x="806157" y="3266910"/>
                  </a:lnTo>
                  <a:lnTo>
                    <a:pt x="770915" y="3252012"/>
                  </a:lnTo>
                  <a:lnTo>
                    <a:pt x="761504" y="3252927"/>
                  </a:lnTo>
                  <a:lnTo>
                    <a:pt x="725766" y="3281959"/>
                  </a:lnTo>
                  <a:lnTo>
                    <a:pt x="721918" y="3300387"/>
                  </a:lnTo>
                  <a:lnTo>
                    <a:pt x="725233" y="3318992"/>
                  </a:lnTo>
                  <a:lnTo>
                    <a:pt x="735749" y="3335502"/>
                  </a:lnTo>
                  <a:lnTo>
                    <a:pt x="750531" y="3353231"/>
                  </a:lnTo>
                  <a:lnTo>
                    <a:pt x="762533" y="3372764"/>
                  </a:lnTo>
                  <a:lnTo>
                    <a:pt x="771664" y="3393859"/>
                  </a:lnTo>
                  <a:lnTo>
                    <a:pt x="777824" y="3416262"/>
                  </a:lnTo>
                  <a:lnTo>
                    <a:pt x="780630" y="3454057"/>
                  </a:lnTo>
                  <a:lnTo>
                    <a:pt x="774674" y="3491166"/>
                  </a:lnTo>
                  <a:lnTo>
                    <a:pt x="760399" y="3525951"/>
                  </a:lnTo>
                  <a:lnTo>
                    <a:pt x="738251" y="3556825"/>
                  </a:lnTo>
                  <a:lnTo>
                    <a:pt x="732421" y="3564636"/>
                  </a:lnTo>
                  <a:lnTo>
                    <a:pt x="728294" y="3573284"/>
                  </a:lnTo>
                  <a:lnTo>
                    <a:pt x="725932" y="3582555"/>
                  </a:lnTo>
                  <a:lnTo>
                    <a:pt x="725411" y="3592220"/>
                  </a:lnTo>
                  <a:lnTo>
                    <a:pt x="726706" y="3601872"/>
                  </a:lnTo>
                  <a:lnTo>
                    <a:pt x="756615" y="3636035"/>
                  </a:lnTo>
                  <a:lnTo>
                    <a:pt x="774407" y="3639350"/>
                  </a:lnTo>
                  <a:lnTo>
                    <a:pt x="784491" y="3638296"/>
                  </a:lnTo>
                  <a:lnTo>
                    <a:pt x="839914" y="3584498"/>
                  </a:lnTo>
                  <a:lnTo>
                    <a:pt x="861479" y="3540988"/>
                  </a:lnTo>
                  <a:lnTo>
                    <a:pt x="874636" y="3494367"/>
                  </a:lnTo>
                  <a:lnTo>
                    <a:pt x="878979" y="3445967"/>
                  </a:lnTo>
                  <a:close/>
                </a:path>
                <a:path w="1228090" h="6928484">
                  <a:moveTo>
                    <a:pt x="880160" y="6617081"/>
                  </a:moveTo>
                  <a:lnTo>
                    <a:pt x="877252" y="6602616"/>
                  </a:lnTo>
                  <a:lnTo>
                    <a:pt x="869315" y="6590805"/>
                  </a:lnTo>
                  <a:lnTo>
                    <a:pt x="857542" y="6582829"/>
                  </a:lnTo>
                  <a:lnTo>
                    <a:pt x="843127" y="6579908"/>
                  </a:lnTo>
                  <a:lnTo>
                    <a:pt x="795769" y="6579908"/>
                  </a:lnTo>
                  <a:lnTo>
                    <a:pt x="781367" y="6582829"/>
                  </a:lnTo>
                  <a:lnTo>
                    <a:pt x="769594" y="6590805"/>
                  </a:lnTo>
                  <a:lnTo>
                    <a:pt x="761657" y="6602616"/>
                  </a:lnTo>
                  <a:lnTo>
                    <a:pt x="758748" y="6617081"/>
                  </a:lnTo>
                  <a:lnTo>
                    <a:pt x="761657" y="6631546"/>
                  </a:lnTo>
                  <a:lnTo>
                    <a:pt x="769594" y="6643357"/>
                  </a:lnTo>
                  <a:lnTo>
                    <a:pt x="781367" y="6651333"/>
                  </a:lnTo>
                  <a:lnTo>
                    <a:pt x="795769" y="6654254"/>
                  </a:lnTo>
                  <a:lnTo>
                    <a:pt x="843127" y="6654254"/>
                  </a:lnTo>
                  <a:lnTo>
                    <a:pt x="857542" y="6651333"/>
                  </a:lnTo>
                  <a:lnTo>
                    <a:pt x="869315" y="6643357"/>
                  </a:lnTo>
                  <a:lnTo>
                    <a:pt x="877252" y="6631546"/>
                  </a:lnTo>
                  <a:lnTo>
                    <a:pt x="880160" y="6617081"/>
                  </a:lnTo>
                  <a:close/>
                </a:path>
                <a:path w="1228090" h="6928484">
                  <a:moveTo>
                    <a:pt x="932446" y="970127"/>
                  </a:moveTo>
                  <a:lnTo>
                    <a:pt x="785088" y="970127"/>
                  </a:lnTo>
                  <a:lnTo>
                    <a:pt x="785088" y="1110881"/>
                  </a:lnTo>
                  <a:lnTo>
                    <a:pt x="849655" y="1086954"/>
                  </a:lnTo>
                  <a:lnTo>
                    <a:pt x="880313" y="1056386"/>
                  </a:lnTo>
                  <a:lnTo>
                    <a:pt x="908126" y="1017181"/>
                  </a:lnTo>
                  <a:lnTo>
                    <a:pt x="932446" y="970127"/>
                  </a:lnTo>
                  <a:close/>
                </a:path>
                <a:path w="1228090" h="6928484">
                  <a:moveTo>
                    <a:pt x="932853" y="438696"/>
                  </a:moveTo>
                  <a:lnTo>
                    <a:pt x="908494" y="391337"/>
                  </a:lnTo>
                  <a:lnTo>
                    <a:pt x="880732" y="351891"/>
                  </a:lnTo>
                  <a:lnTo>
                    <a:pt x="850353" y="321233"/>
                  </a:lnTo>
                  <a:lnTo>
                    <a:pt x="818146" y="300202"/>
                  </a:lnTo>
                  <a:lnTo>
                    <a:pt x="785088" y="297065"/>
                  </a:lnTo>
                  <a:lnTo>
                    <a:pt x="785088" y="438696"/>
                  </a:lnTo>
                  <a:lnTo>
                    <a:pt x="932853" y="438696"/>
                  </a:lnTo>
                  <a:close/>
                </a:path>
                <a:path w="1228090" h="6928484">
                  <a:moveTo>
                    <a:pt x="979843" y="5956719"/>
                  </a:moveTo>
                  <a:lnTo>
                    <a:pt x="976718" y="5941276"/>
                  </a:lnTo>
                  <a:lnTo>
                    <a:pt x="972794" y="5921807"/>
                  </a:lnTo>
                  <a:lnTo>
                    <a:pt x="953604" y="5893270"/>
                  </a:lnTo>
                  <a:lnTo>
                    <a:pt x="925169" y="5874004"/>
                  </a:lnTo>
                  <a:lnTo>
                    <a:pt x="905802" y="5870067"/>
                  </a:lnTo>
                  <a:lnTo>
                    <a:pt x="905802" y="5948057"/>
                  </a:lnTo>
                  <a:lnTo>
                    <a:pt x="905802" y="6318631"/>
                  </a:lnTo>
                  <a:lnTo>
                    <a:pt x="899033" y="6325413"/>
                  </a:lnTo>
                  <a:lnTo>
                    <a:pt x="319595" y="6325413"/>
                  </a:lnTo>
                  <a:lnTo>
                    <a:pt x="312839" y="6318631"/>
                  </a:lnTo>
                  <a:lnTo>
                    <a:pt x="312839" y="5948057"/>
                  </a:lnTo>
                  <a:lnTo>
                    <a:pt x="319582" y="5941276"/>
                  </a:lnTo>
                  <a:lnTo>
                    <a:pt x="899033" y="5941276"/>
                  </a:lnTo>
                  <a:lnTo>
                    <a:pt x="905802" y="5948057"/>
                  </a:lnTo>
                  <a:lnTo>
                    <a:pt x="905802" y="5870067"/>
                  </a:lnTo>
                  <a:lnTo>
                    <a:pt x="890384" y="5866930"/>
                  </a:lnTo>
                  <a:lnTo>
                    <a:pt x="328206" y="5866930"/>
                  </a:lnTo>
                  <a:lnTo>
                    <a:pt x="293433" y="5874004"/>
                  </a:lnTo>
                  <a:lnTo>
                    <a:pt x="265010" y="5893257"/>
                  </a:lnTo>
                  <a:lnTo>
                    <a:pt x="245833" y="5921807"/>
                  </a:lnTo>
                  <a:lnTo>
                    <a:pt x="238798" y="5956719"/>
                  </a:lnTo>
                  <a:lnTo>
                    <a:pt x="238798" y="6309969"/>
                  </a:lnTo>
                  <a:lnTo>
                    <a:pt x="245833" y="6344882"/>
                  </a:lnTo>
                  <a:lnTo>
                    <a:pt x="265010" y="6373419"/>
                  </a:lnTo>
                  <a:lnTo>
                    <a:pt x="293433" y="6392685"/>
                  </a:lnTo>
                  <a:lnTo>
                    <a:pt x="328206" y="6399746"/>
                  </a:lnTo>
                  <a:lnTo>
                    <a:pt x="890384" y="6399746"/>
                  </a:lnTo>
                  <a:lnTo>
                    <a:pt x="953604" y="6373419"/>
                  </a:lnTo>
                  <a:lnTo>
                    <a:pt x="976731" y="6325413"/>
                  </a:lnTo>
                  <a:lnTo>
                    <a:pt x="979843" y="6309969"/>
                  </a:lnTo>
                  <a:lnTo>
                    <a:pt x="979843" y="5956719"/>
                  </a:lnTo>
                  <a:close/>
                </a:path>
                <a:path w="1228090" h="6928484">
                  <a:moveTo>
                    <a:pt x="982916" y="729259"/>
                  </a:moveTo>
                  <a:lnTo>
                    <a:pt x="785088" y="729259"/>
                  </a:lnTo>
                  <a:lnTo>
                    <a:pt x="785088" y="924407"/>
                  </a:lnTo>
                  <a:lnTo>
                    <a:pt x="949833" y="924407"/>
                  </a:lnTo>
                  <a:lnTo>
                    <a:pt x="962939" y="878916"/>
                  </a:lnTo>
                  <a:lnTo>
                    <a:pt x="972883" y="830808"/>
                  </a:lnTo>
                  <a:lnTo>
                    <a:pt x="979563" y="780707"/>
                  </a:lnTo>
                  <a:lnTo>
                    <a:pt x="982916" y="729259"/>
                  </a:lnTo>
                  <a:close/>
                </a:path>
                <a:path w="1228090" h="6928484">
                  <a:moveTo>
                    <a:pt x="983018" y="683590"/>
                  </a:moveTo>
                  <a:lnTo>
                    <a:pt x="979919" y="631164"/>
                  </a:lnTo>
                  <a:lnTo>
                    <a:pt x="973353" y="580085"/>
                  </a:lnTo>
                  <a:lnTo>
                    <a:pt x="963422" y="530987"/>
                  </a:lnTo>
                  <a:lnTo>
                    <a:pt x="950214" y="484492"/>
                  </a:lnTo>
                  <a:lnTo>
                    <a:pt x="785088" y="484492"/>
                  </a:lnTo>
                  <a:lnTo>
                    <a:pt x="785088" y="683590"/>
                  </a:lnTo>
                  <a:lnTo>
                    <a:pt x="983018" y="683590"/>
                  </a:lnTo>
                  <a:close/>
                </a:path>
                <a:path w="1228090" h="6928484">
                  <a:moveTo>
                    <a:pt x="984580" y="6526644"/>
                  </a:moveTo>
                  <a:lnTo>
                    <a:pt x="981659" y="6512166"/>
                  </a:lnTo>
                  <a:lnTo>
                    <a:pt x="973734" y="6500355"/>
                  </a:lnTo>
                  <a:lnTo>
                    <a:pt x="961961" y="6492392"/>
                  </a:lnTo>
                  <a:lnTo>
                    <a:pt x="947547" y="6489471"/>
                  </a:lnTo>
                  <a:lnTo>
                    <a:pt x="900188" y="6489471"/>
                  </a:lnTo>
                  <a:lnTo>
                    <a:pt x="885774" y="6492392"/>
                  </a:lnTo>
                  <a:lnTo>
                    <a:pt x="874014" y="6500355"/>
                  </a:lnTo>
                  <a:lnTo>
                    <a:pt x="866076" y="6512179"/>
                  </a:lnTo>
                  <a:lnTo>
                    <a:pt x="863168" y="6526644"/>
                  </a:lnTo>
                  <a:lnTo>
                    <a:pt x="866076" y="6541109"/>
                  </a:lnTo>
                  <a:lnTo>
                    <a:pt x="874014" y="6552920"/>
                  </a:lnTo>
                  <a:lnTo>
                    <a:pt x="885774" y="6560883"/>
                  </a:lnTo>
                  <a:lnTo>
                    <a:pt x="900188" y="6563804"/>
                  </a:lnTo>
                  <a:lnTo>
                    <a:pt x="947547" y="6563804"/>
                  </a:lnTo>
                  <a:lnTo>
                    <a:pt x="961961" y="6560883"/>
                  </a:lnTo>
                  <a:lnTo>
                    <a:pt x="973734" y="6552920"/>
                  </a:lnTo>
                  <a:lnTo>
                    <a:pt x="981659" y="6541109"/>
                  </a:lnTo>
                  <a:lnTo>
                    <a:pt x="984580" y="6526644"/>
                  </a:lnTo>
                  <a:close/>
                </a:path>
                <a:path w="1228090" h="6928484">
                  <a:moveTo>
                    <a:pt x="1053604" y="3458667"/>
                  </a:moveTo>
                  <a:lnTo>
                    <a:pt x="1052156" y="3410915"/>
                  </a:lnTo>
                  <a:lnTo>
                    <a:pt x="1045438" y="3363112"/>
                  </a:lnTo>
                  <a:lnTo>
                    <a:pt x="1035050" y="3321316"/>
                  </a:lnTo>
                  <a:lnTo>
                    <a:pt x="1020711" y="3281032"/>
                  </a:lnTo>
                  <a:lnTo>
                    <a:pt x="1002449" y="3242373"/>
                  </a:lnTo>
                  <a:lnTo>
                    <a:pt x="980351" y="3205454"/>
                  </a:lnTo>
                  <a:lnTo>
                    <a:pt x="939533" y="3183763"/>
                  </a:lnTo>
                  <a:lnTo>
                    <a:pt x="932332" y="3184296"/>
                  </a:lnTo>
                  <a:lnTo>
                    <a:pt x="898766" y="3205607"/>
                  </a:lnTo>
                  <a:lnTo>
                    <a:pt x="890549" y="3233064"/>
                  </a:lnTo>
                  <a:lnTo>
                    <a:pt x="891489" y="3242602"/>
                  </a:lnTo>
                  <a:lnTo>
                    <a:pt x="894295" y="3251758"/>
                  </a:lnTo>
                  <a:lnTo>
                    <a:pt x="898969" y="3260306"/>
                  </a:lnTo>
                  <a:lnTo>
                    <a:pt x="916063" y="3288842"/>
                  </a:lnTo>
                  <a:lnTo>
                    <a:pt x="930148" y="3318713"/>
                  </a:lnTo>
                  <a:lnTo>
                    <a:pt x="941171" y="3349853"/>
                  </a:lnTo>
                  <a:lnTo>
                    <a:pt x="949096" y="3382162"/>
                  </a:lnTo>
                  <a:lnTo>
                    <a:pt x="955268" y="3433953"/>
                  </a:lnTo>
                  <a:lnTo>
                    <a:pt x="953465" y="3485426"/>
                  </a:lnTo>
                  <a:lnTo>
                    <a:pt x="943825" y="3535819"/>
                  </a:lnTo>
                  <a:lnTo>
                    <a:pt x="926515" y="3584371"/>
                  </a:lnTo>
                  <a:lnTo>
                    <a:pt x="901661" y="3630295"/>
                  </a:lnTo>
                  <a:lnTo>
                    <a:pt x="897280" y="3638956"/>
                  </a:lnTo>
                  <a:lnTo>
                    <a:pt x="894638" y="3648214"/>
                  </a:lnTo>
                  <a:lnTo>
                    <a:pt x="893838" y="3657803"/>
                  </a:lnTo>
                  <a:lnTo>
                    <a:pt x="894981" y="3667480"/>
                  </a:lnTo>
                  <a:lnTo>
                    <a:pt x="922451" y="3701732"/>
                  </a:lnTo>
                  <a:lnTo>
                    <a:pt x="942835" y="3706164"/>
                  </a:lnTo>
                  <a:lnTo>
                    <a:pt x="955090" y="3704640"/>
                  </a:lnTo>
                  <a:lnTo>
                    <a:pt x="1007986" y="3641725"/>
                  </a:lnTo>
                  <a:lnTo>
                    <a:pt x="1026960" y="3597897"/>
                  </a:lnTo>
                  <a:lnTo>
                    <a:pt x="1040930" y="3552533"/>
                  </a:lnTo>
                  <a:lnTo>
                    <a:pt x="1049832" y="3506000"/>
                  </a:lnTo>
                  <a:lnTo>
                    <a:pt x="1053604" y="3458667"/>
                  </a:lnTo>
                  <a:close/>
                </a:path>
                <a:path w="1228090" h="6928484">
                  <a:moveTo>
                    <a:pt x="1069670" y="970127"/>
                  </a:moveTo>
                  <a:lnTo>
                    <a:pt x="982078" y="970127"/>
                  </a:lnTo>
                  <a:lnTo>
                    <a:pt x="968819" y="1000696"/>
                  </a:lnTo>
                  <a:lnTo>
                    <a:pt x="954138" y="1029093"/>
                  </a:lnTo>
                  <a:lnTo>
                    <a:pt x="938085" y="1055255"/>
                  </a:lnTo>
                  <a:lnTo>
                    <a:pt x="920711" y="1079119"/>
                  </a:lnTo>
                  <a:lnTo>
                    <a:pt x="962494" y="1058405"/>
                  </a:lnTo>
                  <a:lnTo>
                    <a:pt x="1001509" y="1033132"/>
                  </a:lnTo>
                  <a:lnTo>
                    <a:pt x="1037361" y="1003604"/>
                  </a:lnTo>
                  <a:lnTo>
                    <a:pt x="1069670" y="970127"/>
                  </a:lnTo>
                  <a:close/>
                </a:path>
                <a:path w="1228090" h="6928484">
                  <a:moveTo>
                    <a:pt x="1070419" y="438696"/>
                  </a:moveTo>
                  <a:lnTo>
                    <a:pt x="1037971" y="404914"/>
                  </a:lnTo>
                  <a:lnTo>
                    <a:pt x="1001953" y="375132"/>
                  </a:lnTo>
                  <a:lnTo>
                    <a:pt x="962736" y="349643"/>
                  </a:lnTo>
                  <a:lnTo>
                    <a:pt x="920711" y="328739"/>
                  </a:lnTo>
                  <a:lnTo>
                    <a:pt x="938250" y="352869"/>
                  </a:lnTo>
                  <a:lnTo>
                    <a:pt x="954392" y="379272"/>
                  </a:lnTo>
                  <a:lnTo>
                    <a:pt x="969111" y="407911"/>
                  </a:lnTo>
                  <a:lnTo>
                    <a:pt x="982408" y="438696"/>
                  </a:lnTo>
                  <a:lnTo>
                    <a:pt x="1070419" y="438696"/>
                  </a:lnTo>
                  <a:close/>
                </a:path>
                <a:path w="1228090" h="6928484">
                  <a:moveTo>
                    <a:pt x="1136523" y="22288"/>
                  </a:moveTo>
                  <a:lnTo>
                    <a:pt x="1134795" y="13589"/>
                  </a:lnTo>
                  <a:lnTo>
                    <a:pt x="1130058" y="6502"/>
                  </a:lnTo>
                  <a:lnTo>
                    <a:pt x="1123010" y="1739"/>
                  </a:lnTo>
                  <a:lnTo>
                    <a:pt x="1114361" y="0"/>
                  </a:lnTo>
                  <a:lnTo>
                    <a:pt x="1041171" y="0"/>
                  </a:lnTo>
                  <a:lnTo>
                    <a:pt x="1041171" y="32639"/>
                  </a:lnTo>
                  <a:lnTo>
                    <a:pt x="1041171" y="130556"/>
                  </a:lnTo>
                  <a:lnTo>
                    <a:pt x="943762" y="130556"/>
                  </a:lnTo>
                  <a:lnTo>
                    <a:pt x="943762" y="32639"/>
                  </a:lnTo>
                  <a:lnTo>
                    <a:pt x="1041171" y="32639"/>
                  </a:lnTo>
                  <a:lnTo>
                    <a:pt x="1041171" y="0"/>
                  </a:lnTo>
                  <a:lnTo>
                    <a:pt x="888161" y="0"/>
                  </a:lnTo>
                  <a:lnTo>
                    <a:pt x="888161" y="32639"/>
                  </a:lnTo>
                  <a:lnTo>
                    <a:pt x="888161" y="130556"/>
                  </a:lnTo>
                  <a:lnTo>
                    <a:pt x="790854" y="130556"/>
                  </a:lnTo>
                  <a:lnTo>
                    <a:pt x="790854" y="32639"/>
                  </a:lnTo>
                  <a:lnTo>
                    <a:pt x="888161" y="32639"/>
                  </a:lnTo>
                  <a:lnTo>
                    <a:pt x="888161" y="0"/>
                  </a:lnTo>
                  <a:lnTo>
                    <a:pt x="74980" y="0"/>
                  </a:lnTo>
                  <a:lnTo>
                    <a:pt x="66395" y="1739"/>
                  </a:lnTo>
                  <a:lnTo>
                    <a:pt x="59359" y="6502"/>
                  </a:lnTo>
                  <a:lnTo>
                    <a:pt x="54610" y="13589"/>
                  </a:lnTo>
                  <a:lnTo>
                    <a:pt x="52857" y="22288"/>
                  </a:lnTo>
                  <a:lnTo>
                    <a:pt x="52857" y="843521"/>
                  </a:lnTo>
                  <a:lnTo>
                    <a:pt x="54610" y="852170"/>
                  </a:lnTo>
                  <a:lnTo>
                    <a:pt x="59359" y="859243"/>
                  </a:lnTo>
                  <a:lnTo>
                    <a:pt x="66395" y="864031"/>
                  </a:lnTo>
                  <a:lnTo>
                    <a:pt x="74980" y="865784"/>
                  </a:lnTo>
                  <a:lnTo>
                    <a:pt x="339001" y="865784"/>
                  </a:lnTo>
                  <a:lnTo>
                    <a:pt x="332181" y="846429"/>
                  </a:lnTo>
                  <a:lnTo>
                    <a:pt x="326212" y="826706"/>
                  </a:lnTo>
                  <a:lnTo>
                    <a:pt x="321106" y="806627"/>
                  </a:lnTo>
                  <a:lnTo>
                    <a:pt x="316877" y="786180"/>
                  </a:lnTo>
                  <a:lnTo>
                    <a:pt x="146989" y="786180"/>
                  </a:lnTo>
                  <a:lnTo>
                    <a:pt x="146989" y="167297"/>
                  </a:lnTo>
                  <a:lnTo>
                    <a:pt x="1064895" y="167297"/>
                  </a:lnTo>
                  <a:lnTo>
                    <a:pt x="1064895" y="353860"/>
                  </a:lnTo>
                  <a:lnTo>
                    <a:pt x="1084453" y="371830"/>
                  </a:lnTo>
                  <a:lnTo>
                    <a:pt x="1102918" y="390906"/>
                  </a:lnTo>
                  <a:lnTo>
                    <a:pt x="1120279" y="411022"/>
                  </a:lnTo>
                  <a:lnTo>
                    <a:pt x="1136523" y="432142"/>
                  </a:lnTo>
                  <a:lnTo>
                    <a:pt x="1136523" y="167297"/>
                  </a:lnTo>
                  <a:lnTo>
                    <a:pt x="1136523" y="130556"/>
                  </a:lnTo>
                  <a:lnTo>
                    <a:pt x="1136523" y="32639"/>
                  </a:lnTo>
                  <a:lnTo>
                    <a:pt x="1136523" y="22288"/>
                  </a:lnTo>
                  <a:close/>
                </a:path>
                <a:path w="1228090" h="6928484">
                  <a:moveTo>
                    <a:pt x="1166939" y="729259"/>
                  </a:moveTo>
                  <a:lnTo>
                    <a:pt x="1028357" y="729259"/>
                  </a:lnTo>
                  <a:lnTo>
                    <a:pt x="1025220" y="780897"/>
                  </a:lnTo>
                  <a:lnTo>
                    <a:pt x="1019086" y="830783"/>
                  </a:lnTo>
                  <a:lnTo>
                    <a:pt x="1009954" y="878662"/>
                  </a:lnTo>
                  <a:lnTo>
                    <a:pt x="997839" y="924407"/>
                  </a:lnTo>
                  <a:lnTo>
                    <a:pt x="1103452" y="924407"/>
                  </a:lnTo>
                  <a:lnTo>
                    <a:pt x="1128534" y="879106"/>
                  </a:lnTo>
                  <a:lnTo>
                    <a:pt x="1147597" y="831062"/>
                  </a:lnTo>
                  <a:lnTo>
                    <a:pt x="1160462" y="780923"/>
                  </a:lnTo>
                  <a:lnTo>
                    <a:pt x="1166939" y="729259"/>
                  </a:lnTo>
                  <a:close/>
                </a:path>
                <a:path w="1228090" h="6928484">
                  <a:moveTo>
                    <a:pt x="1167282" y="683590"/>
                  </a:moveTo>
                  <a:lnTo>
                    <a:pt x="1161211" y="630313"/>
                  </a:lnTo>
                  <a:lnTo>
                    <a:pt x="1148676" y="578802"/>
                  </a:lnTo>
                  <a:lnTo>
                    <a:pt x="1130249" y="529907"/>
                  </a:lnTo>
                  <a:lnTo>
                    <a:pt x="1106462" y="484492"/>
                  </a:lnTo>
                  <a:lnTo>
                    <a:pt x="998270" y="484492"/>
                  </a:lnTo>
                  <a:lnTo>
                    <a:pt x="1010500" y="531190"/>
                  </a:lnTo>
                  <a:lnTo>
                    <a:pt x="1019632" y="580047"/>
                  </a:lnTo>
                  <a:lnTo>
                    <a:pt x="1025639" y="630885"/>
                  </a:lnTo>
                  <a:lnTo>
                    <a:pt x="1028458" y="683590"/>
                  </a:lnTo>
                  <a:lnTo>
                    <a:pt x="1167282" y="683590"/>
                  </a:lnTo>
                  <a:close/>
                </a:path>
                <a:path w="1228090" h="6928484">
                  <a:moveTo>
                    <a:pt x="1218069" y="6795643"/>
                  </a:moveTo>
                  <a:lnTo>
                    <a:pt x="1218057" y="6743179"/>
                  </a:lnTo>
                  <a:lnTo>
                    <a:pt x="1217206" y="6738594"/>
                  </a:lnTo>
                  <a:lnTo>
                    <a:pt x="1144003" y="6550507"/>
                  </a:lnTo>
                  <a:lnTo>
                    <a:pt x="1144003" y="6754800"/>
                  </a:lnTo>
                  <a:lnTo>
                    <a:pt x="1144003" y="6795643"/>
                  </a:lnTo>
                  <a:lnTo>
                    <a:pt x="1139431" y="6818376"/>
                  </a:lnTo>
                  <a:lnTo>
                    <a:pt x="1126934" y="6836969"/>
                  </a:lnTo>
                  <a:lnTo>
                    <a:pt x="1108417" y="6849529"/>
                  </a:lnTo>
                  <a:lnTo>
                    <a:pt x="1085761" y="6854126"/>
                  </a:lnTo>
                  <a:lnTo>
                    <a:pt x="132892" y="6854126"/>
                  </a:lnTo>
                  <a:lnTo>
                    <a:pt x="110236" y="6849529"/>
                  </a:lnTo>
                  <a:lnTo>
                    <a:pt x="91706" y="6836981"/>
                  </a:lnTo>
                  <a:lnTo>
                    <a:pt x="79209" y="6818376"/>
                  </a:lnTo>
                  <a:lnTo>
                    <a:pt x="74625" y="6795643"/>
                  </a:lnTo>
                  <a:lnTo>
                    <a:pt x="74625" y="6754800"/>
                  </a:lnTo>
                  <a:lnTo>
                    <a:pt x="192874" y="6450978"/>
                  </a:lnTo>
                  <a:lnTo>
                    <a:pt x="193725" y="6446380"/>
                  </a:lnTo>
                  <a:lnTo>
                    <a:pt x="193725" y="5880189"/>
                  </a:lnTo>
                  <a:lnTo>
                    <a:pt x="198310" y="5857443"/>
                  </a:lnTo>
                  <a:lnTo>
                    <a:pt x="210820" y="5838850"/>
                  </a:lnTo>
                  <a:lnTo>
                    <a:pt x="229336" y="5826303"/>
                  </a:lnTo>
                  <a:lnTo>
                    <a:pt x="251993" y="5821692"/>
                  </a:lnTo>
                  <a:lnTo>
                    <a:pt x="966635" y="5821692"/>
                  </a:lnTo>
                  <a:lnTo>
                    <a:pt x="989291" y="5826303"/>
                  </a:lnTo>
                  <a:lnTo>
                    <a:pt x="1007821" y="5838850"/>
                  </a:lnTo>
                  <a:lnTo>
                    <a:pt x="1020318" y="5857443"/>
                  </a:lnTo>
                  <a:lnTo>
                    <a:pt x="1024902" y="5880189"/>
                  </a:lnTo>
                  <a:lnTo>
                    <a:pt x="1024902" y="6446380"/>
                  </a:lnTo>
                  <a:lnTo>
                    <a:pt x="1025766" y="6450965"/>
                  </a:lnTo>
                  <a:lnTo>
                    <a:pt x="1144003" y="6754800"/>
                  </a:lnTo>
                  <a:lnTo>
                    <a:pt x="1144003" y="6550507"/>
                  </a:lnTo>
                  <a:lnTo>
                    <a:pt x="1098956" y="6434747"/>
                  </a:lnTo>
                  <a:lnTo>
                    <a:pt x="1098956" y="5880189"/>
                  </a:lnTo>
                  <a:lnTo>
                    <a:pt x="1092200" y="5838253"/>
                  </a:lnTo>
                  <a:lnTo>
                    <a:pt x="1073391" y="5801792"/>
                  </a:lnTo>
                  <a:lnTo>
                    <a:pt x="1044740" y="5773026"/>
                  </a:lnTo>
                  <a:lnTo>
                    <a:pt x="1008418" y="5754141"/>
                  </a:lnTo>
                  <a:lnTo>
                    <a:pt x="966647" y="5747359"/>
                  </a:lnTo>
                  <a:lnTo>
                    <a:pt x="251993" y="5747359"/>
                  </a:lnTo>
                  <a:lnTo>
                    <a:pt x="210223" y="5754141"/>
                  </a:lnTo>
                  <a:lnTo>
                    <a:pt x="173913" y="5773026"/>
                  </a:lnTo>
                  <a:lnTo>
                    <a:pt x="145249" y="5801792"/>
                  </a:lnTo>
                  <a:lnTo>
                    <a:pt x="126453" y="5838253"/>
                  </a:lnTo>
                  <a:lnTo>
                    <a:pt x="119697" y="5880189"/>
                  </a:lnTo>
                  <a:lnTo>
                    <a:pt x="119697" y="6434747"/>
                  </a:lnTo>
                  <a:lnTo>
                    <a:pt x="1447" y="6738594"/>
                  </a:lnTo>
                  <a:lnTo>
                    <a:pt x="584" y="6743179"/>
                  </a:lnTo>
                  <a:lnTo>
                    <a:pt x="584" y="6795643"/>
                  </a:lnTo>
                  <a:lnTo>
                    <a:pt x="7340" y="6837566"/>
                  </a:lnTo>
                  <a:lnTo>
                    <a:pt x="26149" y="6874027"/>
                  </a:lnTo>
                  <a:lnTo>
                    <a:pt x="54800" y="6902793"/>
                  </a:lnTo>
                  <a:lnTo>
                    <a:pt x="91122" y="6921678"/>
                  </a:lnTo>
                  <a:lnTo>
                    <a:pt x="132892" y="6928459"/>
                  </a:lnTo>
                  <a:lnTo>
                    <a:pt x="1085761" y="6928459"/>
                  </a:lnTo>
                  <a:lnTo>
                    <a:pt x="1127531" y="6921678"/>
                  </a:lnTo>
                  <a:lnTo>
                    <a:pt x="1163840" y="6902793"/>
                  </a:lnTo>
                  <a:lnTo>
                    <a:pt x="1192504" y="6874027"/>
                  </a:lnTo>
                  <a:lnTo>
                    <a:pt x="1202766" y="6854126"/>
                  </a:lnTo>
                  <a:lnTo>
                    <a:pt x="1211313" y="6837566"/>
                  </a:lnTo>
                  <a:lnTo>
                    <a:pt x="1218069" y="6795643"/>
                  </a:lnTo>
                  <a:close/>
                </a:path>
                <a:path w="1228090" h="6928484">
                  <a:moveTo>
                    <a:pt x="1227836" y="3424453"/>
                  </a:moveTo>
                  <a:lnTo>
                    <a:pt x="1224127" y="3376701"/>
                  </a:lnTo>
                  <a:lnTo>
                    <a:pt x="1216647" y="3329165"/>
                  </a:lnTo>
                  <a:lnTo>
                    <a:pt x="1204988" y="3280333"/>
                  </a:lnTo>
                  <a:lnTo>
                    <a:pt x="1189456" y="3232924"/>
                  </a:lnTo>
                  <a:lnTo>
                    <a:pt x="1170139" y="3187077"/>
                  </a:lnTo>
                  <a:lnTo>
                    <a:pt x="1147140" y="3142919"/>
                  </a:lnTo>
                  <a:lnTo>
                    <a:pt x="1104620" y="3118231"/>
                  </a:lnTo>
                  <a:lnTo>
                    <a:pt x="1098245" y="3118662"/>
                  </a:lnTo>
                  <a:lnTo>
                    <a:pt x="1057338" y="3154781"/>
                  </a:lnTo>
                  <a:lnTo>
                    <a:pt x="1055979" y="3173615"/>
                  </a:lnTo>
                  <a:lnTo>
                    <a:pt x="1062037" y="3192157"/>
                  </a:lnTo>
                  <a:lnTo>
                    <a:pt x="1081354" y="3229051"/>
                  </a:lnTo>
                  <a:lnTo>
                    <a:pt x="1097534" y="3267430"/>
                  </a:lnTo>
                  <a:lnTo>
                    <a:pt x="1110526" y="3307169"/>
                  </a:lnTo>
                  <a:lnTo>
                    <a:pt x="1120279" y="3348139"/>
                  </a:lnTo>
                  <a:lnTo>
                    <a:pt x="1127798" y="3399472"/>
                  </a:lnTo>
                  <a:lnTo>
                    <a:pt x="1130071" y="3450983"/>
                  </a:lnTo>
                  <a:lnTo>
                    <a:pt x="1127188" y="3502253"/>
                  </a:lnTo>
                  <a:lnTo>
                    <a:pt x="1119187" y="3552914"/>
                  </a:lnTo>
                  <a:lnTo>
                    <a:pt x="1106170" y="3602532"/>
                  </a:lnTo>
                  <a:lnTo>
                    <a:pt x="1088174" y="3650742"/>
                  </a:lnTo>
                  <a:lnTo>
                    <a:pt x="1065301" y="3697122"/>
                  </a:lnTo>
                  <a:lnTo>
                    <a:pt x="1061377" y="3706101"/>
                  </a:lnTo>
                  <a:lnTo>
                    <a:pt x="1059268" y="3715537"/>
                  </a:lnTo>
                  <a:lnTo>
                    <a:pt x="1059053" y="3725164"/>
                  </a:lnTo>
                  <a:lnTo>
                    <a:pt x="1060754" y="3734739"/>
                  </a:lnTo>
                  <a:lnTo>
                    <a:pt x="1091323" y="3768356"/>
                  </a:lnTo>
                  <a:lnTo>
                    <a:pt x="1099540" y="3770579"/>
                  </a:lnTo>
                  <a:lnTo>
                    <a:pt x="1107960" y="3770579"/>
                  </a:lnTo>
                  <a:lnTo>
                    <a:pt x="1150759" y="3745433"/>
                  </a:lnTo>
                  <a:lnTo>
                    <a:pt x="1172565" y="3702570"/>
                  </a:lnTo>
                  <a:lnTo>
                    <a:pt x="1190840" y="3658336"/>
                  </a:lnTo>
                  <a:lnTo>
                    <a:pt x="1205522" y="3612959"/>
                  </a:lnTo>
                  <a:lnTo>
                    <a:pt x="1216596" y="3566655"/>
                  </a:lnTo>
                  <a:lnTo>
                    <a:pt x="1224038" y="3519652"/>
                  </a:lnTo>
                  <a:lnTo>
                    <a:pt x="1227785" y="3472180"/>
                  </a:lnTo>
                  <a:lnTo>
                    <a:pt x="1227836" y="3424453"/>
                  </a:lnTo>
                  <a:close/>
                </a:path>
              </a:pathLst>
            </a:custGeom>
            <a:solidFill>
              <a:srgbClr val="371A9E"/>
            </a:solidFill>
          </p:spPr>
          <p:txBody>
            <a:bodyPr wrap="square" lIns="0" tIns="0" rIns="0" bIns="0" rtlCol="0"/>
            <a:lstStyle/>
            <a:p>
              <a:endParaRPr/>
            </a:p>
          </p:txBody>
        </p:sp>
      </p:grpSp>
      <p:sp>
        <p:nvSpPr>
          <p:cNvPr id="27" name="object 27"/>
          <p:cNvSpPr txBox="1"/>
          <p:nvPr/>
        </p:nvSpPr>
        <p:spPr>
          <a:xfrm>
            <a:off x="97471" y="0"/>
            <a:ext cx="984885" cy="362585"/>
          </a:xfrm>
          <a:prstGeom prst="rect">
            <a:avLst/>
          </a:prstGeom>
        </p:spPr>
        <p:txBody>
          <a:bodyPr vert="horz" wrap="square" lIns="0" tIns="13970" rIns="0" bIns="0" rtlCol="0">
            <a:spAutoFit/>
          </a:bodyPr>
          <a:lstStyle/>
          <a:p>
            <a:pPr marL="12700">
              <a:lnSpc>
                <a:spcPct val="100000"/>
              </a:lnSpc>
              <a:spcBef>
                <a:spcPts val="11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p:txBody>
      </p:sp>
      <p:sp>
        <p:nvSpPr>
          <p:cNvPr id="28" name="object 28"/>
          <p:cNvSpPr txBox="1"/>
          <p:nvPr/>
        </p:nvSpPr>
        <p:spPr>
          <a:xfrm>
            <a:off x="12980" y="188705"/>
            <a:ext cx="1135380" cy="1980564"/>
          </a:xfrm>
          <a:prstGeom prst="rect">
            <a:avLst/>
          </a:prstGeom>
        </p:spPr>
        <p:txBody>
          <a:bodyPr vert="horz" wrap="square" lIns="0" tIns="67945" rIns="0" bIns="0" rtlCol="0">
            <a:spAutoFit/>
          </a:bodyPr>
          <a:lstStyle/>
          <a:p>
            <a:pPr marL="97155">
              <a:lnSpc>
                <a:spcPct val="100000"/>
              </a:lnSpc>
              <a:spcBef>
                <a:spcPts val="535"/>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12700">
              <a:lnSpc>
                <a:spcPct val="100000"/>
              </a:lnSpc>
              <a:spcBef>
                <a:spcPts val="44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97155">
              <a:lnSpc>
                <a:spcPct val="100000"/>
              </a:lnSpc>
              <a:spcBef>
                <a:spcPts val="439"/>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97155">
              <a:lnSpc>
                <a:spcPct val="100000"/>
              </a:lnSpc>
              <a:spcBef>
                <a:spcPts val="434"/>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97155">
              <a:lnSpc>
                <a:spcPct val="100000"/>
              </a:lnSpc>
              <a:spcBef>
                <a:spcPts val="44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29" name="object 29"/>
          <p:cNvSpPr txBox="1"/>
          <p:nvPr/>
        </p:nvSpPr>
        <p:spPr>
          <a:xfrm>
            <a:off x="-53552" y="2198023"/>
            <a:ext cx="1135380" cy="362585"/>
          </a:xfrm>
          <a:prstGeom prst="rect">
            <a:avLst/>
          </a:prstGeom>
        </p:spPr>
        <p:txBody>
          <a:bodyPr vert="horz" wrap="square" lIns="0" tIns="13970" rIns="0" bIns="0" rtlCol="0">
            <a:spAutoFit/>
          </a:bodyPr>
          <a:lstStyle/>
          <a:p>
            <a:pPr marL="12700">
              <a:lnSpc>
                <a:spcPct val="100000"/>
              </a:lnSpc>
              <a:spcBef>
                <a:spcPts val="11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30" name="object 30"/>
          <p:cNvSpPr txBox="1"/>
          <p:nvPr/>
        </p:nvSpPr>
        <p:spPr>
          <a:xfrm>
            <a:off x="97471" y="2534879"/>
            <a:ext cx="1050925" cy="807720"/>
          </a:xfrm>
          <a:prstGeom prst="rect">
            <a:avLst/>
          </a:prstGeom>
        </p:spPr>
        <p:txBody>
          <a:bodyPr vert="horz" wrap="square" lIns="0" tIns="67945" rIns="0" bIns="0" rtlCol="0">
            <a:spAutoFit/>
          </a:bodyPr>
          <a:lstStyle/>
          <a:p>
            <a:pPr marL="12700">
              <a:lnSpc>
                <a:spcPct val="100000"/>
              </a:lnSpc>
              <a:spcBef>
                <a:spcPts val="535"/>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12700">
              <a:lnSpc>
                <a:spcPct val="100000"/>
              </a:lnSpc>
              <a:spcBef>
                <a:spcPts val="44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31" name="object 31"/>
          <p:cNvSpPr txBox="1"/>
          <p:nvPr/>
        </p:nvSpPr>
        <p:spPr>
          <a:xfrm>
            <a:off x="-53552" y="3371111"/>
            <a:ext cx="1219835" cy="362585"/>
          </a:xfrm>
          <a:prstGeom prst="rect">
            <a:avLst/>
          </a:prstGeom>
        </p:spPr>
        <p:txBody>
          <a:bodyPr vert="horz" wrap="square" lIns="0" tIns="13970" rIns="0" bIns="0" rtlCol="0">
            <a:spAutoFit/>
          </a:bodyPr>
          <a:lstStyle/>
          <a:p>
            <a:pPr marL="12700">
              <a:lnSpc>
                <a:spcPct val="100000"/>
              </a:lnSpc>
              <a:spcBef>
                <a:spcPts val="11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p:txBody>
      </p:sp>
      <p:sp>
        <p:nvSpPr>
          <p:cNvPr id="32" name="object 32"/>
          <p:cNvSpPr txBox="1"/>
          <p:nvPr/>
        </p:nvSpPr>
        <p:spPr>
          <a:xfrm>
            <a:off x="12980" y="3762140"/>
            <a:ext cx="1202055"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33" name="object 33"/>
          <p:cNvSpPr txBox="1"/>
          <p:nvPr/>
        </p:nvSpPr>
        <p:spPr>
          <a:xfrm>
            <a:off x="1100804" y="0"/>
            <a:ext cx="4571365" cy="4252595"/>
          </a:xfrm>
          <a:prstGeom prst="rect">
            <a:avLst/>
          </a:prstGeom>
        </p:spPr>
        <p:txBody>
          <a:bodyPr vert="horz" wrap="square" lIns="0" tIns="0" rIns="0" bIns="0" rtlCol="0">
            <a:spAutoFit/>
          </a:bodyPr>
          <a:lstStyle/>
          <a:p>
            <a:pPr marL="17780">
              <a:lnSpc>
                <a:spcPts val="2580"/>
              </a:lnSpc>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17780">
              <a:lnSpc>
                <a:spcPct val="100000"/>
              </a:lnSpc>
              <a:spcBef>
                <a:spcPts val="434"/>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a:lnSpc>
                <a:spcPct val="100000"/>
              </a:lnSpc>
              <a:spcBef>
                <a:spcPts val="44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a:lnSpc>
                <a:spcPct val="100000"/>
              </a:lnSpc>
              <a:spcBef>
                <a:spcPts val="44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17780">
              <a:lnSpc>
                <a:spcPct val="100000"/>
              </a:lnSpc>
              <a:spcBef>
                <a:spcPts val="44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84455">
              <a:lnSpc>
                <a:spcPct val="100000"/>
              </a:lnSpc>
              <a:spcBef>
                <a:spcPts val="439"/>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17780">
              <a:lnSpc>
                <a:spcPct val="100000"/>
              </a:lnSpc>
              <a:spcBef>
                <a:spcPts val="434"/>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84455">
              <a:lnSpc>
                <a:spcPct val="100000"/>
              </a:lnSpc>
              <a:spcBef>
                <a:spcPts val="44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84455">
              <a:lnSpc>
                <a:spcPct val="100000"/>
              </a:lnSpc>
              <a:spcBef>
                <a:spcPts val="44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102235">
              <a:lnSpc>
                <a:spcPct val="100000"/>
              </a:lnSpc>
              <a:spcBef>
                <a:spcPts val="44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150495">
              <a:lnSpc>
                <a:spcPct val="100000"/>
              </a:lnSpc>
              <a:spcBef>
                <a:spcPts val="439"/>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34" name="object 34"/>
          <p:cNvSpPr txBox="1"/>
          <p:nvPr/>
        </p:nvSpPr>
        <p:spPr>
          <a:xfrm>
            <a:off x="97471" y="4153170"/>
            <a:ext cx="362585"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p:txBody>
      </p:sp>
      <p:sp>
        <p:nvSpPr>
          <p:cNvPr id="35" name="object 35"/>
          <p:cNvSpPr/>
          <p:nvPr/>
        </p:nvSpPr>
        <p:spPr>
          <a:xfrm>
            <a:off x="1171475" y="0"/>
            <a:ext cx="6477000" cy="8253730"/>
          </a:xfrm>
          <a:custGeom>
            <a:avLst/>
            <a:gdLst/>
            <a:ahLst/>
            <a:cxnLst/>
            <a:rect l="l" t="t" r="r" b="b"/>
            <a:pathLst>
              <a:path w="6477000" h="8253730">
                <a:moveTo>
                  <a:pt x="0" y="0"/>
                </a:moveTo>
                <a:lnTo>
                  <a:pt x="6476999" y="0"/>
                </a:lnTo>
                <a:lnTo>
                  <a:pt x="6476999" y="8253174"/>
                </a:lnTo>
                <a:lnTo>
                  <a:pt x="0" y="8253174"/>
                </a:lnTo>
                <a:lnTo>
                  <a:pt x="0" y="0"/>
                </a:lnTo>
                <a:close/>
              </a:path>
            </a:pathLst>
          </a:custGeom>
          <a:solidFill>
            <a:srgbClr val="FF8FE6"/>
          </a:solidFill>
        </p:spPr>
        <p:txBody>
          <a:bodyPr wrap="square" lIns="0" tIns="0" rIns="0" bIns="0" rtlCol="0"/>
          <a:lstStyle/>
          <a:p>
            <a:endParaRPr/>
          </a:p>
        </p:txBody>
      </p:sp>
      <p:grpSp>
        <p:nvGrpSpPr>
          <p:cNvPr id="40" name="object 40"/>
          <p:cNvGrpSpPr/>
          <p:nvPr/>
        </p:nvGrpSpPr>
        <p:grpSpPr>
          <a:xfrm>
            <a:off x="0" y="6819900"/>
            <a:ext cx="8239125" cy="3467100"/>
            <a:chOff x="0" y="6819900"/>
            <a:chExt cx="8239125" cy="3467100"/>
          </a:xfrm>
        </p:grpSpPr>
        <p:pic>
          <p:nvPicPr>
            <p:cNvPr id="41" name="object 41"/>
            <p:cNvPicPr/>
            <p:nvPr/>
          </p:nvPicPr>
          <p:blipFill>
            <a:blip r:embed="rId2" cstate="print"/>
            <a:stretch>
              <a:fillRect/>
            </a:stretch>
          </p:blipFill>
          <p:spPr>
            <a:xfrm>
              <a:off x="0" y="8251185"/>
              <a:ext cx="8238982" cy="2035813"/>
            </a:xfrm>
            <a:prstGeom prst="rect">
              <a:avLst/>
            </a:prstGeom>
          </p:spPr>
        </p:pic>
        <p:sp>
          <p:nvSpPr>
            <p:cNvPr id="42" name="object 42"/>
            <p:cNvSpPr/>
            <p:nvPr/>
          </p:nvSpPr>
          <p:spPr>
            <a:xfrm>
              <a:off x="0" y="6819900"/>
              <a:ext cx="2390775" cy="561975"/>
            </a:xfrm>
            <a:custGeom>
              <a:avLst/>
              <a:gdLst/>
              <a:ahLst/>
              <a:cxnLst/>
              <a:rect l="l" t="t" r="r" b="b"/>
              <a:pathLst>
                <a:path w="2390775" h="561975">
                  <a:moveTo>
                    <a:pt x="2390774" y="561974"/>
                  </a:moveTo>
                  <a:lnTo>
                    <a:pt x="0" y="561974"/>
                  </a:lnTo>
                  <a:lnTo>
                    <a:pt x="0" y="0"/>
                  </a:lnTo>
                  <a:lnTo>
                    <a:pt x="2390774" y="0"/>
                  </a:lnTo>
                  <a:lnTo>
                    <a:pt x="2390774" y="561974"/>
                  </a:lnTo>
                  <a:close/>
                </a:path>
              </a:pathLst>
            </a:custGeom>
            <a:solidFill>
              <a:srgbClr val="52DDD4"/>
            </a:solidFill>
          </p:spPr>
          <p:txBody>
            <a:bodyPr wrap="square" lIns="0" tIns="0" rIns="0" bIns="0" rtlCol="0"/>
            <a:lstStyle/>
            <a:p>
              <a:endParaRPr/>
            </a:p>
          </p:txBody>
        </p:sp>
      </p:grpSp>
      <p:sp>
        <p:nvSpPr>
          <p:cNvPr id="44" name="Прямоугольник 43">
            <a:extLst>
              <a:ext uri="{FF2B5EF4-FFF2-40B4-BE49-F238E27FC236}">
                <a16:creationId xmlns:a16="http://schemas.microsoft.com/office/drawing/2014/main" id="{1BE99AA8-AB26-47F1-A996-825B7D8FC0D6}"/>
              </a:ext>
            </a:extLst>
          </p:cNvPr>
          <p:cNvSpPr/>
          <p:nvPr/>
        </p:nvSpPr>
        <p:spPr>
          <a:xfrm>
            <a:off x="1219100" y="715782"/>
            <a:ext cx="6477000" cy="6986528"/>
          </a:xfrm>
          <a:prstGeom prst="rect">
            <a:avLst/>
          </a:prstGeom>
        </p:spPr>
        <p:txBody>
          <a:bodyPr wrap="square">
            <a:spAutoFit/>
          </a:bodyPr>
          <a:lstStyle/>
          <a:p>
            <a:pPr marL="285750" indent="-285750">
              <a:buFont typeface="Wingdings" panose="05000000000000000000" pitchFamily="2" charset="2"/>
              <a:buChar char="q"/>
            </a:pPr>
            <a:r>
              <a:rPr lang="uk-UA" sz="2800" dirty="0">
                <a:solidFill>
                  <a:srgbClr val="371A9E"/>
                </a:solidFill>
                <a:latin typeface="Book Antiqua" panose="02040602050305030304" pitchFamily="18" charset="0"/>
                <a:hlinkClick r:id="rId3" tooltip="12 грудня">
                  <a:extLst>
                    <a:ext uri="{A12FA001-AC4F-418D-AE19-62706E023703}">
                      <ahyp:hlinkClr xmlns:ahyp="http://schemas.microsoft.com/office/drawing/2018/hyperlinkcolor" val="tx"/>
                    </a:ext>
                  </a:extLst>
                </a:hlinkClick>
              </a:rPr>
              <a:t>12 грудня</a:t>
            </a:r>
            <a:r>
              <a:rPr lang="uk-UA" sz="2800" dirty="0">
                <a:solidFill>
                  <a:srgbClr val="371A9E"/>
                </a:solidFill>
                <a:latin typeface="Book Antiqua" panose="02040602050305030304" pitchFamily="18" charset="0"/>
              </a:rPr>
              <a:t> 2001. Через виплати за кредитами залишились невиплаченими 1,4 мільйони пенсій</a:t>
            </a:r>
            <a:r>
              <a:rPr lang="uk-UA" sz="2800" baseline="30000" dirty="0">
                <a:solidFill>
                  <a:srgbClr val="371A9E"/>
                </a:solidFill>
                <a:latin typeface="Book Antiqua" panose="02040602050305030304" pitchFamily="18" charset="0"/>
                <a:hlinkClick r:id="rId4">
                  <a:extLst>
                    <a:ext uri="{A12FA001-AC4F-418D-AE19-62706E023703}">
                      <ahyp:hlinkClr xmlns:ahyp="http://schemas.microsoft.com/office/drawing/2018/hyperlinkcolor" val="tx"/>
                    </a:ext>
                  </a:extLst>
                </a:hlinkClick>
              </a:rPr>
              <a:t>[16]</a:t>
            </a:r>
            <a:r>
              <a:rPr lang="uk-UA" sz="2800" dirty="0">
                <a:solidFill>
                  <a:srgbClr val="371A9E"/>
                </a:solidFill>
                <a:latin typeface="Book Antiqua" panose="02040602050305030304" pitchFamily="18" charset="0"/>
              </a:rPr>
              <a:t>.</a:t>
            </a:r>
          </a:p>
          <a:p>
            <a:pPr marL="285750" indent="-285750">
              <a:buFont typeface="Wingdings" panose="05000000000000000000" pitchFamily="2" charset="2"/>
              <a:buChar char="q"/>
            </a:pPr>
            <a:r>
              <a:rPr lang="uk-UA" sz="2800" dirty="0">
                <a:solidFill>
                  <a:srgbClr val="371A9E"/>
                </a:solidFill>
                <a:latin typeface="Book Antiqua" panose="02040602050305030304" pitchFamily="18" charset="0"/>
                <a:hlinkClick r:id="rId5" tooltip="19 грудня">
                  <a:extLst>
                    <a:ext uri="{A12FA001-AC4F-418D-AE19-62706E023703}">
                      <ahyp:hlinkClr xmlns:ahyp="http://schemas.microsoft.com/office/drawing/2018/hyperlinkcolor" val="tx"/>
                    </a:ext>
                  </a:extLst>
                </a:hlinkClick>
              </a:rPr>
              <a:t>19 грудня</a:t>
            </a:r>
            <a:r>
              <a:rPr lang="uk-UA" sz="2800" dirty="0">
                <a:solidFill>
                  <a:srgbClr val="371A9E"/>
                </a:solidFill>
                <a:latin typeface="Book Antiqua" panose="02040602050305030304" pitchFamily="18" charset="0"/>
              </a:rPr>
              <a:t> 2001. Всією країною проходять масові заворушення через скрутне економічне становище; уряд заявляє про намір провести дев'яту за ліком комплексну програму економії.</a:t>
            </a:r>
          </a:p>
          <a:p>
            <a:pPr marL="285750" indent="-285750">
              <a:buFont typeface="Wingdings" panose="05000000000000000000" pitchFamily="2" charset="2"/>
              <a:buChar char="q"/>
            </a:pPr>
            <a:r>
              <a:rPr lang="uk-UA" sz="2800" dirty="0">
                <a:solidFill>
                  <a:srgbClr val="371A9E"/>
                </a:solidFill>
                <a:latin typeface="Book Antiqua" panose="02040602050305030304" pitchFamily="18" charset="0"/>
                <a:hlinkClick r:id="rId6" tooltip="20 грудня">
                  <a:extLst>
                    <a:ext uri="{A12FA001-AC4F-418D-AE19-62706E023703}">
                      <ahyp:hlinkClr xmlns:ahyp="http://schemas.microsoft.com/office/drawing/2018/hyperlinkcolor" val="tx"/>
                    </a:ext>
                  </a:extLst>
                </a:hlinkClick>
              </a:rPr>
              <a:t>20 грудня</a:t>
            </a:r>
            <a:r>
              <a:rPr lang="uk-UA" sz="2800" dirty="0">
                <a:solidFill>
                  <a:srgbClr val="371A9E"/>
                </a:solidFill>
                <a:latin typeface="Book Antiqua" panose="02040602050305030304" pitchFamily="18" charset="0"/>
              </a:rPr>
              <a:t> 2001.У заворушеннях і сутичках з поліцією загинуло 20 чоловік.</a:t>
            </a:r>
          </a:p>
          <a:p>
            <a:pPr marL="285750" indent="-285750">
              <a:buFont typeface="Wingdings" panose="05000000000000000000" pitchFamily="2" charset="2"/>
              <a:buChar char="q"/>
            </a:pPr>
            <a:r>
              <a:rPr lang="uk-UA" sz="2800" dirty="0">
                <a:solidFill>
                  <a:srgbClr val="371A9E"/>
                </a:solidFill>
                <a:latin typeface="Book Antiqua" panose="02040602050305030304" pitchFamily="18" charset="0"/>
              </a:rPr>
              <a:t>Введено надзвичайний стан.</a:t>
            </a:r>
          </a:p>
          <a:p>
            <a:pPr marL="285750" indent="-285750">
              <a:buFont typeface="Wingdings" panose="05000000000000000000" pitchFamily="2" charset="2"/>
              <a:buChar char="q"/>
            </a:pPr>
            <a:r>
              <a:rPr lang="uk-UA" sz="2800" dirty="0">
                <a:solidFill>
                  <a:srgbClr val="371A9E"/>
                </a:solidFill>
                <a:latin typeface="Book Antiqua" panose="02040602050305030304" pitchFamily="18" charset="0"/>
              </a:rPr>
              <a:t>Міністр економіки </a:t>
            </a:r>
            <a:r>
              <a:rPr lang="uk-UA" sz="2800" dirty="0" err="1">
                <a:solidFill>
                  <a:srgbClr val="371A9E"/>
                </a:solidFill>
                <a:latin typeface="Book Antiqua" panose="02040602050305030304" pitchFamily="18" charset="0"/>
                <a:hlinkClick r:id="rId7" tooltip="Домінго Кавальйо (ще не написана)">
                  <a:extLst>
                    <a:ext uri="{A12FA001-AC4F-418D-AE19-62706E023703}">
                      <ahyp:hlinkClr xmlns:ahyp="http://schemas.microsoft.com/office/drawing/2018/hyperlinkcolor" val="tx"/>
                    </a:ext>
                  </a:extLst>
                </a:hlinkClick>
              </a:rPr>
              <a:t>Домінго</a:t>
            </a:r>
            <a:r>
              <a:rPr lang="uk-UA" sz="2800" dirty="0">
                <a:solidFill>
                  <a:srgbClr val="371A9E"/>
                </a:solidFill>
                <a:latin typeface="Book Antiqua" panose="02040602050305030304" pitchFamily="18" charset="0"/>
                <a:hlinkClick r:id="rId7" tooltip="Домінго Кавальйо (ще не написана)">
                  <a:extLst>
                    <a:ext uri="{A12FA001-AC4F-418D-AE19-62706E023703}">
                      <ahyp:hlinkClr xmlns:ahyp="http://schemas.microsoft.com/office/drawing/2018/hyperlinkcolor" val="tx"/>
                    </a:ext>
                  </a:extLst>
                </a:hlinkClick>
              </a:rPr>
              <a:t> </a:t>
            </a:r>
            <a:r>
              <a:rPr lang="uk-UA" sz="2800" dirty="0" err="1">
                <a:solidFill>
                  <a:srgbClr val="371A9E"/>
                </a:solidFill>
                <a:latin typeface="Book Antiqua" panose="02040602050305030304" pitchFamily="18" charset="0"/>
                <a:hlinkClick r:id="rId7" tooltip="Домінго Кавальйо (ще не написана)">
                  <a:extLst>
                    <a:ext uri="{A12FA001-AC4F-418D-AE19-62706E023703}">
                      <ahyp:hlinkClr xmlns:ahyp="http://schemas.microsoft.com/office/drawing/2018/hyperlinkcolor" val="tx"/>
                    </a:ext>
                  </a:extLst>
                </a:hlinkClick>
              </a:rPr>
              <a:t>Кавальйо</a:t>
            </a:r>
            <a:r>
              <a:rPr lang="uk-UA" sz="2800" dirty="0">
                <a:solidFill>
                  <a:srgbClr val="371A9E"/>
                </a:solidFill>
                <a:latin typeface="Book Antiqua" panose="02040602050305030304" pitchFamily="18" charset="0"/>
              </a:rPr>
              <a:t> подав у відставку.</a:t>
            </a:r>
          </a:p>
        </p:txBody>
      </p:sp>
      <p:sp>
        <p:nvSpPr>
          <p:cNvPr id="45" name="Прямоугольник 44">
            <a:extLst>
              <a:ext uri="{FF2B5EF4-FFF2-40B4-BE49-F238E27FC236}">
                <a16:creationId xmlns:a16="http://schemas.microsoft.com/office/drawing/2014/main" id="{74133B81-F299-4158-8CA2-41AF560AFE74}"/>
              </a:ext>
            </a:extLst>
          </p:cNvPr>
          <p:cNvSpPr/>
          <p:nvPr/>
        </p:nvSpPr>
        <p:spPr>
          <a:xfrm>
            <a:off x="7848693" y="772157"/>
            <a:ext cx="5201920" cy="7417415"/>
          </a:xfrm>
          <a:prstGeom prst="rect">
            <a:avLst/>
          </a:prstGeom>
        </p:spPr>
        <p:txBody>
          <a:bodyPr wrap="square">
            <a:spAutoFit/>
          </a:bodyPr>
          <a:lstStyle/>
          <a:p>
            <a:pPr marL="457200" indent="-457200">
              <a:buFont typeface="Wingdings" panose="05000000000000000000" pitchFamily="2" charset="2"/>
              <a:buChar char="q"/>
            </a:pPr>
            <a:r>
              <a:rPr lang="uk-UA" sz="2800" dirty="0">
                <a:solidFill>
                  <a:srgbClr val="FF8FE6"/>
                </a:solidFill>
                <a:latin typeface="Book Antiqua" panose="02040602050305030304" pitchFamily="18" charset="0"/>
                <a:hlinkClick r:id="rId8" tooltip="21 грудня">
                  <a:extLst>
                    <a:ext uri="{A12FA001-AC4F-418D-AE19-62706E023703}">
                      <ahyp:hlinkClr xmlns:ahyp="http://schemas.microsoft.com/office/drawing/2018/hyperlinkcolor" val="tx"/>
                    </a:ext>
                  </a:extLst>
                </a:hlinkClick>
              </a:rPr>
              <a:t>21 грудня</a:t>
            </a:r>
            <a:r>
              <a:rPr lang="uk-UA" sz="2800" dirty="0">
                <a:solidFill>
                  <a:srgbClr val="FF8FE6"/>
                </a:solidFill>
                <a:latin typeface="Book Antiqua" panose="02040602050305030304" pitchFamily="18" charset="0"/>
              </a:rPr>
              <a:t> 2001:</a:t>
            </a:r>
          </a:p>
          <a:p>
            <a:pPr marL="742950" lvl="1" indent="-285750">
              <a:buFont typeface="Arial" panose="020B0604020202020204" pitchFamily="34" charset="0"/>
              <a:buChar char="•"/>
            </a:pPr>
            <a:r>
              <a:rPr lang="uk-UA" sz="2800" dirty="0">
                <a:solidFill>
                  <a:srgbClr val="FF8FE6"/>
                </a:solidFill>
                <a:latin typeface="Book Antiqua" panose="02040602050305030304" pitchFamily="18" charset="0"/>
              </a:rPr>
              <a:t>Президент </a:t>
            </a:r>
            <a:r>
              <a:rPr lang="uk-UA" sz="2800" dirty="0">
                <a:solidFill>
                  <a:srgbClr val="FF8FE6"/>
                </a:solidFill>
                <a:latin typeface="Book Antiqua" panose="02040602050305030304" pitchFamily="18" charset="0"/>
                <a:hlinkClick r:id="rId9" tooltip="Фернандо де ла Руа">
                  <a:extLst>
                    <a:ext uri="{A12FA001-AC4F-418D-AE19-62706E023703}">
                      <ahyp:hlinkClr xmlns:ahyp="http://schemas.microsoft.com/office/drawing/2018/hyperlinkcolor" val="tx"/>
                    </a:ext>
                  </a:extLst>
                </a:hlinkClick>
              </a:rPr>
              <a:t>Фернандо де ла </a:t>
            </a:r>
            <a:r>
              <a:rPr lang="uk-UA" sz="2800" dirty="0" err="1">
                <a:solidFill>
                  <a:srgbClr val="FF8FE6"/>
                </a:solidFill>
                <a:latin typeface="Book Antiqua" panose="02040602050305030304" pitchFamily="18" charset="0"/>
                <a:hlinkClick r:id="rId9" tooltip="Фернандо де ла Руа">
                  <a:extLst>
                    <a:ext uri="{A12FA001-AC4F-418D-AE19-62706E023703}">
                      <ahyp:hlinkClr xmlns:ahyp="http://schemas.microsoft.com/office/drawing/2018/hyperlinkcolor" val="tx"/>
                    </a:ext>
                  </a:extLst>
                </a:hlinkClick>
              </a:rPr>
              <a:t>Руа</a:t>
            </a:r>
            <a:r>
              <a:rPr lang="uk-UA" sz="2800" dirty="0">
                <a:solidFill>
                  <a:srgbClr val="FF8FE6"/>
                </a:solidFill>
                <a:latin typeface="Book Antiqua" panose="02040602050305030304" pitchFamily="18" charset="0"/>
              </a:rPr>
              <a:t> пішов у відставку.</a:t>
            </a:r>
          </a:p>
          <a:p>
            <a:pPr marL="742950" lvl="1" indent="-285750">
              <a:buFont typeface="Arial" panose="020B0604020202020204" pitchFamily="34" charset="0"/>
              <a:buChar char="•"/>
            </a:pPr>
            <a:r>
              <a:rPr lang="uk-UA" sz="2800" dirty="0">
                <a:solidFill>
                  <a:srgbClr val="FF8FE6"/>
                </a:solidFill>
                <a:latin typeface="Book Antiqua" panose="02040602050305030304" pitchFamily="18" charset="0"/>
              </a:rPr>
              <a:t>Призупинено всі бюджетні валютні операції</a:t>
            </a:r>
            <a:r>
              <a:rPr lang="uk-UA" sz="2800" baseline="30000" dirty="0">
                <a:solidFill>
                  <a:srgbClr val="FF8FE6"/>
                </a:solidFill>
                <a:latin typeface="Book Antiqua" panose="02040602050305030304" pitchFamily="18" charset="0"/>
              </a:rPr>
              <a:t>.</a:t>
            </a:r>
            <a:endParaRPr lang="uk-UA" sz="2800" dirty="0">
              <a:solidFill>
                <a:srgbClr val="FF8FE6"/>
              </a:solidFill>
              <a:latin typeface="Book Antiqua" panose="02040602050305030304" pitchFamily="18" charset="0"/>
            </a:endParaRPr>
          </a:p>
          <a:p>
            <a:pPr marL="457200" indent="-457200">
              <a:buFont typeface="Wingdings" panose="05000000000000000000" pitchFamily="2" charset="2"/>
              <a:buChar char="q"/>
            </a:pPr>
            <a:r>
              <a:rPr lang="uk-UA" sz="2800" dirty="0">
                <a:solidFill>
                  <a:srgbClr val="FF8FE6"/>
                </a:solidFill>
                <a:latin typeface="Book Antiqua" panose="02040602050305030304" pitchFamily="18" charset="0"/>
              </a:rPr>
              <a:t>23/24 грудня 2001. президент </a:t>
            </a:r>
            <a:r>
              <a:rPr lang="uk-UA" sz="2800" dirty="0" err="1">
                <a:solidFill>
                  <a:srgbClr val="FF8FE6"/>
                </a:solidFill>
                <a:latin typeface="Book Antiqua" panose="02040602050305030304" pitchFamily="18" charset="0"/>
                <a:hlinkClick r:id="rId10" tooltip="Адольфо Родрігес Саа">
                  <a:extLst>
                    <a:ext uri="{A12FA001-AC4F-418D-AE19-62706E023703}">
                      <ahyp:hlinkClr xmlns:ahyp="http://schemas.microsoft.com/office/drawing/2018/hyperlinkcolor" val="tx"/>
                    </a:ext>
                  </a:extLst>
                </a:hlinkClick>
              </a:rPr>
              <a:t>Адольфо</a:t>
            </a:r>
            <a:r>
              <a:rPr lang="uk-UA" sz="2800" dirty="0">
                <a:solidFill>
                  <a:srgbClr val="FF8FE6"/>
                </a:solidFill>
                <a:latin typeface="Book Antiqua" panose="02040602050305030304" pitchFamily="18" charset="0"/>
                <a:hlinkClick r:id="rId10" tooltip="Адольфо Родрігес Саа">
                  <a:extLst>
                    <a:ext uri="{A12FA001-AC4F-418D-AE19-62706E023703}">
                      <ahyp:hlinkClr xmlns:ahyp="http://schemas.microsoft.com/office/drawing/2018/hyperlinkcolor" val="tx"/>
                    </a:ext>
                  </a:extLst>
                </a:hlinkClick>
              </a:rPr>
              <a:t> Родрігес </a:t>
            </a:r>
            <a:r>
              <a:rPr lang="uk-UA" sz="2800" dirty="0" err="1">
                <a:solidFill>
                  <a:srgbClr val="FF8FE6"/>
                </a:solidFill>
                <a:latin typeface="Book Antiqua" panose="02040602050305030304" pitchFamily="18" charset="0"/>
                <a:hlinkClick r:id="rId10" tooltip="Адольфо Родрігес Саа">
                  <a:extLst>
                    <a:ext uri="{A12FA001-AC4F-418D-AE19-62706E023703}">
                      <ahyp:hlinkClr xmlns:ahyp="http://schemas.microsoft.com/office/drawing/2018/hyperlinkcolor" val="tx"/>
                    </a:ext>
                  </a:extLst>
                </a:hlinkClick>
              </a:rPr>
              <a:t>Саа</a:t>
            </a:r>
            <a:r>
              <a:rPr lang="uk-UA" sz="2800" dirty="0">
                <a:solidFill>
                  <a:srgbClr val="FF8FE6"/>
                </a:solidFill>
                <a:latin typeface="Book Antiqua" panose="02040602050305030304" pitchFamily="18" charset="0"/>
              </a:rPr>
              <a:t> оголосив про найбільший в історії дефолт (132 мільярди доларів).</a:t>
            </a:r>
          </a:p>
          <a:p>
            <a:pPr marL="457200" indent="-457200">
              <a:buFont typeface="Wingdings" panose="05000000000000000000" pitchFamily="2" charset="2"/>
              <a:buChar char="q"/>
            </a:pPr>
            <a:r>
              <a:rPr lang="uk-UA" sz="2800" dirty="0">
                <a:solidFill>
                  <a:srgbClr val="FF8FE6"/>
                </a:solidFill>
                <a:latin typeface="Book Antiqua" panose="02040602050305030304" pitchFamily="18" charset="0"/>
                <a:hlinkClick r:id="rId11" tooltip="14 листопада">
                  <a:extLst>
                    <a:ext uri="{A12FA001-AC4F-418D-AE19-62706E023703}">
                      <ahyp:hlinkClr xmlns:ahyp="http://schemas.microsoft.com/office/drawing/2018/hyperlinkcolor" val="tx"/>
                    </a:ext>
                  </a:extLst>
                </a:hlinkClick>
              </a:rPr>
              <a:t>14 листопада</a:t>
            </a:r>
            <a:r>
              <a:rPr lang="uk-UA" sz="2800" dirty="0">
                <a:solidFill>
                  <a:srgbClr val="FF8FE6"/>
                </a:solidFill>
                <a:latin typeface="Book Antiqua" panose="02040602050305030304" pitchFamily="18" charset="0"/>
              </a:rPr>
              <a:t> </a:t>
            </a:r>
            <a:r>
              <a:rPr lang="uk-UA" sz="2800" dirty="0">
                <a:solidFill>
                  <a:srgbClr val="FF8FE6"/>
                </a:solidFill>
                <a:latin typeface="Book Antiqua" panose="02040602050305030304" pitchFamily="18" charset="0"/>
                <a:hlinkClick r:id="rId12" tooltip="2002">
                  <a:extLst>
                    <a:ext uri="{A12FA001-AC4F-418D-AE19-62706E023703}">
                      <ahyp:hlinkClr xmlns:ahyp="http://schemas.microsoft.com/office/drawing/2018/hyperlinkcolor" val="tx"/>
                    </a:ext>
                  </a:extLst>
                </a:hlinkClick>
              </a:rPr>
              <a:t>2002</a:t>
            </a:r>
            <a:r>
              <a:rPr lang="uk-UA" sz="2800" dirty="0">
                <a:solidFill>
                  <a:srgbClr val="FF8FE6"/>
                </a:solidFill>
                <a:latin typeface="Book Antiqua" panose="02040602050305030304" pitchFamily="18" charset="0"/>
              </a:rPr>
              <a:t>. Аргентина не змогла погасити черговий кредит, що створювало загрозу нового дефолту.</a:t>
            </a:r>
          </a:p>
        </p:txBody>
      </p:sp>
      <p:pic>
        <p:nvPicPr>
          <p:cNvPr id="37" name="Рисунок 36">
            <a:extLst>
              <a:ext uri="{FF2B5EF4-FFF2-40B4-BE49-F238E27FC236}">
                <a16:creationId xmlns:a16="http://schemas.microsoft.com/office/drawing/2014/main" id="{579DD117-0877-4E0F-84AD-ED25BBACC8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110217" y="3964997"/>
            <a:ext cx="4191057" cy="2330818"/>
          </a:xfrm>
          <a:prstGeom prst="rect">
            <a:avLst/>
          </a:prstGeom>
        </p:spPr>
      </p:pic>
      <p:pic>
        <p:nvPicPr>
          <p:cNvPr id="39" name="Рисунок 38">
            <a:extLst>
              <a:ext uri="{FF2B5EF4-FFF2-40B4-BE49-F238E27FC236}">
                <a16:creationId xmlns:a16="http://schemas.microsoft.com/office/drawing/2014/main" id="{D188D0B6-FDAB-4535-B163-5F8227FC2F0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91020" y="6762944"/>
            <a:ext cx="4229449" cy="2385412"/>
          </a:xfrm>
          <a:prstGeom prst="rect">
            <a:avLst/>
          </a:prstGeom>
        </p:spPr>
      </p:pic>
      <p:pic>
        <p:nvPicPr>
          <p:cNvPr id="46" name="Рисунок 45">
            <a:extLst>
              <a:ext uri="{FF2B5EF4-FFF2-40B4-BE49-F238E27FC236}">
                <a16:creationId xmlns:a16="http://schemas.microsoft.com/office/drawing/2014/main" id="{09821875-104C-466F-99E9-20502379CBC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110217" y="1134972"/>
            <a:ext cx="4191057" cy="233765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695" y="0"/>
            <a:ext cx="15183426" cy="3162300"/>
          </a:xfrm>
          <a:custGeom>
            <a:avLst/>
            <a:gdLst/>
            <a:ahLst/>
            <a:cxnLst/>
            <a:rect l="l" t="t" r="r" b="b"/>
            <a:pathLst>
              <a:path w="14849475" h="3051175">
                <a:moveTo>
                  <a:pt x="0" y="0"/>
                </a:moveTo>
                <a:lnTo>
                  <a:pt x="14849023" y="0"/>
                </a:lnTo>
                <a:lnTo>
                  <a:pt x="14849023" y="3051035"/>
                </a:lnTo>
                <a:lnTo>
                  <a:pt x="0" y="3051035"/>
                </a:lnTo>
                <a:lnTo>
                  <a:pt x="0" y="0"/>
                </a:lnTo>
                <a:close/>
              </a:path>
            </a:pathLst>
          </a:custGeom>
          <a:solidFill>
            <a:srgbClr val="FF8FE6"/>
          </a:solidFill>
        </p:spPr>
        <p:txBody>
          <a:bodyPr wrap="square" lIns="0" tIns="0" rIns="0" bIns="0" rtlCol="0"/>
          <a:lstStyle/>
          <a:p>
            <a:endParaRPr dirty="0"/>
          </a:p>
        </p:txBody>
      </p:sp>
      <p:grpSp>
        <p:nvGrpSpPr>
          <p:cNvPr id="5" name="object 5"/>
          <p:cNvGrpSpPr/>
          <p:nvPr/>
        </p:nvGrpSpPr>
        <p:grpSpPr>
          <a:xfrm>
            <a:off x="14782947" y="0"/>
            <a:ext cx="3579652" cy="10287000"/>
            <a:chOff x="14825707" y="0"/>
            <a:chExt cx="3462654" cy="10287000"/>
          </a:xfrm>
        </p:grpSpPr>
        <p:sp>
          <p:nvSpPr>
            <p:cNvPr id="6" name="object 6"/>
            <p:cNvSpPr/>
            <p:nvPr/>
          </p:nvSpPr>
          <p:spPr>
            <a:xfrm>
              <a:off x="15962401" y="0"/>
              <a:ext cx="2326005" cy="10287635"/>
            </a:xfrm>
            <a:custGeom>
              <a:avLst/>
              <a:gdLst/>
              <a:ahLst/>
              <a:cxnLst/>
              <a:rect l="l" t="t" r="r" b="b"/>
              <a:pathLst>
                <a:path w="2326005" h="10287635">
                  <a:moveTo>
                    <a:pt x="2325586" y="0"/>
                  </a:moveTo>
                  <a:lnTo>
                    <a:pt x="47104" y="0"/>
                  </a:lnTo>
                  <a:lnTo>
                    <a:pt x="0" y="0"/>
                  </a:lnTo>
                  <a:lnTo>
                    <a:pt x="0" y="10287013"/>
                  </a:lnTo>
                  <a:lnTo>
                    <a:pt x="47104" y="10287013"/>
                  </a:lnTo>
                  <a:lnTo>
                    <a:pt x="2325586" y="10287013"/>
                  </a:lnTo>
                  <a:lnTo>
                    <a:pt x="2325586" y="10112845"/>
                  </a:lnTo>
                  <a:lnTo>
                    <a:pt x="2325586" y="176072"/>
                  </a:lnTo>
                  <a:lnTo>
                    <a:pt x="2325586" y="0"/>
                  </a:lnTo>
                  <a:close/>
                </a:path>
              </a:pathLst>
            </a:custGeom>
            <a:solidFill>
              <a:srgbClr val="52DDD4"/>
            </a:solidFill>
          </p:spPr>
          <p:txBody>
            <a:bodyPr wrap="square" lIns="0" tIns="0" rIns="0" bIns="0" rtlCol="0"/>
            <a:lstStyle/>
            <a:p>
              <a:endParaRPr/>
            </a:p>
          </p:txBody>
        </p:sp>
        <p:pic>
          <p:nvPicPr>
            <p:cNvPr id="7" name="object 7"/>
            <p:cNvPicPr/>
            <p:nvPr/>
          </p:nvPicPr>
          <p:blipFill>
            <a:blip r:embed="rId2" cstate="print"/>
            <a:stretch>
              <a:fillRect/>
            </a:stretch>
          </p:blipFill>
          <p:spPr>
            <a:xfrm>
              <a:off x="15475620" y="693836"/>
              <a:ext cx="2812378" cy="2781299"/>
            </a:xfrm>
            <a:prstGeom prst="rect">
              <a:avLst/>
            </a:prstGeom>
          </p:spPr>
        </p:pic>
        <p:sp>
          <p:nvSpPr>
            <p:cNvPr id="8" name="object 8"/>
            <p:cNvSpPr/>
            <p:nvPr/>
          </p:nvSpPr>
          <p:spPr>
            <a:xfrm>
              <a:off x="14825707" y="1711940"/>
              <a:ext cx="2390775" cy="561975"/>
            </a:xfrm>
            <a:custGeom>
              <a:avLst/>
              <a:gdLst/>
              <a:ahLst/>
              <a:cxnLst/>
              <a:rect l="l" t="t" r="r" b="b"/>
              <a:pathLst>
                <a:path w="2390775" h="561975">
                  <a:moveTo>
                    <a:pt x="2390774" y="561974"/>
                  </a:moveTo>
                  <a:lnTo>
                    <a:pt x="0" y="561974"/>
                  </a:lnTo>
                  <a:lnTo>
                    <a:pt x="0" y="0"/>
                  </a:lnTo>
                  <a:lnTo>
                    <a:pt x="2390774" y="0"/>
                  </a:lnTo>
                  <a:lnTo>
                    <a:pt x="2390774" y="561974"/>
                  </a:lnTo>
                  <a:close/>
                </a:path>
              </a:pathLst>
            </a:custGeom>
            <a:solidFill>
              <a:srgbClr val="52DDD4"/>
            </a:solidFill>
          </p:spPr>
          <p:txBody>
            <a:bodyPr wrap="square" lIns="0" tIns="0" rIns="0" bIns="0" rtlCol="0"/>
            <a:lstStyle/>
            <a:p>
              <a:endParaRPr/>
            </a:p>
          </p:txBody>
        </p:sp>
        <p:pic>
          <p:nvPicPr>
            <p:cNvPr id="9" name="object 9"/>
            <p:cNvPicPr/>
            <p:nvPr/>
          </p:nvPicPr>
          <p:blipFill>
            <a:blip r:embed="rId3" cstate="print"/>
            <a:stretch>
              <a:fillRect/>
            </a:stretch>
          </p:blipFill>
          <p:spPr>
            <a:xfrm>
              <a:off x="15995361" y="7282695"/>
              <a:ext cx="2292637" cy="3004303"/>
            </a:xfrm>
            <a:prstGeom prst="rect">
              <a:avLst/>
            </a:prstGeom>
          </p:spPr>
        </p:pic>
      </p:grpSp>
      <p:sp>
        <p:nvSpPr>
          <p:cNvPr id="15" name="Прямоугольник 14">
            <a:extLst>
              <a:ext uri="{FF2B5EF4-FFF2-40B4-BE49-F238E27FC236}">
                <a16:creationId xmlns:a16="http://schemas.microsoft.com/office/drawing/2014/main" id="{E4819171-A94E-430F-B697-E207559D9DAA}"/>
              </a:ext>
            </a:extLst>
          </p:cNvPr>
          <p:cNvSpPr/>
          <p:nvPr/>
        </p:nvSpPr>
        <p:spPr>
          <a:xfrm>
            <a:off x="4848596" y="1628133"/>
            <a:ext cx="10304135" cy="4154984"/>
          </a:xfrm>
          <a:prstGeom prst="rect">
            <a:avLst/>
          </a:prstGeom>
        </p:spPr>
        <p:txBody>
          <a:bodyPr wrap="square">
            <a:spAutoFit/>
          </a:bodyPr>
          <a:lstStyle/>
          <a:p>
            <a:r>
              <a:rPr lang="uk-UA" sz="2400" b="0" i="0" dirty="0">
                <a:solidFill>
                  <a:srgbClr val="371A9E"/>
                </a:solidFill>
                <a:effectLst/>
                <a:latin typeface="Book Antiqua" panose="02040602050305030304" pitchFamily="18" charset="0"/>
              </a:rPr>
              <a:t>У короткостроковій перспективі в Аргентині різко знизився рівень ВВП, значно знизилась купівельна спроможність населення, значно збільшився рівень бідності. За даними Світового банку, кількість населення за межею бідності в Аргентині зросла з 28,9% у 2000 році до </a:t>
            </a:r>
            <a:r>
              <a:rPr lang="uk-UA" sz="2400" b="0" i="0" dirty="0">
                <a:solidFill>
                  <a:srgbClr val="FF8FE6"/>
                </a:solidFill>
                <a:effectLst/>
                <a:latin typeface="Book Antiqua" panose="02040602050305030304" pitchFamily="18" charset="0"/>
              </a:rPr>
              <a:t>35,4% у 2001 й сягнула піку у 2002 році (54,3%), після чого почала знижуватись і сягнула 9,9% у </a:t>
            </a:r>
            <a:r>
              <a:rPr lang="uk-UA" sz="2400" b="0" i="0" u="none" strike="noStrike" dirty="0">
                <a:solidFill>
                  <a:srgbClr val="FF8FE6"/>
                </a:solidFill>
                <a:effectLst/>
                <a:latin typeface="Book Antiqua" panose="02040602050305030304" pitchFamily="18" charset="0"/>
                <a:hlinkClick r:id="rId4" tooltip="2010">
                  <a:extLst>
                    <a:ext uri="{A12FA001-AC4F-418D-AE19-62706E023703}">
                      <ahyp:hlinkClr xmlns:ahyp="http://schemas.microsoft.com/office/drawing/2018/hyperlinkcolor" val="tx"/>
                    </a:ext>
                  </a:extLst>
                </a:hlinkClick>
              </a:rPr>
              <a:t>2010</a:t>
            </a:r>
            <a:r>
              <a:rPr lang="uk-UA" sz="2400" b="0" i="0" dirty="0">
                <a:solidFill>
                  <a:srgbClr val="FF8FE6"/>
                </a:solidFill>
                <a:effectLst/>
                <a:latin typeface="Book Antiqua" panose="02040602050305030304" pitchFamily="18" charset="0"/>
              </a:rPr>
              <a:t> році. У 2001 році співвідношення зовнішнього державного боргу до ВВП становило 56,9% від ВВП, але через дефолт і падіння ВВП до 2002 року цей показник зріс до 153,2%, після чого почав знижуватись на 20-40% на рік. З 2001 року в Аргентині падав рівень безробіття (18,3% у 2001 році, 17,9% у 2002, 16,1% у 2003; у 2009 році — 8,6%).</a:t>
            </a:r>
          </a:p>
        </p:txBody>
      </p:sp>
      <p:sp>
        <p:nvSpPr>
          <p:cNvPr id="16" name="TextBox 15">
            <a:extLst>
              <a:ext uri="{FF2B5EF4-FFF2-40B4-BE49-F238E27FC236}">
                <a16:creationId xmlns:a16="http://schemas.microsoft.com/office/drawing/2014/main" id="{36AA6E79-693E-4AC2-BBE4-7F7FAA5EC8FE}"/>
              </a:ext>
            </a:extLst>
          </p:cNvPr>
          <p:cNvSpPr txBox="1"/>
          <p:nvPr/>
        </p:nvSpPr>
        <p:spPr>
          <a:xfrm>
            <a:off x="6238693" y="405456"/>
            <a:ext cx="5029200" cy="1384995"/>
          </a:xfrm>
          <a:prstGeom prst="rect">
            <a:avLst/>
          </a:prstGeom>
          <a:noFill/>
        </p:spPr>
        <p:txBody>
          <a:bodyPr wrap="square" rtlCol="0">
            <a:spAutoFit/>
          </a:bodyPr>
          <a:lstStyle/>
          <a:p>
            <a:pPr algn="ctr"/>
            <a:r>
              <a:rPr lang="uk-UA" sz="6600" b="1" dirty="0">
                <a:solidFill>
                  <a:srgbClr val="371A9E"/>
                </a:solidFill>
                <a:latin typeface="Palatino Linotype" panose="02040502050505030304" pitchFamily="18" charset="0"/>
              </a:rPr>
              <a:t>Наслідки</a:t>
            </a:r>
          </a:p>
          <a:p>
            <a:pPr algn="ctr"/>
            <a:endParaRPr lang="uk-UA" dirty="0"/>
          </a:p>
        </p:txBody>
      </p:sp>
      <p:pic>
        <p:nvPicPr>
          <p:cNvPr id="20" name="Рисунок 19">
            <a:extLst>
              <a:ext uri="{FF2B5EF4-FFF2-40B4-BE49-F238E27FC236}">
                <a16:creationId xmlns:a16="http://schemas.microsoft.com/office/drawing/2014/main" id="{773547A8-47C9-4DAE-93A2-907534EFEC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478" y="5796251"/>
            <a:ext cx="5964715" cy="4229048"/>
          </a:xfrm>
          <a:prstGeom prst="rect">
            <a:avLst/>
          </a:prstGeom>
          <a:ln>
            <a:noFill/>
          </a:ln>
          <a:effectLst>
            <a:outerShdw blurRad="292100" dist="139700" dir="2700000" algn="tl" rotWithShape="0">
              <a:srgbClr val="333333">
                <a:alpha val="65000"/>
              </a:srgbClr>
            </a:outerShdw>
          </a:effectLst>
        </p:spPr>
      </p:pic>
      <p:pic>
        <p:nvPicPr>
          <p:cNvPr id="22" name="Рисунок 21">
            <a:extLst>
              <a:ext uri="{FF2B5EF4-FFF2-40B4-BE49-F238E27FC236}">
                <a16:creationId xmlns:a16="http://schemas.microsoft.com/office/drawing/2014/main" id="{38800F65-0BAA-46A8-8A52-7B159DD232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047" y="693836"/>
            <a:ext cx="3918173" cy="6026150"/>
          </a:xfrm>
          <a:prstGeom prst="rect">
            <a:avLst/>
          </a:prstGeom>
          <a:ln>
            <a:noFill/>
          </a:ln>
          <a:effectLst>
            <a:outerShdw blurRad="292100" dist="139700" dir="2700000" algn="tl" rotWithShape="0">
              <a:srgbClr val="333333">
                <a:alpha val="65000"/>
              </a:srgbClr>
            </a:outerShdw>
          </a:effectLst>
        </p:spPr>
      </p:pic>
      <p:sp>
        <p:nvSpPr>
          <p:cNvPr id="23" name="Прямоугольник 22">
            <a:extLst>
              <a:ext uri="{FF2B5EF4-FFF2-40B4-BE49-F238E27FC236}">
                <a16:creationId xmlns:a16="http://schemas.microsoft.com/office/drawing/2014/main" id="{936D62C2-0C9D-4B07-AD28-9AC2F380FC32}"/>
              </a:ext>
            </a:extLst>
          </p:cNvPr>
          <p:cNvSpPr/>
          <p:nvPr/>
        </p:nvSpPr>
        <p:spPr>
          <a:xfrm>
            <a:off x="7533308" y="5772726"/>
            <a:ext cx="8106203" cy="3416320"/>
          </a:xfrm>
          <a:prstGeom prst="rect">
            <a:avLst/>
          </a:prstGeom>
        </p:spPr>
        <p:txBody>
          <a:bodyPr wrap="square">
            <a:spAutoFit/>
          </a:bodyPr>
          <a:lstStyle/>
          <a:p>
            <a:r>
              <a:rPr lang="uk-UA" sz="2400" dirty="0">
                <a:solidFill>
                  <a:srgbClr val="FF8FE6"/>
                </a:solidFill>
                <a:latin typeface="Book Antiqua" panose="02040602050305030304" pitchFamily="18" charset="0"/>
              </a:rPr>
              <a:t>Для деякого зменшення ефекту наслідків кризи для населення уряд Аргентини запровадив диференційований підхід у виплаті внесків, в результаті чого банки зазнали збитків у 6-10 мільярдів доларів. Уряд також відмовився від зобов'язань у низці інфраструктурних проектів та при цьому заборонив підвищувати тарифи на комунальні послуги</a:t>
            </a:r>
            <a:r>
              <a:rPr lang="uk-UA" sz="2400" baseline="30000" dirty="0">
                <a:solidFill>
                  <a:srgbClr val="FF8FE6"/>
                </a:solidFill>
                <a:latin typeface="Book Antiqua" panose="02040602050305030304" pitchFamily="18" charset="0"/>
              </a:rPr>
              <a:t>.</a:t>
            </a:r>
            <a:r>
              <a:rPr lang="uk-UA" sz="2400" dirty="0">
                <a:solidFill>
                  <a:srgbClr val="FF8FE6"/>
                </a:solidFill>
                <a:latin typeface="Book Antiqua" panose="02040602050305030304" pitchFamily="18" charset="0"/>
              </a:rPr>
              <a:t> Контроль над цінами став одним з найважливіших пунктів антикризової програми</a:t>
            </a:r>
            <a:r>
              <a:rPr lang="uk-UA" sz="2400" baseline="30000" dirty="0">
                <a:solidFill>
                  <a:srgbClr val="FF8FE6"/>
                </a:solidFill>
                <a:latin typeface="Book Antiqua" panose="02040602050305030304" pitchFamily="18" charset="0"/>
              </a:rPr>
              <a:t>.</a:t>
            </a:r>
            <a:endParaRPr lang="uk-UA" sz="2400" dirty="0">
              <a:solidFill>
                <a:srgbClr val="FF8FE6"/>
              </a:solidFill>
              <a:latin typeface="Book Antiqua" panose="0204060205030503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17" y="7745909"/>
            <a:ext cx="984885"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p:txBody>
      </p:sp>
      <p:sp>
        <p:nvSpPr>
          <p:cNvPr id="3" name="object 3"/>
          <p:cNvSpPr txBox="1"/>
          <p:nvPr/>
        </p:nvSpPr>
        <p:spPr>
          <a:xfrm>
            <a:off x="6165381" y="7745909"/>
            <a:ext cx="362585" cy="362585"/>
          </a:xfrm>
          <a:prstGeom prst="rect">
            <a:avLst/>
          </a:prstGeom>
        </p:spPr>
        <p:txBody>
          <a:bodyPr vert="horz" wrap="square" lIns="0" tIns="13970" rIns="0" bIns="0" rtlCol="0">
            <a:spAutoFit/>
          </a:bodyPr>
          <a:lstStyle/>
          <a:p>
            <a:pPr marL="12700">
              <a:lnSpc>
                <a:spcPct val="100000"/>
              </a:lnSpc>
              <a:spcBef>
                <a:spcPts val="11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4" name="object 4"/>
          <p:cNvSpPr txBox="1"/>
          <p:nvPr/>
        </p:nvSpPr>
        <p:spPr>
          <a:xfrm>
            <a:off x="-1273" y="8136938"/>
            <a:ext cx="1050925"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5" name="object 5"/>
          <p:cNvSpPr txBox="1"/>
          <p:nvPr/>
        </p:nvSpPr>
        <p:spPr>
          <a:xfrm>
            <a:off x="6098849" y="8136938"/>
            <a:ext cx="513715" cy="362585"/>
          </a:xfrm>
          <a:prstGeom prst="rect">
            <a:avLst/>
          </a:prstGeom>
        </p:spPr>
        <p:txBody>
          <a:bodyPr vert="horz" wrap="square" lIns="0" tIns="13970" rIns="0" bIns="0" rtlCol="0">
            <a:spAutoFit/>
          </a:bodyPr>
          <a:lstStyle/>
          <a:p>
            <a:pPr marL="12700">
              <a:lnSpc>
                <a:spcPct val="100000"/>
              </a:lnSpc>
              <a:spcBef>
                <a:spcPts val="11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6" name="object 6"/>
          <p:cNvSpPr txBox="1"/>
          <p:nvPr/>
        </p:nvSpPr>
        <p:spPr>
          <a:xfrm>
            <a:off x="6183340" y="8527967"/>
            <a:ext cx="429259"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7" name="object 7"/>
          <p:cNvSpPr txBox="1"/>
          <p:nvPr/>
        </p:nvSpPr>
        <p:spPr>
          <a:xfrm>
            <a:off x="6050273" y="8918997"/>
            <a:ext cx="447040" cy="362585"/>
          </a:xfrm>
          <a:prstGeom prst="rect">
            <a:avLst/>
          </a:prstGeom>
        </p:spPr>
        <p:txBody>
          <a:bodyPr vert="horz" wrap="square" lIns="0" tIns="13970" rIns="0" bIns="0" rtlCol="0">
            <a:spAutoFit/>
          </a:bodyPr>
          <a:lstStyle/>
          <a:p>
            <a:pPr marL="12700">
              <a:lnSpc>
                <a:spcPct val="100000"/>
              </a:lnSpc>
              <a:spcBef>
                <a:spcPts val="11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p:txBody>
      </p:sp>
      <p:sp>
        <p:nvSpPr>
          <p:cNvPr id="8" name="object 8"/>
          <p:cNvSpPr txBox="1"/>
          <p:nvPr/>
        </p:nvSpPr>
        <p:spPr>
          <a:xfrm>
            <a:off x="83217" y="8473795"/>
            <a:ext cx="900430" cy="1198880"/>
          </a:xfrm>
          <a:prstGeom prst="rect">
            <a:avLst/>
          </a:prstGeom>
        </p:spPr>
        <p:txBody>
          <a:bodyPr vert="horz" wrap="square" lIns="0" tIns="67945" rIns="0" bIns="0" rtlCol="0">
            <a:spAutoFit/>
          </a:bodyPr>
          <a:lstStyle/>
          <a:p>
            <a:pPr marL="12700">
              <a:lnSpc>
                <a:spcPct val="100000"/>
              </a:lnSpc>
              <a:spcBef>
                <a:spcPts val="535"/>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12700">
              <a:lnSpc>
                <a:spcPct val="100000"/>
              </a:lnSpc>
              <a:spcBef>
                <a:spcPts val="44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12700">
              <a:lnSpc>
                <a:spcPct val="100000"/>
              </a:lnSpc>
              <a:spcBef>
                <a:spcPts val="439"/>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9" name="object 9"/>
          <p:cNvSpPr txBox="1"/>
          <p:nvPr/>
        </p:nvSpPr>
        <p:spPr>
          <a:xfrm>
            <a:off x="6147424" y="9310026"/>
            <a:ext cx="447040" cy="362585"/>
          </a:xfrm>
          <a:prstGeom prst="rect">
            <a:avLst/>
          </a:prstGeom>
        </p:spPr>
        <p:txBody>
          <a:bodyPr vert="horz" wrap="square" lIns="0" tIns="13970" rIns="0" bIns="0" rtlCol="0">
            <a:spAutoFit/>
          </a:bodyPr>
          <a:lstStyle/>
          <a:p>
            <a:pPr marL="12700">
              <a:lnSpc>
                <a:spcPct val="100000"/>
              </a:lnSpc>
              <a:spcBef>
                <a:spcPts val="11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p:txBody>
      </p:sp>
      <p:sp>
        <p:nvSpPr>
          <p:cNvPr id="10" name="object 10"/>
          <p:cNvSpPr txBox="1"/>
          <p:nvPr/>
        </p:nvSpPr>
        <p:spPr>
          <a:xfrm>
            <a:off x="83217" y="9701055"/>
            <a:ext cx="984885"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p:txBody>
      </p:sp>
      <p:sp>
        <p:nvSpPr>
          <p:cNvPr id="11" name="object 11"/>
          <p:cNvSpPr txBox="1"/>
          <p:nvPr/>
        </p:nvSpPr>
        <p:spPr>
          <a:xfrm>
            <a:off x="83217" y="10092084"/>
            <a:ext cx="984885" cy="362585"/>
          </a:xfrm>
          <a:prstGeom prst="rect">
            <a:avLst/>
          </a:prstGeom>
        </p:spPr>
        <p:txBody>
          <a:bodyPr vert="horz" wrap="square" lIns="0" tIns="13970" rIns="0" bIns="0" rtlCol="0">
            <a:spAutoFit/>
          </a:bodyPr>
          <a:lstStyle/>
          <a:p>
            <a:pPr marL="12700">
              <a:lnSpc>
                <a:spcPct val="100000"/>
              </a:lnSpc>
              <a:spcBef>
                <a:spcPts val="11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12" name="object 12"/>
          <p:cNvSpPr txBox="1"/>
          <p:nvPr/>
        </p:nvSpPr>
        <p:spPr>
          <a:xfrm>
            <a:off x="935527" y="7767592"/>
            <a:ext cx="5277485" cy="2688590"/>
          </a:xfrm>
          <a:prstGeom prst="rect">
            <a:avLst/>
          </a:prstGeom>
        </p:spPr>
        <p:txBody>
          <a:bodyPr vert="horz" wrap="square" lIns="0" tIns="0" rIns="0" bIns="0" rtlCol="0">
            <a:spAutoFit/>
          </a:bodyPr>
          <a:lstStyle/>
          <a:p>
            <a:pPr marL="168910">
              <a:lnSpc>
                <a:spcPts val="2580"/>
              </a:lnSpc>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150495">
              <a:lnSpc>
                <a:spcPct val="100000"/>
              </a:lnSpc>
              <a:spcBef>
                <a:spcPts val="434"/>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84455">
              <a:lnSpc>
                <a:spcPct val="100000"/>
              </a:lnSpc>
              <a:spcBef>
                <a:spcPts val="44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a:lnSpc>
                <a:spcPct val="100000"/>
              </a:lnSpc>
              <a:spcBef>
                <a:spcPts val="44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84455">
              <a:lnSpc>
                <a:spcPct val="100000"/>
              </a:lnSpc>
              <a:spcBef>
                <a:spcPts val="44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168910">
              <a:lnSpc>
                <a:spcPct val="100000"/>
              </a:lnSpc>
              <a:spcBef>
                <a:spcPts val="439"/>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168910">
              <a:lnSpc>
                <a:spcPct val="100000"/>
              </a:lnSpc>
              <a:spcBef>
                <a:spcPts val="434"/>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13" name="object 13"/>
          <p:cNvSpPr txBox="1"/>
          <p:nvPr/>
        </p:nvSpPr>
        <p:spPr>
          <a:xfrm>
            <a:off x="6201297" y="9646883"/>
            <a:ext cx="362585" cy="807720"/>
          </a:xfrm>
          <a:prstGeom prst="rect">
            <a:avLst/>
          </a:prstGeom>
        </p:spPr>
        <p:txBody>
          <a:bodyPr vert="horz" wrap="square" lIns="0" tIns="67945" rIns="0" bIns="0" rtlCol="0">
            <a:spAutoFit/>
          </a:bodyPr>
          <a:lstStyle/>
          <a:p>
            <a:pPr marL="60960">
              <a:lnSpc>
                <a:spcPct val="100000"/>
              </a:lnSpc>
              <a:spcBef>
                <a:spcPts val="535"/>
              </a:spcBef>
            </a:pPr>
            <a:r>
              <a:rPr sz="2200" spc="345" dirty="0">
                <a:solidFill>
                  <a:srgbClr val="52DDD4"/>
                </a:solidFill>
                <a:latin typeface="Calibri"/>
                <a:cs typeface="Calibri"/>
              </a:rPr>
              <a:t>0</a:t>
            </a:r>
            <a:endParaRPr sz="2200">
              <a:latin typeface="Calibri"/>
              <a:cs typeface="Calibri"/>
            </a:endParaRPr>
          </a:p>
          <a:p>
            <a:pPr marL="12700">
              <a:lnSpc>
                <a:spcPct val="100000"/>
              </a:lnSpc>
              <a:spcBef>
                <a:spcPts val="44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14" name="object 14"/>
          <p:cNvSpPr txBox="1"/>
          <p:nvPr/>
        </p:nvSpPr>
        <p:spPr>
          <a:xfrm>
            <a:off x="6498087" y="7767592"/>
            <a:ext cx="354965" cy="2688590"/>
          </a:xfrm>
          <a:prstGeom prst="rect">
            <a:avLst/>
          </a:prstGeom>
        </p:spPr>
        <p:txBody>
          <a:bodyPr vert="horz" wrap="square" lIns="0" tIns="0" rIns="0" bIns="0" rtlCol="0">
            <a:spAutoFit/>
          </a:bodyPr>
          <a:lstStyle/>
          <a:p>
            <a:pPr marL="66040">
              <a:lnSpc>
                <a:spcPts val="2580"/>
              </a:lnSpc>
            </a:pPr>
            <a:r>
              <a:rPr sz="2200" spc="345" dirty="0">
                <a:solidFill>
                  <a:srgbClr val="52DDD4"/>
                </a:solidFill>
                <a:latin typeface="Calibri"/>
                <a:cs typeface="Calibri"/>
              </a:rPr>
              <a:t>0</a:t>
            </a:r>
            <a:endParaRPr sz="2200">
              <a:latin typeface="Calibri"/>
              <a:cs typeface="Calibri"/>
            </a:endParaRPr>
          </a:p>
          <a:p>
            <a:pPr marL="150495">
              <a:lnSpc>
                <a:spcPct val="100000"/>
              </a:lnSpc>
              <a:spcBef>
                <a:spcPts val="434"/>
              </a:spcBef>
            </a:pPr>
            <a:r>
              <a:rPr sz="2200" spc="-320" dirty="0">
                <a:solidFill>
                  <a:srgbClr val="52DDD4"/>
                </a:solidFill>
                <a:latin typeface="Calibri"/>
                <a:cs typeface="Calibri"/>
              </a:rPr>
              <a:t>1</a:t>
            </a:r>
            <a:endParaRPr sz="2200">
              <a:latin typeface="Calibri"/>
              <a:cs typeface="Calibri"/>
            </a:endParaRPr>
          </a:p>
          <a:p>
            <a:pPr marL="150495">
              <a:lnSpc>
                <a:spcPct val="100000"/>
              </a:lnSpc>
              <a:spcBef>
                <a:spcPts val="440"/>
              </a:spcBef>
            </a:pPr>
            <a:r>
              <a:rPr sz="2200" spc="-320" dirty="0">
                <a:solidFill>
                  <a:srgbClr val="52DDD4"/>
                </a:solidFill>
                <a:latin typeface="Calibri"/>
                <a:cs typeface="Calibri"/>
              </a:rPr>
              <a:t>1</a:t>
            </a:r>
            <a:endParaRPr sz="2200">
              <a:latin typeface="Calibri"/>
              <a:cs typeface="Calibri"/>
            </a:endParaRPr>
          </a:p>
          <a:p>
            <a:pPr marL="35560">
              <a:lnSpc>
                <a:spcPct val="100000"/>
              </a:lnSpc>
              <a:spcBef>
                <a:spcPts val="440"/>
              </a:spcBef>
            </a:pPr>
            <a:r>
              <a:rPr sz="2200" spc="345" dirty="0">
                <a:solidFill>
                  <a:srgbClr val="52DDD4"/>
                </a:solidFill>
                <a:latin typeface="Calibri"/>
                <a:cs typeface="Calibri"/>
              </a:rPr>
              <a:t>0</a:t>
            </a:r>
            <a:endParaRPr sz="2200">
              <a:latin typeface="Calibri"/>
              <a:cs typeface="Calibri"/>
            </a:endParaRPr>
          </a:p>
          <a:p>
            <a:pPr marL="132715">
              <a:lnSpc>
                <a:spcPct val="100000"/>
              </a:lnSpc>
              <a:spcBef>
                <a:spcPts val="440"/>
              </a:spcBef>
            </a:pPr>
            <a:r>
              <a:rPr sz="2200" spc="345" dirty="0">
                <a:solidFill>
                  <a:srgbClr val="52DDD4"/>
                </a:solidFill>
                <a:latin typeface="Calibri"/>
                <a:cs typeface="Calibri"/>
              </a:rPr>
              <a:t>0</a:t>
            </a:r>
            <a:endParaRPr sz="2200">
              <a:latin typeface="Calibri"/>
              <a:cs typeface="Calibri"/>
            </a:endParaRPr>
          </a:p>
          <a:p>
            <a:pPr>
              <a:lnSpc>
                <a:spcPct val="100000"/>
              </a:lnSpc>
              <a:spcBef>
                <a:spcPts val="439"/>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102235">
              <a:lnSpc>
                <a:spcPct val="100000"/>
              </a:lnSpc>
              <a:spcBef>
                <a:spcPts val="434"/>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15" name="object 15"/>
          <p:cNvSpPr/>
          <p:nvPr/>
        </p:nvSpPr>
        <p:spPr>
          <a:xfrm>
            <a:off x="1028700" y="4825026"/>
            <a:ext cx="4613941" cy="5448350"/>
          </a:xfrm>
          <a:custGeom>
            <a:avLst/>
            <a:gdLst/>
            <a:ahLst/>
            <a:cxnLst/>
            <a:rect l="l" t="t" r="r" b="b"/>
            <a:pathLst>
              <a:path w="5143500" h="3894454">
                <a:moveTo>
                  <a:pt x="0" y="0"/>
                </a:moveTo>
                <a:lnTo>
                  <a:pt x="5143499" y="0"/>
                </a:lnTo>
                <a:lnTo>
                  <a:pt x="5143499" y="3894403"/>
                </a:lnTo>
                <a:lnTo>
                  <a:pt x="0" y="3894403"/>
                </a:lnTo>
                <a:lnTo>
                  <a:pt x="0" y="0"/>
                </a:lnTo>
                <a:close/>
              </a:path>
            </a:pathLst>
          </a:custGeom>
          <a:solidFill>
            <a:srgbClr val="FF8FE6"/>
          </a:solidFill>
        </p:spPr>
        <p:txBody>
          <a:bodyPr wrap="square" lIns="0" tIns="0" rIns="0" bIns="0" rtlCol="0"/>
          <a:lstStyle/>
          <a:p>
            <a:endParaRPr/>
          </a:p>
        </p:txBody>
      </p:sp>
      <p:pic>
        <p:nvPicPr>
          <p:cNvPr id="16" name="object 16"/>
          <p:cNvPicPr/>
          <p:nvPr/>
        </p:nvPicPr>
        <p:blipFill>
          <a:blip r:embed="rId2" cstate="print"/>
          <a:stretch>
            <a:fillRect/>
          </a:stretch>
        </p:blipFill>
        <p:spPr>
          <a:xfrm>
            <a:off x="12684001" y="11"/>
            <a:ext cx="5603997" cy="2564213"/>
          </a:xfrm>
          <a:prstGeom prst="rect">
            <a:avLst/>
          </a:prstGeom>
        </p:spPr>
      </p:pic>
      <p:grpSp>
        <p:nvGrpSpPr>
          <p:cNvPr id="17" name="object 17"/>
          <p:cNvGrpSpPr/>
          <p:nvPr/>
        </p:nvGrpSpPr>
        <p:grpSpPr>
          <a:xfrm>
            <a:off x="6572250" y="2857500"/>
            <a:ext cx="11716373" cy="7429861"/>
            <a:chOff x="6572250" y="4152900"/>
            <a:chExt cx="11716373" cy="6134461"/>
          </a:xfrm>
        </p:grpSpPr>
        <p:sp>
          <p:nvSpPr>
            <p:cNvPr id="18" name="object 18"/>
            <p:cNvSpPr/>
            <p:nvPr/>
          </p:nvSpPr>
          <p:spPr>
            <a:xfrm>
              <a:off x="11715737" y="6549402"/>
              <a:ext cx="400685" cy="3737610"/>
            </a:xfrm>
            <a:custGeom>
              <a:avLst/>
              <a:gdLst/>
              <a:ahLst/>
              <a:cxnLst/>
              <a:rect l="l" t="t" r="r" b="b"/>
              <a:pathLst>
                <a:path w="400684" h="3737609">
                  <a:moveTo>
                    <a:pt x="400062" y="0"/>
                  </a:moveTo>
                  <a:lnTo>
                    <a:pt x="0" y="0"/>
                  </a:lnTo>
                  <a:lnTo>
                    <a:pt x="0" y="46990"/>
                  </a:lnTo>
                  <a:lnTo>
                    <a:pt x="198678" y="46990"/>
                  </a:lnTo>
                  <a:lnTo>
                    <a:pt x="198678" y="470941"/>
                  </a:lnTo>
                  <a:lnTo>
                    <a:pt x="0" y="470941"/>
                  </a:lnTo>
                  <a:lnTo>
                    <a:pt x="0" y="518033"/>
                  </a:lnTo>
                  <a:lnTo>
                    <a:pt x="198678" y="518033"/>
                  </a:lnTo>
                  <a:lnTo>
                    <a:pt x="198678" y="941882"/>
                  </a:lnTo>
                  <a:lnTo>
                    <a:pt x="0" y="941882"/>
                  </a:lnTo>
                  <a:lnTo>
                    <a:pt x="0" y="988974"/>
                  </a:lnTo>
                  <a:lnTo>
                    <a:pt x="198678" y="988974"/>
                  </a:lnTo>
                  <a:lnTo>
                    <a:pt x="198678" y="1412811"/>
                  </a:lnTo>
                  <a:lnTo>
                    <a:pt x="0" y="1412811"/>
                  </a:lnTo>
                  <a:lnTo>
                    <a:pt x="0" y="1459915"/>
                  </a:lnTo>
                  <a:lnTo>
                    <a:pt x="198678" y="1459915"/>
                  </a:lnTo>
                  <a:lnTo>
                    <a:pt x="198678" y="1883752"/>
                  </a:lnTo>
                  <a:lnTo>
                    <a:pt x="0" y="1883752"/>
                  </a:lnTo>
                  <a:lnTo>
                    <a:pt x="0" y="1930844"/>
                  </a:lnTo>
                  <a:lnTo>
                    <a:pt x="198678" y="1930844"/>
                  </a:lnTo>
                  <a:lnTo>
                    <a:pt x="198678" y="2354694"/>
                  </a:lnTo>
                  <a:lnTo>
                    <a:pt x="0" y="2354694"/>
                  </a:lnTo>
                  <a:lnTo>
                    <a:pt x="0" y="2401786"/>
                  </a:lnTo>
                  <a:lnTo>
                    <a:pt x="198678" y="2401786"/>
                  </a:lnTo>
                  <a:lnTo>
                    <a:pt x="198678" y="2825623"/>
                  </a:lnTo>
                  <a:lnTo>
                    <a:pt x="0" y="2825623"/>
                  </a:lnTo>
                  <a:lnTo>
                    <a:pt x="0" y="2872727"/>
                  </a:lnTo>
                  <a:lnTo>
                    <a:pt x="198678" y="2872727"/>
                  </a:lnTo>
                  <a:lnTo>
                    <a:pt x="198678" y="3296564"/>
                  </a:lnTo>
                  <a:lnTo>
                    <a:pt x="0" y="3296564"/>
                  </a:lnTo>
                  <a:lnTo>
                    <a:pt x="0" y="3343656"/>
                  </a:lnTo>
                  <a:lnTo>
                    <a:pt x="198678" y="3343656"/>
                  </a:lnTo>
                  <a:lnTo>
                    <a:pt x="198678" y="3737597"/>
                  </a:lnTo>
                  <a:lnTo>
                    <a:pt x="245770" y="3737597"/>
                  </a:lnTo>
                  <a:lnTo>
                    <a:pt x="245770" y="3343656"/>
                  </a:lnTo>
                  <a:lnTo>
                    <a:pt x="400062" y="3343656"/>
                  </a:lnTo>
                  <a:lnTo>
                    <a:pt x="400062" y="3296564"/>
                  </a:lnTo>
                  <a:lnTo>
                    <a:pt x="245770" y="3296564"/>
                  </a:lnTo>
                  <a:lnTo>
                    <a:pt x="245770" y="2872727"/>
                  </a:lnTo>
                  <a:lnTo>
                    <a:pt x="400062" y="2872727"/>
                  </a:lnTo>
                  <a:lnTo>
                    <a:pt x="400062" y="2825623"/>
                  </a:lnTo>
                  <a:lnTo>
                    <a:pt x="245770" y="2825623"/>
                  </a:lnTo>
                  <a:lnTo>
                    <a:pt x="245770" y="2401786"/>
                  </a:lnTo>
                  <a:lnTo>
                    <a:pt x="400062" y="2401786"/>
                  </a:lnTo>
                  <a:lnTo>
                    <a:pt x="400062" y="2354694"/>
                  </a:lnTo>
                  <a:lnTo>
                    <a:pt x="245770" y="2354694"/>
                  </a:lnTo>
                  <a:lnTo>
                    <a:pt x="245770" y="1930844"/>
                  </a:lnTo>
                  <a:lnTo>
                    <a:pt x="400062" y="1930844"/>
                  </a:lnTo>
                  <a:lnTo>
                    <a:pt x="400062" y="1883752"/>
                  </a:lnTo>
                  <a:lnTo>
                    <a:pt x="245770" y="1883752"/>
                  </a:lnTo>
                  <a:lnTo>
                    <a:pt x="245770" y="1459915"/>
                  </a:lnTo>
                  <a:lnTo>
                    <a:pt x="400062" y="1459915"/>
                  </a:lnTo>
                  <a:lnTo>
                    <a:pt x="400062" y="1412811"/>
                  </a:lnTo>
                  <a:lnTo>
                    <a:pt x="245770" y="1412811"/>
                  </a:lnTo>
                  <a:lnTo>
                    <a:pt x="245770" y="988974"/>
                  </a:lnTo>
                  <a:lnTo>
                    <a:pt x="400062" y="988974"/>
                  </a:lnTo>
                  <a:lnTo>
                    <a:pt x="400062" y="941882"/>
                  </a:lnTo>
                  <a:lnTo>
                    <a:pt x="245770" y="941882"/>
                  </a:lnTo>
                  <a:lnTo>
                    <a:pt x="245770" y="518033"/>
                  </a:lnTo>
                  <a:lnTo>
                    <a:pt x="400062" y="518033"/>
                  </a:lnTo>
                  <a:lnTo>
                    <a:pt x="400062" y="470941"/>
                  </a:lnTo>
                  <a:lnTo>
                    <a:pt x="245770" y="470941"/>
                  </a:lnTo>
                  <a:lnTo>
                    <a:pt x="245770" y="46990"/>
                  </a:lnTo>
                  <a:lnTo>
                    <a:pt x="400062" y="46990"/>
                  </a:lnTo>
                  <a:lnTo>
                    <a:pt x="400062" y="0"/>
                  </a:lnTo>
                  <a:close/>
                </a:path>
              </a:pathLst>
            </a:custGeom>
            <a:solidFill>
              <a:srgbClr val="52DDD4"/>
            </a:solidFill>
          </p:spPr>
          <p:txBody>
            <a:bodyPr wrap="square" lIns="0" tIns="0" rIns="0" bIns="0" rtlCol="0"/>
            <a:lstStyle/>
            <a:p>
              <a:endParaRPr/>
            </a:p>
          </p:txBody>
        </p:sp>
        <p:sp>
          <p:nvSpPr>
            <p:cNvPr id="19" name="object 19"/>
            <p:cNvSpPr/>
            <p:nvPr/>
          </p:nvSpPr>
          <p:spPr>
            <a:xfrm>
              <a:off x="6572250" y="4779140"/>
              <a:ext cx="5143500" cy="5507990"/>
            </a:xfrm>
            <a:custGeom>
              <a:avLst/>
              <a:gdLst/>
              <a:ahLst/>
              <a:cxnLst/>
              <a:rect l="l" t="t" r="r" b="b"/>
              <a:pathLst>
                <a:path w="5143500" h="4514850">
                  <a:moveTo>
                    <a:pt x="0" y="0"/>
                  </a:moveTo>
                  <a:lnTo>
                    <a:pt x="5143499" y="0"/>
                  </a:lnTo>
                  <a:lnTo>
                    <a:pt x="5143499" y="4514718"/>
                  </a:lnTo>
                  <a:lnTo>
                    <a:pt x="0" y="4514718"/>
                  </a:lnTo>
                  <a:lnTo>
                    <a:pt x="0" y="0"/>
                  </a:lnTo>
                  <a:close/>
                </a:path>
              </a:pathLst>
            </a:custGeom>
            <a:solidFill>
              <a:srgbClr val="FF8FE6"/>
            </a:solidFill>
          </p:spPr>
          <p:txBody>
            <a:bodyPr wrap="square" lIns="0" tIns="0" rIns="0" bIns="0" rtlCol="0"/>
            <a:lstStyle/>
            <a:p>
              <a:endParaRPr dirty="0"/>
            </a:p>
          </p:txBody>
        </p:sp>
        <p:sp>
          <p:nvSpPr>
            <p:cNvPr id="20" name="object 20"/>
            <p:cNvSpPr/>
            <p:nvPr/>
          </p:nvSpPr>
          <p:spPr>
            <a:xfrm>
              <a:off x="17259288" y="6549402"/>
              <a:ext cx="1029335" cy="3737610"/>
            </a:xfrm>
            <a:custGeom>
              <a:avLst/>
              <a:gdLst/>
              <a:ahLst/>
              <a:cxnLst/>
              <a:rect l="l" t="t" r="r" b="b"/>
              <a:pathLst>
                <a:path w="1029334" h="3737609">
                  <a:moveTo>
                    <a:pt x="1028712" y="0"/>
                  </a:moveTo>
                  <a:lnTo>
                    <a:pt x="777316" y="0"/>
                  </a:lnTo>
                  <a:lnTo>
                    <a:pt x="777316" y="46990"/>
                  </a:lnTo>
                  <a:lnTo>
                    <a:pt x="777316" y="470941"/>
                  </a:lnTo>
                  <a:lnTo>
                    <a:pt x="777316" y="3296564"/>
                  </a:lnTo>
                  <a:lnTo>
                    <a:pt x="353466" y="3296564"/>
                  </a:lnTo>
                  <a:lnTo>
                    <a:pt x="353466" y="1930844"/>
                  </a:lnTo>
                  <a:lnTo>
                    <a:pt x="777316" y="1930844"/>
                  </a:lnTo>
                  <a:lnTo>
                    <a:pt x="777316" y="1883752"/>
                  </a:lnTo>
                  <a:lnTo>
                    <a:pt x="353466" y="1883752"/>
                  </a:lnTo>
                  <a:lnTo>
                    <a:pt x="353466" y="1459915"/>
                  </a:lnTo>
                  <a:lnTo>
                    <a:pt x="777316" y="1459915"/>
                  </a:lnTo>
                  <a:lnTo>
                    <a:pt x="777316" y="1412811"/>
                  </a:lnTo>
                  <a:lnTo>
                    <a:pt x="353466" y="1412811"/>
                  </a:lnTo>
                  <a:lnTo>
                    <a:pt x="353466" y="988974"/>
                  </a:lnTo>
                  <a:lnTo>
                    <a:pt x="777316" y="988974"/>
                  </a:lnTo>
                  <a:lnTo>
                    <a:pt x="777316" y="941882"/>
                  </a:lnTo>
                  <a:lnTo>
                    <a:pt x="353466" y="941882"/>
                  </a:lnTo>
                  <a:lnTo>
                    <a:pt x="353466" y="518033"/>
                  </a:lnTo>
                  <a:lnTo>
                    <a:pt x="777316" y="518033"/>
                  </a:lnTo>
                  <a:lnTo>
                    <a:pt x="777316" y="470941"/>
                  </a:lnTo>
                  <a:lnTo>
                    <a:pt x="353466" y="470941"/>
                  </a:lnTo>
                  <a:lnTo>
                    <a:pt x="353466" y="46990"/>
                  </a:lnTo>
                  <a:lnTo>
                    <a:pt x="777316" y="46990"/>
                  </a:lnTo>
                  <a:lnTo>
                    <a:pt x="777316" y="0"/>
                  </a:lnTo>
                  <a:lnTo>
                    <a:pt x="0" y="0"/>
                  </a:lnTo>
                  <a:lnTo>
                    <a:pt x="0" y="46990"/>
                  </a:lnTo>
                  <a:lnTo>
                    <a:pt x="306374" y="46990"/>
                  </a:lnTo>
                  <a:lnTo>
                    <a:pt x="306374" y="470941"/>
                  </a:lnTo>
                  <a:lnTo>
                    <a:pt x="0" y="470941"/>
                  </a:lnTo>
                  <a:lnTo>
                    <a:pt x="0" y="518033"/>
                  </a:lnTo>
                  <a:lnTo>
                    <a:pt x="306374" y="518033"/>
                  </a:lnTo>
                  <a:lnTo>
                    <a:pt x="306374" y="941882"/>
                  </a:lnTo>
                  <a:lnTo>
                    <a:pt x="0" y="941882"/>
                  </a:lnTo>
                  <a:lnTo>
                    <a:pt x="0" y="988974"/>
                  </a:lnTo>
                  <a:lnTo>
                    <a:pt x="306374" y="988974"/>
                  </a:lnTo>
                  <a:lnTo>
                    <a:pt x="306374" y="1412811"/>
                  </a:lnTo>
                  <a:lnTo>
                    <a:pt x="0" y="1412811"/>
                  </a:lnTo>
                  <a:lnTo>
                    <a:pt x="0" y="1459915"/>
                  </a:lnTo>
                  <a:lnTo>
                    <a:pt x="306374" y="1459915"/>
                  </a:lnTo>
                  <a:lnTo>
                    <a:pt x="306374" y="1883752"/>
                  </a:lnTo>
                  <a:lnTo>
                    <a:pt x="0" y="1883752"/>
                  </a:lnTo>
                  <a:lnTo>
                    <a:pt x="0" y="1930844"/>
                  </a:lnTo>
                  <a:lnTo>
                    <a:pt x="306374" y="1930844"/>
                  </a:lnTo>
                  <a:lnTo>
                    <a:pt x="306374" y="3296564"/>
                  </a:lnTo>
                  <a:lnTo>
                    <a:pt x="0" y="3296564"/>
                  </a:lnTo>
                  <a:lnTo>
                    <a:pt x="0" y="3343656"/>
                  </a:lnTo>
                  <a:lnTo>
                    <a:pt x="306374" y="3343656"/>
                  </a:lnTo>
                  <a:lnTo>
                    <a:pt x="306374" y="3737597"/>
                  </a:lnTo>
                  <a:lnTo>
                    <a:pt x="353466" y="3737597"/>
                  </a:lnTo>
                  <a:lnTo>
                    <a:pt x="353466" y="3343656"/>
                  </a:lnTo>
                  <a:lnTo>
                    <a:pt x="777316" y="3343656"/>
                  </a:lnTo>
                  <a:lnTo>
                    <a:pt x="777316" y="3737597"/>
                  </a:lnTo>
                  <a:lnTo>
                    <a:pt x="824407" y="3737597"/>
                  </a:lnTo>
                  <a:lnTo>
                    <a:pt x="824407" y="3343656"/>
                  </a:lnTo>
                  <a:lnTo>
                    <a:pt x="1028712" y="3343656"/>
                  </a:lnTo>
                  <a:lnTo>
                    <a:pt x="1028712" y="3296564"/>
                  </a:lnTo>
                  <a:lnTo>
                    <a:pt x="824407" y="3296564"/>
                  </a:lnTo>
                  <a:lnTo>
                    <a:pt x="824407" y="1930844"/>
                  </a:lnTo>
                  <a:lnTo>
                    <a:pt x="1028712" y="1930844"/>
                  </a:lnTo>
                  <a:lnTo>
                    <a:pt x="1028712" y="1883752"/>
                  </a:lnTo>
                  <a:lnTo>
                    <a:pt x="824407" y="1883752"/>
                  </a:lnTo>
                  <a:lnTo>
                    <a:pt x="824407" y="1459915"/>
                  </a:lnTo>
                  <a:lnTo>
                    <a:pt x="1028712" y="1459915"/>
                  </a:lnTo>
                  <a:lnTo>
                    <a:pt x="1028712" y="1412811"/>
                  </a:lnTo>
                  <a:lnTo>
                    <a:pt x="824407" y="1412811"/>
                  </a:lnTo>
                  <a:lnTo>
                    <a:pt x="824407" y="988974"/>
                  </a:lnTo>
                  <a:lnTo>
                    <a:pt x="1028712" y="988974"/>
                  </a:lnTo>
                  <a:lnTo>
                    <a:pt x="1028712" y="941882"/>
                  </a:lnTo>
                  <a:lnTo>
                    <a:pt x="824407" y="941882"/>
                  </a:lnTo>
                  <a:lnTo>
                    <a:pt x="824407" y="518033"/>
                  </a:lnTo>
                  <a:lnTo>
                    <a:pt x="1028712" y="518033"/>
                  </a:lnTo>
                  <a:lnTo>
                    <a:pt x="1028712" y="470941"/>
                  </a:lnTo>
                  <a:lnTo>
                    <a:pt x="824407" y="470941"/>
                  </a:lnTo>
                  <a:lnTo>
                    <a:pt x="824407" y="46990"/>
                  </a:lnTo>
                  <a:lnTo>
                    <a:pt x="1028712" y="46990"/>
                  </a:lnTo>
                  <a:lnTo>
                    <a:pt x="1028712" y="0"/>
                  </a:lnTo>
                  <a:close/>
                </a:path>
              </a:pathLst>
            </a:custGeom>
            <a:solidFill>
              <a:srgbClr val="52DDD4"/>
            </a:solidFill>
          </p:spPr>
          <p:txBody>
            <a:bodyPr wrap="square" lIns="0" tIns="0" rIns="0" bIns="0" rtlCol="0"/>
            <a:lstStyle/>
            <a:p>
              <a:endParaRPr/>
            </a:p>
          </p:txBody>
        </p:sp>
        <p:sp>
          <p:nvSpPr>
            <p:cNvPr id="21" name="object 21"/>
            <p:cNvSpPr/>
            <p:nvPr/>
          </p:nvSpPr>
          <p:spPr>
            <a:xfrm>
              <a:off x="12115800" y="4152900"/>
              <a:ext cx="5143500" cy="6134461"/>
            </a:xfrm>
            <a:custGeom>
              <a:avLst/>
              <a:gdLst/>
              <a:ahLst/>
              <a:cxnLst/>
              <a:rect l="l" t="t" r="r" b="b"/>
              <a:pathLst>
                <a:path w="5143500" h="5507990">
                  <a:moveTo>
                    <a:pt x="5143498" y="5507628"/>
                  </a:moveTo>
                  <a:lnTo>
                    <a:pt x="0" y="5507628"/>
                  </a:lnTo>
                  <a:lnTo>
                    <a:pt x="0" y="0"/>
                  </a:lnTo>
                  <a:lnTo>
                    <a:pt x="5143498" y="0"/>
                  </a:lnTo>
                  <a:lnTo>
                    <a:pt x="5143498" y="5507628"/>
                  </a:lnTo>
                  <a:close/>
                </a:path>
              </a:pathLst>
            </a:custGeom>
            <a:solidFill>
              <a:srgbClr val="FF8FE6"/>
            </a:solidFill>
          </p:spPr>
          <p:txBody>
            <a:bodyPr wrap="square" lIns="0" tIns="0" rIns="0" bIns="0" rtlCol="0"/>
            <a:lstStyle/>
            <a:p>
              <a:endParaRPr/>
            </a:p>
          </p:txBody>
        </p:sp>
      </p:grpSp>
      <p:sp>
        <p:nvSpPr>
          <p:cNvPr id="24" name="object 24"/>
          <p:cNvSpPr txBox="1"/>
          <p:nvPr/>
        </p:nvSpPr>
        <p:spPr>
          <a:xfrm>
            <a:off x="7485549" y="6861574"/>
            <a:ext cx="3317240" cy="451277"/>
          </a:xfrm>
          <a:prstGeom prst="rect">
            <a:avLst/>
          </a:prstGeom>
        </p:spPr>
        <p:txBody>
          <a:bodyPr vert="horz" wrap="square" lIns="0" tIns="12065" rIns="0" bIns="0" rtlCol="0">
            <a:spAutoFit/>
          </a:bodyPr>
          <a:lstStyle/>
          <a:p>
            <a:pPr marL="92075" marR="84455" algn="ctr">
              <a:lnSpc>
                <a:spcPct val="116700"/>
              </a:lnSpc>
              <a:spcBef>
                <a:spcPts val="95"/>
              </a:spcBef>
            </a:pPr>
            <a:endParaRPr sz="2600" dirty="0">
              <a:latin typeface="Adobe Clean SemiCondensed"/>
              <a:cs typeface="Adobe Clean SemiCondensed"/>
            </a:endParaRPr>
          </a:p>
        </p:txBody>
      </p:sp>
      <p:sp>
        <p:nvSpPr>
          <p:cNvPr id="26" name="object 26"/>
          <p:cNvSpPr/>
          <p:nvPr/>
        </p:nvSpPr>
        <p:spPr>
          <a:xfrm>
            <a:off x="17240250" y="8889670"/>
            <a:ext cx="1047750" cy="561975"/>
          </a:xfrm>
          <a:custGeom>
            <a:avLst/>
            <a:gdLst/>
            <a:ahLst/>
            <a:cxnLst/>
            <a:rect l="l" t="t" r="r" b="b"/>
            <a:pathLst>
              <a:path w="1047750" h="561975">
                <a:moveTo>
                  <a:pt x="1047749" y="561974"/>
                </a:moveTo>
                <a:lnTo>
                  <a:pt x="0" y="561974"/>
                </a:lnTo>
                <a:lnTo>
                  <a:pt x="0" y="0"/>
                </a:lnTo>
                <a:lnTo>
                  <a:pt x="1047749" y="0"/>
                </a:lnTo>
                <a:lnTo>
                  <a:pt x="1047749" y="561974"/>
                </a:lnTo>
                <a:close/>
              </a:path>
            </a:pathLst>
          </a:custGeom>
          <a:solidFill>
            <a:srgbClr val="52DDD4"/>
          </a:solidFill>
        </p:spPr>
        <p:txBody>
          <a:bodyPr wrap="square" lIns="0" tIns="0" rIns="0" bIns="0" rtlCol="0"/>
          <a:lstStyle/>
          <a:p>
            <a:endParaRPr/>
          </a:p>
        </p:txBody>
      </p:sp>
      <p:sp>
        <p:nvSpPr>
          <p:cNvPr id="27" name="TextBox 26">
            <a:extLst>
              <a:ext uri="{FF2B5EF4-FFF2-40B4-BE49-F238E27FC236}">
                <a16:creationId xmlns:a16="http://schemas.microsoft.com/office/drawing/2014/main" id="{E0FC7CAB-E53F-4CE4-9AD3-A95F162341BF}"/>
              </a:ext>
            </a:extLst>
          </p:cNvPr>
          <p:cNvSpPr txBox="1"/>
          <p:nvPr/>
        </p:nvSpPr>
        <p:spPr>
          <a:xfrm>
            <a:off x="1302683" y="6160094"/>
            <a:ext cx="3884785" cy="3477875"/>
          </a:xfrm>
          <a:prstGeom prst="rect">
            <a:avLst/>
          </a:prstGeom>
          <a:noFill/>
        </p:spPr>
        <p:txBody>
          <a:bodyPr wrap="square" rtlCol="0">
            <a:spAutoFit/>
          </a:bodyPr>
          <a:lstStyle/>
          <a:p>
            <a:pPr algn="ctr"/>
            <a:r>
              <a:rPr lang="ru-RU" sz="2000" dirty="0">
                <a:solidFill>
                  <a:srgbClr val="371A9E"/>
                </a:solidFill>
                <a:latin typeface="Book Antiqua" panose="02040602050305030304" pitchFamily="18" charset="0"/>
              </a:rPr>
              <a:t>У 2001 </a:t>
            </a:r>
            <a:r>
              <a:rPr lang="ru-RU" sz="2000" dirty="0" err="1">
                <a:solidFill>
                  <a:srgbClr val="371A9E"/>
                </a:solidFill>
                <a:latin typeface="Book Antiqua" panose="02040602050305030304" pitchFamily="18" charset="0"/>
              </a:rPr>
              <a:t>році</a:t>
            </a:r>
            <a:r>
              <a:rPr lang="ru-RU" sz="2000" dirty="0">
                <a:solidFill>
                  <a:srgbClr val="371A9E"/>
                </a:solidFill>
                <a:latin typeface="Book Antiqua" panose="02040602050305030304" pitchFamily="18" charset="0"/>
              </a:rPr>
              <a:t> Аргентина </a:t>
            </a:r>
            <a:r>
              <a:rPr lang="ru-RU" sz="2000" dirty="0" err="1">
                <a:solidFill>
                  <a:srgbClr val="371A9E"/>
                </a:solidFill>
                <a:latin typeface="Book Antiqua" panose="02040602050305030304" pitchFamily="18" charset="0"/>
              </a:rPr>
              <a:t>оголосила</a:t>
            </a:r>
            <a:r>
              <a:rPr lang="ru-RU" sz="2000" dirty="0">
                <a:solidFill>
                  <a:srgbClr val="371A9E"/>
                </a:solidFill>
                <a:latin typeface="Book Antiqua" panose="02040602050305030304" pitchFamily="18" charset="0"/>
              </a:rPr>
              <a:t> </a:t>
            </a:r>
            <a:r>
              <a:rPr lang="ru-RU" sz="2000" b="1" i="1" u="sng" dirty="0">
                <a:solidFill>
                  <a:srgbClr val="371A9E"/>
                </a:solidFill>
                <a:latin typeface="Book Antiqua" panose="02040602050305030304" pitchFamily="18" charset="0"/>
              </a:rPr>
              <a:t>перший дефолт </a:t>
            </a:r>
            <a:r>
              <a:rPr lang="ru-RU" sz="2000" dirty="0">
                <a:solidFill>
                  <a:srgbClr val="371A9E"/>
                </a:solidFill>
                <a:latin typeface="Book Antiqua" panose="02040602050305030304" pitchFamily="18" charset="0"/>
              </a:rPr>
              <a:t>в </a:t>
            </a:r>
            <a:r>
              <a:rPr lang="ru-RU" sz="2000" dirty="0" err="1">
                <a:solidFill>
                  <a:srgbClr val="371A9E"/>
                </a:solidFill>
                <a:latin typeface="Book Antiqua" panose="02040602050305030304" pitchFamily="18" charset="0"/>
              </a:rPr>
              <a:t>третьому</a:t>
            </a:r>
            <a:r>
              <a:rPr lang="ru-RU" sz="2000" dirty="0">
                <a:solidFill>
                  <a:srgbClr val="371A9E"/>
                </a:solidFill>
                <a:latin typeface="Book Antiqua" panose="02040602050305030304" pitchFamily="18" charset="0"/>
              </a:rPr>
              <a:t> </a:t>
            </a:r>
            <a:r>
              <a:rPr lang="ru-RU" sz="2000" dirty="0" err="1">
                <a:solidFill>
                  <a:srgbClr val="371A9E"/>
                </a:solidFill>
                <a:latin typeface="Book Antiqua" panose="02040602050305030304" pitchFamily="18" charset="0"/>
              </a:rPr>
              <a:t>тисячолітті</a:t>
            </a:r>
            <a:r>
              <a:rPr lang="ru-RU" sz="2000" dirty="0">
                <a:solidFill>
                  <a:srgbClr val="371A9E"/>
                </a:solidFill>
                <a:latin typeface="Book Antiqua" panose="02040602050305030304" pitchFamily="18" charset="0"/>
              </a:rPr>
              <a:t>. </a:t>
            </a:r>
            <a:r>
              <a:rPr lang="ru-RU" sz="2000" dirty="0" err="1">
                <a:solidFill>
                  <a:srgbClr val="371A9E"/>
                </a:solidFill>
                <a:latin typeface="Book Antiqua" panose="02040602050305030304" pitchFamily="18" charset="0"/>
              </a:rPr>
              <a:t>Йому</a:t>
            </a:r>
            <a:r>
              <a:rPr lang="ru-RU" sz="2000" dirty="0">
                <a:solidFill>
                  <a:srgbClr val="371A9E"/>
                </a:solidFill>
                <a:latin typeface="Book Antiqua" panose="02040602050305030304" pitchFamily="18" charset="0"/>
              </a:rPr>
              <a:t> передували </a:t>
            </a:r>
            <a:r>
              <a:rPr lang="ru-RU" sz="2000" dirty="0" err="1">
                <a:solidFill>
                  <a:srgbClr val="371A9E"/>
                </a:solidFill>
                <a:latin typeface="Book Antiqua" panose="02040602050305030304" pitchFamily="18" charset="0"/>
              </a:rPr>
              <a:t>реформи</a:t>
            </a:r>
            <a:r>
              <a:rPr lang="ru-RU" sz="2000" dirty="0">
                <a:solidFill>
                  <a:srgbClr val="371A9E"/>
                </a:solidFill>
                <a:latin typeface="Book Antiqua" panose="02040602050305030304" pitchFamily="18" charset="0"/>
              </a:rPr>
              <a:t> 90-х </a:t>
            </a:r>
            <a:r>
              <a:rPr lang="ru-RU" sz="2000" dirty="0" err="1">
                <a:solidFill>
                  <a:srgbClr val="371A9E"/>
                </a:solidFill>
                <a:latin typeface="Book Antiqua" panose="02040602050305030304" pitchFamily="18" charset="0"/>
              </a:rPr>
              <a:t>років</a:t>
            </a:r>
            <a:r>
              <a:rPr lang="ru-RU" sz="2000" dirty="0">
                <a:solidFill>
                  <a:srgbClr val="371A9E"/>
                </a:solidFill>
                <a:latin typeface="Book Antiqua" panose="02040602050305030304" pitchFamily="18" charset="0"/>
              </a:rPr>
              <a:t>, коли песо </a:t>
            </a:r>
            <a:r>
              <a:rPr lang="ru-RU" sz="2000" dirty="0" err="1">
                <a:solidFill>
                  <a:srgbClr val="371A9E"/>
                </a:solidFill>
                <a:latin typeface="Book Antiqua" panose="02040602050305030304" pitchFamily="18" charset="0"/>
              </a:rPr>
              <a:t>прив'язали</a:t>
            </a:r>
            <a:r>
              <a:rPr lang="ru-RU" sz="2000" dirty="0">
                <a:solidFill>
                  <a:srgbClr val="371A9E"/>
                </a:solidFill>
                <a:latin typeface="Book Antiqua" panose="02040602050305030304" pitchFamily="18" charset="0"/>
              </a:rPr>
              <a:t> до </a:t>
            </a:r>
            <a:r>
              <a:rPr lang="ru-RU" sz="2000" dirty="0" err="1">
                <a:solidFill>
                  <a:srgbClr val="371A9E"/>
                </a:solidFill>
                <a:latin typeface="Book Antiqua" panose="02040602050305030304" pitchFamily="18" charset="0"/>
              </a:rPr>
              <a:t>долара</a:t>
            </a:r>
            <a:r>
              <a:rPr lang="ru-RU" sz="2000" dirty="0">
                <a:solidFill>
                  <a:srgbClr val="371A9E"/>
                </a:solidFill>
                <a:latin typeface="Book Antiqua" panose="02040602050305030304" pitchFamily="18" charset="0"/>
              </a:rPr>
              <a:t> 1:1 </a:t>
            </a:r>
            <a:r>
              <a:rPr lang="ru-RU" sz="2000" dirty="0" err="1">
                <a:solidFill>
                  <a:srgbClr val="371A9E"/>
                </a:solidFill>
                <a:latin typeface="Book Antiqua" panose="02040602050305030304" pitchFamily="18" charset="0"/>
              </a:rPr>
              <a:t>згідно</a:t>
            </a:r>
            <a:r>
              <a:rPr lang="ru-RU" sz="2000" dirty="0">
                <a:solidFill>
                  <a:srgbClr val="371A9E"/>
                </a:solidFill>
                <a:latin typeface="Book Antiqua" panose="02040602050305030304" pitchFamily="18" charset="0"/>
              </a:rPr>
              <a:t> </a:t>
            </a:r>
            <a:r>
              <a:rPr lang="ru-RU" sz="2000" dirty="0" err="1">
                <a:solidFill>
                  <a:srgbClr val="371A9E"/>
                </a:solidFill>
                <a:latin typeface="Book Antiqua" panose="02040602050305030304" pitchFamily="18" charset="0"/>
              </a:rPr>
              <a:t>із</a:t>
            </a:r>
            <a:r>
              <a:rPr lang="ru-RU" sz="2000" dirty="0">
                <a:solidFill>
                  <a:srgbClr val="371A9E"/>
                </a:solidFill>
                <a:latin typeface="Book Antiqua" panose="02040602050305030304" pitchFamily="18" charset="0"/>
              </a:rPr>
              <a:t> законом "Про </a:t>
            </a:r>
            <a:r>
              <a:rPr lang="ru-RU" sz="2000" dirty="0" err="1">
                <a:solidFill>
                  <a:srgbClr val="371A9E"/>
                </a:solidFill>
                <a:latin typeface="Book Antiqua" panose="02040602050305030304" pitchFamily="18" charset="0"/>
              </a:rPr>
              <a:t>конвертованість</a:t>
            </a:r>
            <a:r>
              <a:rPr lang="ru-RU" sz="2000" dirty="0">
                <a:solidFill>
                  <a:srgbClr val="371A9E"/>
                </a:solidFill>
                <a:latin typeface="Book Antiqua" panose="02040602050305030304" pitchFamily="18" charset="0"/>
              </a:rPr>
              <a:t>", провели </a:t>
            </a:r>
            <a:r>
              <a:rPr lang="ru-RU" sz="2000" dirty="0" err="1">
                <a:solidFill>
                  <a:srgbClr val="371A9E"/>
                </a:solidFill>
                <a:latin typeface="Book Antiqua" panose="02040602050305030304" pitchFamily="18" charset="0"/>
              </a:rPr>
              <a:t>приватизацію</a:t>
            </a:r>
            <a:r>
              <a:rPr lang="ru-RU" sz="2000" dirty="0">
                <a:solidFill>
                  <a:srgbClr val="371A9E"/>
                </a:solidFill>
                <a:latin typeface="Book Antiqua" panose="02040602050305030304" pitchFamily="18" charset="0"/>
              </a:rPr>
              <a:t> </a:t>
            </a:r>
            <a:r>
              <a:rPr lang="ru-RU" sz="2000" dirty="0" err="1">
                <a:solidFill>
                  <a:srgbClr val="371A9E"/>
                </a:solidFill>
                <a:latin typeface="Book Antiqua" panose="02040602050305030304" pitchFamily="18" charset="0"/>
              </a:rPr>
              <a:t>державної</a:t>
            </a:r>
            <a:r>
              <a:rPr lang="ru-RU" sz="2000" dirty="0">
                <a:solidFill>
                  <a:srgbClr val="371A9E"/>
                </a:solidFill>
                <a:latin typeface="Book Antiqua" panose="02040602050305030304" pitchFamily="18" charset="0"/>
              </a:rPr>
              <a:t> </a:t>
            </a:r>
            <a:r>
              <a:rPr lang="ru-RU" sz="2000" dirty="0" err="1">
                <a:solidFill>
                  <a:srgbClr val="371A9E"/>
                </a:solidFill>
                <a:latin typeface="Book Antiqua" panose="02040602050305030304" pitchFamily="18" charset="0"/>
              </a:rPr>
              <a:t>власності</a:t>
            </a:r>
            <a:r>
              <a:rPr lang="ru-RU" sz="2000" dirty="0">
                <a:solidFill>
                  <a:srgbClr val="371A9E"/>
                </a:solidFill>
                <a:latin typeface="Book Antiqua" panose="02040602050305030304" pitchFamily="18" charset="0"/>
              </a:rPr>
              <a:t>, залучили </a:t>
            </a:r>
            <a:r>
              <a:rPr lang="ru-RU" sz="2000" dirty="0" err="1">
                <a:solidFill>
                  <a:srgbClr val="371A9E"/>
                </a:solidFill>
                <a:latin typeface="Book Antiqua" panose="02040602050305030304" pitchFamily="18" charset="0"/>
              </a:rPr>
              <a:t>гарячі</a:t>
            </a:r>
            <a:r>
              <a:rPr lang="ru-RU" sz="2000" dirty="0">
                <a:solidFill>
                  <a:srgbClr val="371A9E"/>
                </a:solidFill>
                <a:latin typeface="Book Antiqua" panose="02040602050305030304" pitchFamily="18" charset="0"/>
              </a:rPr>
              <a:t> </a:t>
            </a:r>
            <a:r>
              <a:rPr lang="ru-RU" sz="2000" dirty="0" err="1">
                <a:solidFill>
                  <a:srgbClr val="371A9E"/>
                </a:solidFill>
                <a:latin typeface="Book Antiqua" panose="02040602050305030304" pitchFamily="18" charset="0"/>
              </a:rPr>
              <a:t>іноземні</a:t>
            </a:r>
            <a:r>
              <a:rPr lang="ru-RU" sz="2000" dirty="0">
                <a:solidFill>
                  <a:srgbClr val="371A9E"/>
                </a:solidFill>
                <a:latin typeface="Book Antiqua" panose="02040602050305030304" pitchFamily="18" charset="0"/>
              </a:rPr>
              <a:t> </a:t>
            </a:r>
            <a:r>
              <a:rPr lang="ru-RU" sz="2000" dirty="0" err="1">
                <a:solidFill>
                  <a:srgbClr val="371A9E"/>
                </a:solidFill>
                <a:latin typeface="Book Antiqua" panose="02040602050305030304" pitchFamily="18" charset="0"/>
              </a:rPr>
              <a:t>інвестиції</a:t>
            </a:r>
            <a:r>
              <a:rPr lang="ru-RU" sz="2000" dirty="0">
                <a:solidFill>
                  <a:srgbClr val="371A9E"/>
                </a:solidFill>
                <a:latin typeface="Book Antiqua" panose="02040602050305030304" pitchFamily="18" charset="0"/>
              </a:rPr>
              <a:t>.</a:t>
            </a:r>
            <a:endParaRPr lang="uk-UA" sz="2000" dirty="0">
              <a:solidFill>
                <a:srgbClr val="371A9E"/>
              </a:solidFill>
              <a:latin typeface="Book Antiqua" panose="02040602050305030304" pitchFamily="18" charset="0"/>
            </a:endParaRPr>
          </a:p>
        </p:txBody>
      </p:sp>
      <p:sp>
        <p:nvSpPr>
          <p:cNvPr id="29" name="Прямоугольник 28">
            <a:extLst>
              <a:ext uri="{FF2B5EF4-FFF2-40B4-BE49-F238E27FC236}">
                <a16:creationId xmlns:a16="http://schemas.microsoft.com/office/drawing/2014/main" id="{0D8B2C52-8058-41E7-B322-7B9A57E4E690}"/>
              </a:ext>
            </a:extLst>
          </p:cNvPr>
          <p:cNvSpPr/>
          <p:nvPr/>
        </p:nvSpPr>
        <p:spPr>
          <a:xfrm>
            <a:off x="6532634" y="4615903"/>
            <a:ext cx="5125601" cy="5016758"/>
          </a:xfrm>
          <a:prstGeom prst="rect">
            <a:avLst/>
          </a:prstGeom>
        </p:spPr>
        <p:txBody>
          <a:bodyPr wrap="square">
            <a:spAutoFit/>
          </a:bodyPr>
          <a:lstStyle/>
          <a:p>
            <a:pPr algn="ctr"/>
            <a:r>
              <a:rPr lang="uk-UA" sz="2000" dirty="0">
                <a:solidFill>
                  <a:srgbClr val="371A9E"/>
                </a:solidFill>
                <a:latin typeface="Book Antiqua" panose="02040602050305030304" pitchFamily="18" charset="0"/>
              </a:rPr>
              <a:t>У липні 2014 року Аргентинська Республіка </a:t>
            </a:r>
            <a:r>
              <a:rPr lang="uk-UA" sz="2000" b="1" i="1" u="sng" dirty="0">
                <a:solidFill>
                  <a:srgbClr val="371A9E"/>
                </a:solidFill>
                <a:latin typeface="Book Antiqua" panose="02040602050305030304" pitchFamily="18" charset="0"/>
              </a:rPr>
              <a:t>вдруге</a:t>
            </a:r>
            <a:r>
              <a:rPr lang="uk-UA" sz="2000" dirty="0">
                <a:solidFill>
                  <a:srgbClr val="371A9E"/>
                </a:solidFill>
                <a:latin typeface="Book Antiqua" panose="02040602050305030304" pitchFamily="18" charset="0"/>
              </a:rPr>
              <a:t> опинилася в стані технічного дефолту. Причиною стало закінчення пізно увечері 30 липня 2014 року терміну погашення боргових зобов'язань перед частиною кредиторів, у тому числі фондами.</a:t>
            </a:r>
            <a:r>
              <a:rPr lang="en-US" sz="2000" dirty="0">
                <a:solidFill>
                  <a:srgbClr val="371A9E"/>
                </a:solidFill>
                <a:latin typeface="Book Antiqua" panose="02040602050305030304" pitchFamily="18" charset="0"/>
              </a:rPr>
              <a:t> </a:t>
            </a:r>
            <a:r>
              <a:rPr lang="uk-UA" sz="2000" dirty="0">
                <a:solidFill>
                  <a:srgbClr val="371A9E"/>
                </a:solidFill>
                <a:latin typeface="Book Antiqua" panose="02040602050305030304" pitchFamily="18" charset="0"/>
              </a:rPr>
              <a:t>сума невиплати за боргами становила 1,3 мільярда доларів. </a:t>
            </a:r>
          </a:p>
          <a:p>
            <a:pPr algn="ctr"/>
            <a:r>
              <a:rPr lang="uk-UA" sz="2000" dirty="0">
                <a:solidFill>
                  <a:srgbClr val="371A9E"/>
                </a:solidFill>
                <a:latin typeface="Book Antiqua" panose="02040602050305030304" pitchFamily="18" charset="0"/>
              </a:rPr>
              <a:t>Проте президент </a:t>
            </a:r>
            <a:r>
              <a:rPr lang="uk-UA" sz="2000" dirty="0" err="1">
                <a:solidFill>
                  <a:srgbClr val="371A9E"/>
                </a:solidFill>
                <a:latin typeface="Book Antiqua" panose="02040602050305030304" pitchFamily="18" charset="0"/>
              </a:rPr>
              <a:t>Крістіна</a:t>
            </a:r>
            <a:r>
              <a:rPr lang="uk-UA" sz="2000" dirty="0">
                <a:solidFill>
                  <a:srgbClr val="371A9E"/>
                </a:solidFill>
                <a:latin typeface="Book Antiqua" panose="02040602050305030304" pitchFamily="18" charset="0"/>
              </a:rPr>
              <a:t> </a:t>
            </a:r>
            <a:r>
              <a:rPr lang="uk-UA" sz="2000" dirty="0" err="1">
                <a:solidFill>
                  <a:srgbClr val="371A9E"/>
                </a:solidFill>
                <a:latin typeface="Book Antiqua" panose="02040602050305030304" pitchFamily="18" charset="0"/>
              </a:rPr>
              <a:t>Кіршнер</a:t>
            </a:r>
            <a:r>
              <a:rPr lang="uk-UA" sz="2000" dirty="0">
                <a:solidFill>
                  <a:srgbClr val="371A9E"/>
                </a:solidFill>
                <a:latin typeface="Book Antiqua" panose="02040602050305030304" pitchFamily="18" charset="0"/>
              </a:rPr>
              <a:t> спростувала оголошення дефолту, а міністр економіки країни </a:t>
            </a:r>
            <a:r>
              <a:rPr lang="uk-UA" sz="2000" dirty="0" err="1">
                <a:solidFill>
                  <a:srgbClr val="371A9E"/>
                </a:solidFill>
                <a:latin typeface="Book Antiqua" panose="02040602050305030304" pitchFamily="18" charset="0"/>
              </a:rPr>
              <a:t>Аксель</a:t>
            </a:r>
            <a:r>
              <a:rPr lang="uk-UA" sz="2000" dirty="0">
                <a:solidFill>
                  <a:srgbClr val="371A9E"/>
                </a:solidFill>
                <a:latin typeface="Book Antiqua" panose="02040602050305030304" pitchFamily="18" charset="0"/>
              </a:rPr>
              <a:t> </a:t>
            </a:r>
            <a:r>
              <a:rPr lang="uk-UA" sz="2000" dirty="0" err="1">
                <a:solidFill>
                  <a:srgbClr val="371A9E"/>
                </a:solidFill>
                <a:latin typeface="Book Antiqua" panose="02040602050305030304" pitchFamily="18" charset="0"/>
              </a:rPr>
              <a:t>Кісільоф</a:t>
            </a:r>
            <a:r>
              <a:rPr lang="uk-UA" sz="2000" dirty="0">
                <a:solidFill>
                  <a:srgbClr val="371A9E"/>
                </a:solidFill>
                <a:latin typeface="Book Antiqua" panose="02040602050305030304" pitchFamily="18" charset="0"/>
              </a:rPr>
              <a:t> заявив, що проти Аргентини розв'язана медійна «кампанія, покликана посіяти сумніви, паніку та страх, які викликає слово „дефолт“».</a:t>
            </a:r>
          </a:p>
        </p:txBody>
      </p:sp>
      <p:sp>
        <p:nvSpPr>
          <p:cNvPr id="30" name="Прямоугольник 29">
            <a:extLst>
              <a:ext uri="{FF2B5EF4-FFF2-40B4-BE49-F238E27FC236}">
                <a16:creationId xmlns:a16="http://schemas.microsoft.com/office/drawing/2014/main" id="{83AF79AE-A061-430D-8D1F-829E53763851}"/>
              </a:ext>
            </a:extLst>
          </p:cNvPr>
          <p:cNvSpPr/>
          <p:nvPr/>
        </p:nvSpPr>
        <p:spPr>
          <a:xfrm>
            <a:off x="533432" y="233990"/>
            <a:ext cx="11519359" cy="1384995"/>
          </a:xfrm>
          <a:prstGeom prst="rect">
            <a:avLst/>
          </a:prstGeom>
        </p:spPr>
        <p:txBody>
          <a:bodyPr wrap="square">
            <a:spAutoFit/>
          </a:bodyPr>
          <a:lstStyle/>
          <a:p>
            <a:r>
              <a:rPr lang="ru-RU" sz="2800" dirty="0">
                <a:solidFill>
                  <a:srgbClr val="FF8FE6"/>
                </a:solidFill>
                <a:latin typeface="Book Antiqua" panose="02040602050305030304" pitchFamily="18" charset="0"/>
              </a:rPr>
              <a:t>23 </a:t>
            </a:r>
            <a:r>
              <a:rPr lang="ru-RU" sz="2800" dirty="0" err="1">
                <a:solidFill>
                  <a:srgbClr val="FF8FE6"/>
                </a:solidFill>
                <a:latin typeface="Book Antiqua" panose="02040602050305030304" pitchFamily="18" charset="0"/>
              </a:rPr>
              <a:t>травня</a:t>
            </a:r>
            <a:r>
              <a:rPr lang="ru-RU" sz="2800" dirty="0">
                <a:solidFill>
                  <a:srgbClr val="FF8FE6"/>
                </a:solidFill>
                <a:latin typeface="Book Antiqua" panose="02040602050305030304" pitchFamily="18" charset="0"/>
              </a:rPr>
              <a:t> 2020 р. </a:t>
            </a:r>
            <a:r>
              <a:rPr lang="ru-RU" sz="2800" b="1" dirty="0">
                <a:solidFill>
                  <a:srgbClr val="FF8FE6"/>
                </a:solidFill>
                <a:latin typeface="Book Antiqua" panose="02040602050305030304" pitchFamily="18" charset="0"/>
              </a:rPr>
              <a:t>Аргентина</a:t>
            </a:r>
            <a:r>
              <a:rPr lang="ru-RU" sz="2800" dirty="0">
                <a:solidFill>
                  <a:srgbClr val="FF8FE6"/>
                </a:solidFill>
                <a:latin typeface="Book Antiqua" panose="02040602050305030304" pitchFamily="18" charset="0"/>
              </a:rPr>
              <a:t> </a:t>
            </a:r>
            <a:r>
              <a:rPr lang="ru-RU" sz="2800" dirty="0" err="1">
                <a:solidFill>
                  <a:srgbClr val="FF8FE6"/>
                </a:solidFill>
                <a:latin typeface="Book Antiqua" panose="02040602050305030304" pitchFamily="18" charset="0"/>
              </a:rPr>
              <a:t>закріпила</a:t>
            </a:r>
            <a:r>
              <a:rPr lang="ru-RU" sz="2800" dirty="0">
                <a:solidFill>
                  <a:srgbClr val="FF8FE6"/>
                </a:solidFill>
                <a:latin typeface="Book Antiqua" panose="02040602050305030304" pitchFamily="18" charset="0"/>
              </a:rPr>
              <a:t> </a:t>
            </a:r>
            <a:r>
              <a:rPr lang="ru-RU" sz="2800" dirty="0" err="1">
                <a:solidFill>
                  <a:srgbClr val="FF8FE6"/>
                </a:solidFill>
                <a:latin typeface="Book Antiqua" panose="02040602050305030304" pitchFamily="18" charset="0"/>
              </a:rPr>
              <a:t>звання</a:t>
            </a:r>
            <a:r>
              <a:rPr lang="ru-RU" sz="2800" dirty="0">
                <a:solidFill>
                  <a:srgbClr val="FF8FE6"/>
                </a:solidFill>
                <a:latin typeface="Book Antiqua" panose="02040602050305030304" pitchFamily="18" charset="0"/>
              </a:rPr>
              <a:t> </a:t>
            </a:r>
            <a:r>
              <a:rPr lang="ru-RU" sz="2800" dirty="0" err="1">
                <a:solidFill>
                  <a:srgbClr val="FF8FE6"/>
                </a:solidFill>
                <a:latin typeface="Book Antiqua" panose="02040602050305030304" pitchFamily="18" charset="0"/>
              </a:rPr>
              <a:t>світового</a:t>
            </a:r>
            <a:r>
              <a:rPr lang="ru-RU" sz="2800" dirty="0">
                <a:solidFill>
                  <a:srgbClr val="FF8FE6"/>
                </a:solidFill>
                <a:latin typeface="Book Antiqua" panose="02040602050305030304" pitchFamily="18" charset="0"/>
              </a:rPr>
              <a:t> рекордсмена за </a:t>
            </a:r>
            <a:r>
              <a:rPr lang="ru-RU" sz="2800" dirty="0" err="1">
                <a:solidFill>
                  <a:srgbClr val="FF8FE6"/>
                </a:solidFill>
                <a:latin typeface="Book Antiqua" panose="02040602050305030304" pitchFamily="18" charset="0"/>
              </a:rPr>
              <a:t>кількістю</a:t>
            </a:r>
            <a:r>
              <a:rPr lang="ru-RU" sz="2800" dirty="0">
                <a:solidFill>
                  <a:srgbClr val="FF8FE6"/>
                </a:solidFill>
                <a:latin typeface="Book Antiqua" panose="02040602050305030304" pitchFamily="18" charset="0"/>
              </a:rPr>
              <a:t> </a:t>
            </a:r>
            <a:r>
              <a:rPr lang="ru-RU" sz="2800" dirty="0" err="1">
                <a:solidFill>
                  <a:srgbClr val="FF8FE6"/>
                </a:solidFill>
                <a:latin typeface="Book Antiqua" panose="02040602050305030304" pitchFamily="18" charset="0"/>
              </a:rPr>
              <a:t>оголошених</a:t>
            </a:r>
            <a:r>
              <a:rPr lang="ru-RU" sz="2800" dirty="0">
                <a:solidFill>
                  <a:srgbClr val="FF8FE6"/>
                </a:solidFill>
                <a:latin typeface="Book Antiqua" panose="02040602050305030304" pitchFamily="18" charset="0"/>
              </a:rPr>
              <a:t> </a:t>
            </a:r>
            <a:r>
              <a:rPr lang="ru-RU" sz="2800" b="1" dirty="0" err="1">
                <a:solidFill>
                  <a:srgbClr val="FF8FE6"/>
                </a:solidFill>
                <a:latin typeface="Book Antiqua" panose="02040602050305030304" pitchFamily="18" charset="0"/>
              </a:rPr>
              <a:t>дефолтів</a:t>
            </a:r>
            <a:r>
              <a:rPr lang="ru-RU" sz="2800" dirty="0">
                <a:solidFill>
                  <a:srgbClr val="FF8FE6"/>
                </a:solidFill>
                <a:latin typeface="Book Antiqua" panose="02040602050305030304" pitchFamily="18" charset="0"/>
              </a:rPr>
              <a:t>. З моменту </a:t>
            </a:r>
            <a:r>
              <a:rPr lang="ru-RU" sz="2800" dirty="0" err="1">
                <a:solidFill>
                  <a:srgbClr val="FF8FE6"/>
                </a:solidFill>
                <a:latin typeface="Book Antiqua" panose="02040602050305030304" pitchFamily="18" charset="0"/>
              </a:rPr>
              <a:t>здобуття</a:t>
            </a:r>
            <a:r>
              <a:rPr lang="ru-RU" sz="2800" dirty="0">
                <a:solidFill>
                  <a:srgbClr val="FF8FE6"/>
                </a:solidFill>
                <a:latin typeface="Book Antiqua" panose="02040602050305030304" pitchFamily="18" charset="0"/>
              </a:rPr>
              <a:t> </a:t>
            </a:r>
            <a:r>
              <a:rPr lang="ru-RU" sz="2800" dirty="0" err="1">
                <a:solidFill>
                  <a:srgbClr val="FF8FE6"/>
                </a:solidFill>
                <a:latin typeface="Book Antiqua" panose="02040602050305030304" pitchFamily="18" charset="0"/>
              </a:rPr>
              <a:t>країною</a:t>
            </a:r>
            <a:r>
              <a:rPr lang="ru-RU" sz="2800" dirty="0">
                <a:solidFill>
                  <a:srgbClr val="FF8FE6"/>
                </a:solidFill>
                <a:latin typeface="Book Antiqua" panose="02040602050305030304" pitchFamily="18" charset="0"/>
              </a:rPr>
              <a:t> </a:t>
            </a:r>
            <a:r>
              <a:rPr lang="ru-RU" sz="2800" dirty="0" err="1">
                <a:solidFill>
                  <a:srgbClr val="FF8FE6"/>
                </a:solidFill>
                <a:latin typeface="Book Antiqua" panose="02040602050305030304" pitchFamily="18" charset="0"/>
              </a:rPr>
              <a:t>незалежності</a:t>
            </a:r>
            <a:r>
              <a:rPr lang="ru-RU" sz="2800" dirty="0">
                <a:solidFill>
                  <a:srgbClr val="FF8FE6"/>
                </a:solidFill>
                <a:latin typeface="Book Antiqua" panose="02040602050305030304" pitchFamily="18" charset="0"/>
              </a:rPr>
              <a:t>, </a:t>
            </a:r>
            <a:r>
              <a:rPr lang="ru-RU" sz="2800" dirty="0" err="1">
                <a:solidFill>
                  <a:srgbClr val="FF8FE6"/>
                </a:solidFill>
                <a:latin typeface="Book Antiqua" panose="02040602050305030304" pitchFamily="18" charset="0"/>
              </a:rPr>
              <a:t>його</a:t>
            </a:r>
            <a:r>
              <a:rPr lang="ru-RU" sz="2800" dirty="0">
                <a:solidFill>
                  <a:srgbClr val="FF8FE6"/>
                </a:solidFill>
                <a:latin typeface="Book Antiqua" panose="02040602050305030304" pitchFamily="18" charset="0"/>
              </a:rPr>
              <a:t> </a:t>
            </a:r>
            <a:r>
              <a:rPr lang="ru-RU" sz="2800" dirty="0" err="1">
                <a:solidFill>
                  <a:srgbClr val="FF8FE6"/>
                </a:solidFill>
                <a:latin typeface="Book Antiqua" panose="02040602050305030304" pitchFamily="18" charset="0"/>
              </a:rPr>
              <a:t>оголошували</a:t>
            </a:r>
            <a:r>
              <a:rPr lang="ru-RU" sz="2800" dirty="0">
                <a:solidFill>
                  <a:srgbClr val="FF8FE6"/>
                </a:solidFill>
                <a:latin typeface="Book Antiqua" panose="02040602050305030304" pitchFamily="18" charset="0"/>
              </a:rPr>
              <a:t> </a:t>
            </a:r>
            <a:r>
              <a:rPr lang="ru-RU" sz="2800" dirty="0" err="1">
                <a:solidFill>
                  <a:srgbClr val="FF8FE6"/>
                </a:solidFill>
                <a:latin typeface="Book Antiqua" panose="02040602050305030304" pitchFamily="18" charset="0"/>
              </a:rPr>
              <a:t>дев'ять</a:t>
            </a:r>
            <a:r>
              <a:rPr lang="ru-RU" sz="2800" dirty="0">
                <a:solidFill>
                  <a:srgbClr val="FF8FE6"/>
                </a:solidFill>
                <a:latin typeface="Book Antiqua" panose="02040602050305030304" pitchFamily="18" charset="0"/>
              </a:rPr>
              <a:t> </a:t>
            </a:r>
            <a:r>
              <a:rPr lang="ru-RU" sz="2800" dirty="0" err="1">
                <a:solidFill>
                  <a:srgbClr val="FF8FE6"/>
                </a:solidFill>
                <a:latin typeface="Book Antiqua" panose="02040602050305030304" pitchFamily="18" charset="0"/>
              </a:rPr>
              <a:t>разів</a:t>
            </a:r>
            <a:r>
              <a:rPr lang="ru-RU" sz="2800" dirty="0">
                <a:solidFill>
                  <a:srgbClr val="FF8FE6"/>
                </a:solidFill>
                <a:latin typeface="Book Antiqua" panose="02040602050305030304" pitchFamily="18" charset="0"/>
              </a:rPr>
              <a:t>. </a:t>
            </a:r>
            <a:endParaRPr lang="uk-UA" sz="2800" dirty="0">
              <a:solidFill>
                <a:srgbClr val="FF8FE6"/>
              </a:solidFill>
              <a:latin typeface="Book Antiqua" panose="02040602050305030304" pitchFamily="18" charset="0"/>
            </a:endParaRPr>
          </a:p>
        </p:txBody>
      </p:sp>
      <p:sp>
        <p:nvSpPr>
          <p:cNvPr id="33" name="Прямоугольник 32">
            <a:extLst>
              <a:ext uri="{FF2B5EF4-FFF2-40B4-BE49-F238E27FC236}">
                <a16:creationId xmlns:a16="http://schemas.microsoft.com/office/drawing/2014/main" id="{75688AD9-2CE8-4DF9-A79B-A8C114F2D0F6}"/>
              </a:ext>
            </a:extLst>
          </p:cNvPr>
          <p:cNvSpPr/>
          <p:nvPr/>
        </p:nvSpPr>
        <p:spPr>
          <a:xfrm>
            <a:off x="12301591" y="3053949"/>
            <a:ext cx="4772528" cy="7294305"/>
          </a:xfrm>
          <a:prstGeom prst="rect">
            <a:avLst/>
          </a:prstGeom>
        </p:spPr>
        <p:txBody>
          <a:bodyPr wrap="square">
            <a:spAutoFit/>
          </a:bodyPr>
          <a:lstStyle/>
          <a:p>
            <a:pPr algn="ctr"/>
            <a:r>
              <a:rPr lang="ru-RU" dirty="0" err="1">
                <a:solidFill>
                  <a:srgbClr val="371A9E"/>
                </a:solidFill>
                <a:latin typeface="Book Antiqua" panose="02040602050305030304" pitchFamily="18" charset="0"/>
              </a:rPr>
              <a:t>Черговий</a:t>
            </a:r>
            <a:r>
              <a:rPr lang="ru-RU" dirty="0">
                <a:solidFill>
                  <a:srgbClr val="371A9E"/>
                </a:solidFill>
                <a:latin typeface="Book Antiqua" panose="02040602050305030304" pitchFamily="18" charset="0"/>
              </a:rPr>
              <a:t> дефолт </a:t>
            </a:r>
            <a:r>
              <a:rPr lang="ru-RU" dirty="0" err="1">
                <a:solidFill>
                  <a:srgbClr val="371A9E"/>
                </a:solidFill>
                <a:latin typeface="Book Antiqua" panose="02040602050305030304" pitchFamily="18" charset="0"/>
              </a:rPr>
              <a:t>Аргентини</a:t>
            </a:r>
            <a:r>
              <a:rPr lang="ru-RU" dirty="0">
                <a:solidFill>
                  <a:srgbClr val="371A9E"/>
                </a:solidFill>
                <a:latin typeface="Book Antiqua" panose="02040602050305030304" pitchFamily="18" charset="0"/>
              </a:rPr>
              <a:t> – </a:t>
            </a:r>
            <a:r>
              <a:rPr lang="ru-RU" b="1" i="1" u="sng" dirty="0" err="1">
                <a:solidFill>
                  <a:srgbClr val="371A9E"/>
                </a:solidFill>
                <a:latin typeface="Book Antiqua" panose="02040602050305030304" pitchFamily="18" charset="0"/>
              </a:rPr>
              <a:t>третій</a:t>
            </a:r>
            <a:r>
              <a:rPr lang="ru-RU" dirty="0">
                <a:solidFill>
                  <a:srgbClr val="371A9E"/>
                </a:solidFill>
                <a:latin typeface="Book Antiqua" panose="02040602050305030304" pitchFamily="18" charset="0"/>
              </a:rPr>
              <a:t> за </a:t>
            </a:r>
            <a:r>
              <a:rPr lang="ru-RU" dirty="0" err="1">
                <a:solidFill>
                  <a:srgbClr val="371A9E"/>
                </a:solidFill>
                <a:latin typeface="Book Antiqua" panose="02040602050305030304" pitchFamily="18" charset="0"/>
              </a:rPr>
              <a:t>останні</a:t>
            </a:r>
            <a:r>
              <a:rPr lang="ru-RU" dirty="0">
                <a:solidFill>
                  <a:srgbClr val="371A9E"/>
                </a:solidFill>
                <a:latin typeface="Book Antiqua" panose="02040602050305030304" pitchFamily="18" charset="0"/>
              </a:rPr>
              <a:t> 20 </a:t>
            </a:r>
            <a:r>
              <a:rPr lang="ru-RU" dirty="0" err="1">
                <a:solidFill>
                  <a:srgbClr val="371A9E"/>
                </a:solidFill>
                <a:latin typeface="Book Antiqua" panose="02040602050305030304" pitchFamily="18" charset="0"/>
              </a:rPr>
              <a:t>років</a:t>
            </a:r>
            <a:r>
              <a:rPr lang="ru-RU" dirty="0">
                <a:solidFill>
                  <a:srgbClr val="371A9E"/>
                </a:solidFill>
                <a:latin typeface="Book Antiqua" panose="02040602050305030304" pitchFamily="18" charset="0"/>
              </a:rPr>
              <a:t> та </a:t>
            </a:r>
            <a:r>
              <a:rPr lang="ru-RU" dirty="0" err="1">
                <a:solidFill>
                  <a:srgbClr val="371A9E"/>
                </a:solidFill>
                <a:latin typeface="Book Antiqua" panose="02040602050305030304" pitchFamily="18" charset="0"/>
              </a:rPr>
              <a:t>дев'ятий</a:t>
            </a:r>
            <a:r>
              <a:rPr lang="ru-RU" dirty="0">
                <a:solidFill>
                  <a:srgbClr val="371A9E"/>
                </a:solidFill>
                <a:latin typeface="Book Antiqua" panose="02040602050305030304" pitchFamily="18" charset="0"/>
              </a:rPr>
              <a:t> з початку 20-го </a:t>
            </a:r>
            <a:r>
              <a:rPr lang="ru-RU" dirty="0" err="1">
                <a:solidFill>
                  <a:srgbClr val="371A9E"/>
                </a:solidFill>
                <a:latin typeface="Book Antiqua" panose="02040602050305030304" pitchFamily="18" charset="0"/>
              </a:rPr>
              <a:t>століття</a:t>
            </a:r>
            <a:r>
              <a:rPr lang="ru-RU" dirty="0">
                <a:solidFill>
                  <a:srgbClr val="371A9E"/>
                </a:solidFill>
                <a:latin typeface="Book Antiqua" panose="02040602050305030304" pitchFamily="18" charset="0"/>
              </a:rPr>
              <a:t>. 2001-го </a:t>
            </a:r>
            <a:r>
              <a:rPr lang="ru-RU" dirty="0" err="1">
                <a:solidFill>
                  <a:srgbClr val="371A9E"/>
                </a:solidFill>
                <a:latin typeface="Book Antiqua" panose="02040602050305030304" pitchFamily="18" charset="0"/>
              </a:rPr>
              <a:t>країна</a:t>
            </a:r>
            <a:r>
              <a:rPr lang="ru-RU" dirty="0">
                <a:solidFill>
                  <a:srgbClr val="371A9E"/>
                </a:solidFill>
                <a:latin typeface="Book Antiqua" panose="02040602050305030304" pitchFamily="18" charset="0"/>
              </a:rPr>
              <a:t> </a:t>
            </a:r>
            <a:r>
              <a:rPr lang="ru-RU" dirty="0" err="1">
                <a:solidFill>
                  <a:srgbClr val="371A9E"/>
                </a:solidFill>
                <a:latin typeface="Book Antiqua" panose="02040602050305030304" pitchFamily="18" charset="0"/>
              </a:rPr>
              <a:t>припинила</a:t>
            </a:r>
            <a:r>
              <a:rPr lang="ru-RU" dirty="0">
                <a:solidFill>
                  <a:srgbClr val="371A9E"/>
                </a:solidFill>
                <a:latin typeface="Book Antiqua" panose="02040602050305030304" pitchFamily="18" charset="0"/>
              </a:rPr>
              <a:t> </a:t>
            </a:r>
            <a:r>
              <a:rPr lang="ru-RU" dirty="0" err="1">
                <a:solidFill>
                  <a:srgbClr val="371A9E"/>
                </a:solidFill>
                <a:latin typeface="Book Antiqua" panose="02040602050305030304" pitchFamily="18" charset="0"/>
              </a:rPr>
              <a:t>платежі</a:t>
            </a:r>
            <a:r>
              <a:rPr lang="ru-RU" dirty="0">
                <a:solidFill>
                  <a:srgbClr val="371A9E"/>
                </a:solidFill>
                <a:latin typeface="Book Antiqua" panose="02040602050305030304" pitchFamily="18" charset="0"/>
              </a:rPr>
              <a:t> за боргом </a:t>
            </a:r>
            <a:r>
              <a:rPr lang="ru-RU" dirty="0" err="1">
                <a:solidFill>
                  <a:srgbClr val="371A9E"/>
                </a:solidFill>
                <a:latin typeface="Book Antiqua" panose="02040602050305030304" pitchFamily="18" charset="0"/>
              </a:rPr>
              <a:t>розміром</a:t>
            </a:r>
            <a:r>
              <a:rPr lang="ru-RU" dirty="0">
                <a:solidFill>
                  <a:srgbClr val="371A9E"/>
                </a:solidFill>
                <a:latin typeface="Book Antiqua" panose="02040602050305030304" pitchFamily="18" charset="0"/>
              </a:rPr>
              <a:t> 80 млрд </a:t>
            </a:r>
            <a:r>
              <a:rPr lang="ru-RU" dirty="0" err="1">
                <a:solidFill>
                  <a:srgbClr val="371A9E"/>
                </a:solidFill>
                <a:latin typeface="Book Antiqua" panose="02040602050305030304" pitchFamily="18" charset="0"/>
              </a:rPr>
              <a:t>доларів</a:t>
            </a:r>
            <a:r>
              <a:rPr lang="ru-RU" dirty="0">
                <a:solidFill>
                  <a:srgbClr val="371A9E"/>
                </a:solidFill>
                <a:latin typeface="Book Antiqua" panose="02040602050305030304" pitchFamily="18" charset="0"/>
              </a:rPr>
              <a:t>, </a:t>
            </a:r>
            <a:r>
              <a:rPr lang="ru-RU" dirty="0" err="1">
                <a:solidFill>
                  <a:srgbClr val="371A9E"/>
                </a:solidFill>
                <a:latin typeface="Book Antiqua" panose="02040602050305030304" pitchFamily="18" charset="0"/>
              </a:rPr>
              <a:t>оголосивши</a:t>
            </a:r>
            <a:r>
              <a:rPr lang="ru-RU" dirty="0">
                <a:solidFill>
                  <a:srgbClr val="371A9E"/>
                </a:solidFill>
                <a:latin typeface="Book Antiqua" panose="02040602050305030304" pitchFamily="18" charset="0"/>
              </a:rPr>
              <a:t> </a:t>
            </a:r>
            <a:r>
              <a:rPr lang="ru-RU" dirty="0" err="1">
                <a:solidFill>
                  <a:srgbClr val="371A9E"/>
                </a:solidFill>
                <a:latin typeface="Book Antiqua" panose="02040602050305030304" pitchFamily="18" charset="0"/>
              </a:rPr>
              <a:t>найбільший</a:t>
            </a:r>
            <a:r>
              <a:rPr lang="ru-RU" dirty="0">
                <a:solidFill>
                  <a:srgbClr val="371A9E"/>
                </a:solidFill>
                <a:latin typeface="Book Antiqua" panose="02040602050305030304" pitchFamily="18" charset="0"/>
              </a:rPr>
              <a:t> на той момент </a:t>
            </a:r>
            <a:r>
              <a:rPr lang="ru-RU" dirty="0" err="1">
                <a:solidFill>
                  <a:srgbClr val="371A9E"/>
                </a:solidFill>
                <a:latin typeface="Book Antiqua" panose="02040602050305030304" pitchFamily="18" charset="0"/>
              </a:rPr>
              <a:t>суверенний</a:t>
            </a:r>
            <a:r>
              <a:rPr lang="ru-RU" dirty="0">
                <a:solidFill>
                  <a:srgbClr val="371A9E"/>
                </a:solidFill>
                <a:latin typeface="Book Antiqua" panose="02040602050305030304" pitchFamily="18" charset="0"/>
              </a:rPr>
              <a:t> дефолт в </a:t>
            </a:r>
            <a:r>
              <a:rPr lang="ru-RU" dirty="0" err="1">
                <a:solidFill>
                  <a:srgbClr val="371A9E"/>
                </a:solidFill>
                <a:latin typeface="Book Antiqua" panose="02040602050305030304" pitchFamily="18" charset="0"/>
              </a:rPr>
              <a:t>історії</a:t>
            </a:r>
            <a:r>
              <a:rPr lang="ru-RU" dirty="0">
                <a:solidFill>
                  <a:srgbClr val="371A9E"/>
                </a:solidFill>
                <a:latin typeface="Book Antiqua" panose="02040602050305030304" pitchFamily="18" charset="0"/>
              </a:rPr>
              <a:t>.</a:t>
            </a:r>
          </a:p>
          <a:p>
            <a:pPr algn="ctr"/>
            <a:r>
              <a:rPr lang="uk-UA" dirty="0">
                <a:solidFill>
                  <a:srgbClr val="371A9E"/>
                </a:solidFill>
                <a:latin typeface="Book Antiqua" panose="02040602050305030304" pitchFamily="18" charset="0"/>
              </a:rPr>
              <a:t>Цьому передував скандал навколо офіційної аргентинської статистики, коли з'ясувалося, що влада роками фабрикувала дані щодо інфляції, занижуючи швидкість, з якою знецінюється національна валюта – песо.</a:t>
            </a:r>
          </a:p>
          <a:p>
            <a:pPr algn="ctr"/>
            <a:r>
              <a:rPr lang="uk-UA" dirty="0">
                <a:solidFill>
                  <a:srgbClr val="371A9E"/>
                </a:solidFill>
                <a:latin typeface="Book Antiqua" panose="02040602050305030304" pitchFamily="18" charset="0"/>
              </a:rPr>
              <a:t>У ході переговорів більшість власників аргентинських держпаперів погодилися на виплати у розмірі 30 центів на долар, але група міноритарних кредиторів на чолі з фондом </a:t>
            </a:r>
            <a:r>
              <a:rPr lang="en-US" dirty="0">
                <a:solidFill>
                  <a:srgbClr val="371A9E"/>
                </a:solidFill>
                <a:latin typeface="Book Antiqua" panose="02040602050305030304" pitchFamily="18" charset="0"/>
              </a:rPr>
              <a:t>Elliott Management </a:t>
            </a:r>
            <a:r>
              <a:rPr lang="uk-UA" dirty="0">
                <a:solidFill>
                  <a:srgbClr val="371A9E"/>
                </a:solidFill>
                <a:latin typeface="Book Antiqua" panose="02040602050305030304" pitchFamily="18" charset="0"/>
              </a:rPr>
              <a:t>продовжувала вимагати повної компенсації та зрештою виграла суди у США.</a:t>
            </a:r>
          </a:p>
          <a:p>
            <a:pPr algn="ctr"/>
            <a:r>
              <a:rPr lang="uk-UA" dirty="0">
                <a:solidFill>
                  <a:srgbClr val="371A9E"/>
                </a:solidFill>
                <a:latin typeface="Book Antiqua" panose="02040602050305030304" pitchFamily="18" charset="0"/>
              </a:rPr>
              <a:t>Але тягар платежів виявився непосильним для аргентинського уряду та економіки, що відчуває гострий дефіцит доходів в іноземній валюті. Результатом став другий дефолт у 2014 році.</a:t>
            </a:r>
          </a:p>
        </p:txBody>
      </p:sp>
      <p:sp>
        <p:nvSpPr>
          <p:cNvPr id="22" name="TextBox 21">
            <a:extLst>
              <a:ext uri="{FF2B5EF4-FFF2-40B4-BE49-F238E27FC236}">
                <a16:creationId xmlns:a16="http://schemas.microsoft.com/office/drawing/2014/main" id="{065C924F-321C-43CC-9309-ADCF02DF8663}"/>
              </a:ext>
            </a:extLst>
          </p:cNvPr>
          <p:cNvSpPr txBox="1"/>
          <p:nvPr/>
        </p:nvSpPr>
        <p:spPr>
          <a:xfrm>
            <a:off x="3574269" y="2090830"/>
            <a:ext cx="6277393" cy="1077218"/>
          </a:xfrm>
          <a:prstGeom prst="rect">
            <a:avLst/>
          </a:prstGeom>
          <a:noFill/>
        </p:spPr>
        <p:txBody>
          <a:bodyPr wrap="square" rtlCol="0">
            <a:spAutoFit/>
          </a:bodyPr>
          <a:lstStyle/>
          <a:p>
            <a:pPr algn="ctr"/>
            <a:r>
              <a:rPr lang="uk-UA" sz="3200" dirty="0">
                <a:solidFill>
                  <a:srgbClr val="FF8FE6"/>
                </a:solidFill>
                <a:latin typeface="Book Antiqua" panose="02040602050305030304" pitchFamily="18" charset="0"/>
              </a:rPr>
              <a:t>Для прикладу характеристика кількох дефолтів: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bject 2"/>
          <p:cNvSpPr/>
          <p:nvPr/>
        </p:nvSpPr>
        <p:spPr>
          <a:xfrm>
            <a:off x="-19323"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FE6"/>
          </a:solidFill>
        </p:spPr>
        <p:txBody>
          <a:bodyPr wrap="square" lIns="0" tIns="0" rIns="0" bIns="0" rtlCol="0"/>
          <a:lstStyle/>
          <a:p>
            <a:endParaRPr dirty="0"/>
          </a:p>
        </p:txBody>
      </p:sp>
      <p:sp>
        <p:nvSpPr>
          <p:cNvPr id="3" name="object 3"/>
          <p:cNvSpPr/>
          <p:nvPr/>
        </p:nvSpPr>
        <p:spPr>
          <a:xfrm>
            <a:off x="16139845" y="1588876"/>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4" name="object 4"/>
          <p:cNvSpPr/>
          <p:nvPr/>
        </p:nvSpPr>
        <p:spPr>
          <a:xfrm>
            <a:off x="16139845" y="3472625"/>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5" name="object 5"/>
          <p:cNvSpPr/>
          <p:nvPr/>
        </p:nvSpPr>
        <p:spPr>
          <a:xfrm>
            <a:off x="16139845" y="4414499"/>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6" name="object 6"/>
          <p:cNvSpPr/>
          <p:nvPr/>
        </p:nvSpPr>
        <p:spPr>
          <a:xfrm>
            <a:off x="16139845" y="647001"/>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7" name="object 7"/>
          <p:cNvSpPr/>
          <p:nvPr/>
        </p:nvSpPr>
        <p:spPr>
          <a:xfrm>
            <a:off x="16139845" y="1117938"/>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8" name="object 8"/>
          <p:cNvSpPr/>
          <p:nvPr/>
        </p:nvSpPr>
        <p:spPr>
          <a:xfrm>
            <a:off x="16139845" y="3001687"/>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9" name="object 9"/>
          <p:cNvSpPr/>
          <p:nvPr/>
        </p:nvSpPr>
        <p:spPr>
          <a:xfrm>
            <a:off x="16139845" y="176064"/>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0" name="object 10"/>
          <p:cNvSpPr/>
          <p:nvPr/>
        </p:nvSpPr>
        <p:spPr>
          <a:xfrm>
            <a:off x="16139845" y="2059813"/>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1" name="object 11"/>
          <p:cNvSpPr/>
          <p:nvPr/>
        </p:nvSpPr>
        <p:spPr>
          <a:xfrm>
            <a:off x="16139845" y="2530750"/>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2" name="object 12"/>
          <p:cNvSpPr/>
          <p:nvPr/>
        </p:nvSpPr>
        <p:spPr>
          <a:xfrm>
            <a:off x="16139845" y="3943562"/>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3" name="object 13"/>
          <p:cNvSpPr/>
          <p:nvPr/>
        </p:nvSpPr>
        <p:spPr>
          <a:xfrm>
            <a:off x="16139845" y="4885436"/>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4" name="object 14"/>
          <p:cNvSpPr/>
          <p:nvPr/>
        </p:nvSpPr>
        <p:spPr>
          <a:xfrm>
            <a:off x="16139845" y="5356373"/>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5" name="object 15"/>
          <p:cNvSpPr/>
          <p:nvPr/>
        </p:nvSpPr>
        <p:spPr>
          <a:xfrm>
            <a:off x="16139845" y="5827311"/>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6" name="object 16"/>
          <p:cNvSpPr/>
          <p:nvPr/>
        </p:nvSpPr>
        <p:spPr>
          <a:xfrm>
            <a:off x="16139845" y="6298248"/>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7" name="object 17"/>
          <p:cNvSpPr/>
          <p:nvPr/>
        </p:nvSpPr>
        <p:spPr>
          <a:xfrm>
            <a:off x="16139845" y="6769186"/>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8" name="object 18"/>
          <p:cNvSpPr/>
          <p:nvPr/>
        </p:nvSpPr>
        <p:spPr>
          <a:xfrm>
            <a:off x="16139845" y="7240123"/>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9" name="object 19"/>
          <p:cNvSpPr/>
          <p:nvPr/>
        </p:nvSpPr>
        <p:spPr>
          <a:xfrm>
            <a:off x="16139845" y="7711060"/>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20" name="object 20"/>
          <p:cNvSpPr/>
          <p:nvPr/>
        </p:nvSpPr>
        <p:spPr>
          <a:xfrm>
            <a:off x="16139845" y="8181997"/>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21" name="object 21"/>
          <p:cNvSpPr/>
          <p:nvPr/>
        </p:nvSpPr>
        <p:spPr>
          <a:xfrm>
            <a:off x="16139845" y="8652934"/>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22" name="object 22"/>
          <p:cNvSpPr/>
          <p:nvPr/>
        </p:nvSpPr>
        <p:spPr>
          <a:xfrm>
            <a:off x="16139845" y="9123871"/>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23" name="object 23"/>
          <p:cNvSpPr/>
          <p:nvPr/>
        </p:nvSpPr>
        <p:spPr>
          <a:xfrm>
            <a:off x="16139845" y="9594808"/>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24" name="object 24"/>
          <p:cNvSpPr/>
          <p:nvPr/>
        </p:nvSpPr>
        <p:spPr>
          <a:xfrm>
            <a:off x="16116287" y="0"/>
            <a:ext cx="2171700" cy="10287635"/>
          </a:xfrm>
          <a:custGeom>
            <a:avLst/>
            <a:gdLst/>
            <a:ahLst/>
            <a:cxnLst/>
            <a:rect l="l" t="t" r="r" b="b"/>
            <a:pathLst>
              <a:path w="2171700" h="10287635">
                <a:moveTo>
                  <a:pt x="2171700" y="0"/>
                </a:moveTo>
                <a:lnTo>
                  <a:pt x="47104" y="0"/>
                </a:lnTo>
                <a:lnTo>
                  <a:pt x="0" y="0"/>
                </a:lnTo>
                <a:lnTo>
                  <a:pt x="0" y="10287013"/>
                </a:lnTo>
                <a:lnTo>
                  <a:pt x="47104" y="10287013"/>
                </a:lnTo>
                <a:lnTo>
                  <a:pt x="2171700" y="10287013"/>
                </a:lnTo>
                <a:lnTo>
                  <a:pt x="2171700" y="10112845"/>
                </a:lnTo>
                <a:lnTo>
                  <a:pt x="2171700" y="10065753"/>
                </a:lnTo>
                <a:lnTo>
                  <a:pt x="2171700" y="0"/>
                </a:lnTo>
                <a:close/>
              </a:path>
            </a:pathLst>
          </a:custGeom>
          <a:solidFill>
            <a:srgbClr val="371A9E"/>
          </a:solidFill>
        </p:spPr>
        <p:txBody>
          <a:bodyPr wrap="square" lIns="0" tIns="0" rIns="0" bIns="0" rtlCol="0"/>
          <a:lstStyle/>
          <a:p>
            <a:endParaRPr/>
          </a:p>
        </p:txBody>
      </p:sp>
      <p:sp>
        <p:nvSpPr>
          <p:cNvPr id="29" name="object 29"/>
          <p:cNvSpPr/>
          <p:nvPr/>
        </p:nvSpPr>
        <p:spPr>
          <a:xfrm>
            <a:off x="7265752" y="3464"/>
            <a:ext cx="10438852" cy="8702040"/>
          </a:xfrm>
          <a:custGeom>
            <a:avLst/>
            <a:gdLst/>
            <a:ahLst/>
            <a:cxnLst/>
            <a:rect l="l" t="t" r="r" b="b"/>
            <a:pathLst>
              <a:path w="9229725" h="8702040">
                <a:moveTo>
                  <a:pt x="0" y="0"/>
                </a:moveTo>
                <a:lnTo>
                  <a:pt x="9229723" y="0"/>
                </a:lnTo>
                <a:lnTo>
                  <a:pt x="9229723" y="8701551"/>
                </a:lnTo>
                <a:lnTo>
                  <a:pt x="0" y="8701551"/>
                </a:lnTo>
                <a:lnTo>
                  <a:pt x="0" y="0"/>
                </a:lnTo>
                <a:close/>
              </a:path>
            </a:pathLst>
          </a:custGeom>
          <a:solidFill>
            <a:srgbClr val="371A9E"/>
          </a:solidFill>
        </p:spPr>
        <p:txBody>
          <a:bodyPr wrap="square" lIns="0" tIns="0" rIns="0" bIns="0" rtlCol="0"/>
          <a:lstStyle/>
          <a:p>
            <a:endParaRPr dirty="0"/>
          </a:p>
        </p:txBody>
      </p:sp>
      <p:pic>
        <p:nvPicPr>
          <p:cNvPr id="33" name="object 33"/>
          <p:cNvPicPr/>
          <p:nvPr/>
        </p:nvPicPr>
        <p:blipFill>
          <a:blip r:embed="rId2" cstate="print"/>
          <a:stretch>
            <a:fillRect/>
          </a:stretch>
        </p:blipFill>
        <p:spPr>
          <a:xfrm>
            <a:off x="7265751" y="8676746"/>
            <a:ext cx="8831225" cy="1606790"/>
          </a:xfrm>
          <a:prstGeom prst="rect">
            <a:avLst/>
          </a:prstGeom>
        </p:spPr>
      </p:pic>
      <p:pic>
        <p:nvPicPr>
          <p:cNvPr id="1029" name="Picture 5" descr="Аудіо">
            <a:hlinkClick r:id="rId3" tooltip="Аудіо"/>
            <a:extLst>
              <a:ext uri="{FF2B5EF4-FFF2-40B4-BE49-F238E27FC236}">
                <a16:creationId xmlns:a16="http://schemas.microsoft.com/office/drawing/2014/main" id="{7AFC9FDE-7BFD-43D8-834A-54B5A2268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25" y="-122238"/>
            <a:ext cx="142875" cy="14287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29E30458-51BD-4C46-83BF-61D4DD72DC3E}"/>
              </a:ext>
            </a:extLst>
          </p:cNvPr>
          <p:cNvSpPr txBox="1"/>
          <p:nvPr/>
        </p:nvSpPr>
        <p:spPr>
          <a:xfrm>
            <a:off x="7977756" y="932976"/>
            <a:ext cx="9726848" cy="7294305"/>
          </a:xfrm>
          <a:prstGeom prst="rect">
            <a:avLst/>
          </a:prstGeom>
          <a:noFill/>
        </p:spPr>
        <p:txBody>
          <a:bodyPr wrap="square" rtlCol="0">
            <a:spAutoFit/>
          </a:bodyPr>
          <a:lstStyle/>
          <a:p>
            <a:pPr algn="ctr">
              <a:lnSpc>
                <a:spcPct val="150000"/>
              </a:lnSpc>
            </a:pPr>
            <a:r>
              <a:rPr lang="uk-UA" altLang="uk-UA" sz="2500" b="1" dirty="0">
                <a:solidFill>
                  <a:srgbClr val="FF8FE6"/>
                </a:solidFill>
                <a:latin typeface="Book Antiqua" panose="02040602050305030304" pitchFamily="18" charset="0"/>
                <a:cs typeface="Arial" panose="020B0604020202020204" pitchFamily="34" charset="0"/>
              </a:rPr>
              <a:t>  </a:t>
            </a:r>
            <a:r>
              <a:rPr lang="uk-UA" altLang="uk-UA" sz="2500" b="1" dirty="0" err="1">
                <a:solidFill>
                  <a:srgbClr val="FF8FE6"/>
                </a:solidFill>
                <a:latin typeface="Book Antiqua" panose="02040602050305030304" pitchFamily="18" charset="0"/>
                <a:cs typeface="Arial" panose="020B0604020202020204" pitchFamily="34" charset="0"/>
              </a:rPr>
              <a:t>Аргенти́на</a:t>
            </a:r>
            <a:r>
              <a:rPr lang="uk-UA" altLang="uk-UA" sz="2500" dirty="0">
                <a:solidFill>
                  <a:srgbClr val="FF8FE6"/>
                </a:solidFill>
                <a:latin typeface="Book Antiqua" panose="02040602050305030304" pitchFamily="18" charset="0"/>
                <a:cs typeface="Arial" panose="020B0604020202020204" pitchFamily="34" charset="0"/>
              </a:rPr>
              <a:t> </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b="1" dirty="0" err="1">
                <a:solidFill>
                  <a:srgbClr val="FF8FE6"/>
                </a:solidFill>
                <a:latin typeface="Book Antiqua" panose="02040602050305030304" pitchFamily="18" charset="0"/>
                <a:cs typeface="Arial" panose="020B0604020202020204" pitchFamily="34" charset="0"/>
              </a:rPr>
              <a:t>Аргенти́нська</a:t>
            </a:r>
            <a:r>
              <a:rPr lang="es-ES" altLang="uk-UA" sz="2500" b="1" dirty="0">
                <a:solidFill>
                  <a:srgbClr val="FF8FE6"/>
                </a:solidFill>
                <a:latin typeface="Book Antiqua" panose="02040602050305030304" pitchFamily="18" charset="0"/>
                <a:cs typeface="Arial" panose="020B0604020202020204" pitchFamily="34" charset="0"/>
              </a:rPr>
              <a:t> </a:t>
            </a:r>
            <a:r>
              <a:rPr lang="es-ES" altLang="uk-UA" sz="2500" b="1" dirty="0" err="1">
                <a:solidFill>
                  <a:srgbClr val="FF8FE6"/>
                </a:solidFill>
                <a:latin typeface="Book Antiqua" panose="02040602050305030304" pitchFamily="18" charset="0"/>
                <a:cs typeface="Arial" panose="020B0604020202020204" pitchFamily="34" charset="0"/>
              </a:rPr>
              <a:t>Респу́бліка</a:t>
            </a:r>
            <a:r>
              <a:rPr lang="es-ES" altLang="uk-UA" sz="2500" dirty="0">
                <a:solidFill>
                  <a:srgbClr val="FF8FE6"/>
                </a:solidFill>
                <a:latin typeface="Book Antiqua" panose="02040602050305030304" pitchFamily="18" charset="0"/>
                <a:cs typeface="Arial" panose="020B0604020202020204" pitchFamily="34" charset="0"/>
              </a:rPr>
              <a:t> — </a:t>
            </a:r>
            <a:r>
              <a:rPr lang="es-ES" altLang="uk-UA" sz="2500" dirty="0" err="1">
                <a:solidFill>
                  <a:srgbClr val="FF8FE6"/>
                </a:solidFill>
                <a:latin typeface="Book Antiqua" panose="02040602050305030304" pitchFamily="18" charset="0"/>
                <a:cs typeface="Arial" panose="020B0604020202020204" pitchFamily="34" charset="0"/>
                <a:hlinkClick r:id="rId5" tooltip="Держава">
                  <a:extLst>
                    <a:ext uri="{A12FA001-AC4F-418D-AE19-62706E023703}">
                      <ahyp:hlinkClr xmlns:ahyp="http://schemas.microsoft.com/office/drawing/2018/hyperlinkcolor" val="tx"/>
                    </a:ext>
                  </a:extLst>
                </a:hlinkClick>
              </a:rPr>
              <a:t>держава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розташована</a:t>
            </a:r>
            <a:r>
              <a:rPr lang="es-ES" altLang="uk-UA" sz="2500" dirty="0">
                <a:solidFill>
                  <a:srgbClr val="FF8FE6"/>
                </a:solidFill>
                <a:latin typeface="Book Antiqua" panose="02040602050305030304" pitchFamily="18" charset="0"/>
                <a:cs typeface="Arial" panose="020B0604020202020204" pitchFamily="34" charset="0"/>
              </a:rPr>
              <a:t> в </a:t>
            </a:r>
            <a:r>
              <a:rPr lang="es-ES" altLang="uk-UA" sz="2500" dirty="0" err="1">
                <a:solidFill>
                  <a:srgbClr val="FF8FE6"/>
                </a:solidFill>
                <a:latin typeface="Book Antiqua" panose="02040602050305030304" pitchFamily="18" charset="0"/>
                <a:cs typeface="Arial" panose="020B0604020202020204" pitchFamily="34" charset="0"/>
              </a:rPr>
              <a:t>південній</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половині</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hlinkClick r:id="rId6" tooltip="Південна Америка">
                  <a:extLst>
                    <a:ext uri="{A12FA001-AC4F-418D-AE19-62706E023703}">
                      <ahyp:hlinkClr xmlns:ahyp="http://schemas.microsoft.com/office/drawing/2018/hyperlinkcolor" val="tx"/>
                    </a:ext>
                  </a:extLst>
                </a:hlinkClick>
              </a:rPr>
              <a:t>Південної</a:t>
            </a:r>
            <a:r>
              <a:rPr lang="es-ES" altLang="uk-UA" sz="2500" dirty="0">
                <a:solidFill>
                  <a:srgbClr val="FF8FE6"/>
                </a:solidFill>
                <a:latin typeface="Book Antiqua" panose="02040602050305030304" pitchFamily="18" charset="0"/>
                <a:cs typeface="Arial" panose="020B0604020202020204" pitchFamily="34" charset="0"/>
                <a:hlinkClick r:id="rId6" tooltip="Південна Америка">
                  <a:extLst>
                    <a:ext uri="{A12FA001-AC4F-418D-AE19-62706E023703}">
                      <ahyp:hlinkClr xmlns:ahyp="http://schemas.microsoft.com/office/drawing/2018/hyperlinkcolor" val="tx"/>
                    </a:ext>
                  </a:extLst>
                </a:hlinkClick>
              </a:rPr>
              <a:t> </a:t>
            </a:r>
            <a:r>
              <a:rPr lang="es-ES" altLang="uk-UA" sz="2500" dirty="0" err="1">
                <a:solidFill>
                  <a:srgbClr val="FF8FE6"/>
                </a:solidFill>
                <a:latin typeface="Book Antiqua" panose="02040602050305030304" pitchFamily="18" charset="0"/>
                <a:cs typeface="Arial" panose="020B0604020202020204" pitchFamily="34" charset="0"/>
                <a:hlinkClick r:id="rId6" tooltip="Південна Америка">
                  <a:extLst>
                    <a:ext uri="{A12FA001-AC4F-418D-AE19-62706E023703}">
                      <ahyp:hlinkClr xmlns:ahyp="http://schemas.microsoft.com/office/drawing/2018/hyperlinkcolor" val="tx"/>
                    </a:ext>
                  </a:extLst>
                </a:hlinkClick>
              </a:rPr>
              <a:t>Америки</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Розділяючи</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велику</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частину</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hlinkClick r:id="rId7" tooltip="Південний конус">
                  <a:extLst>
                    <a:ext uri="{A12FA001-AC4F-418D-AE19-62706E023703}">
                      <ahyp:hlinkClr xmlns:ahyp="http://schemas.microsoft.com/office/drawing/2018/hyperlinkcolor" val="tx"/>
                    </a:ext>
                  </a:extLst>
                </a:hlinkClick>
              </a:rPr>
              <a:t>Південного</a:t>
            </a:r>
            <a:r>
              <a:rPr lang="es-ES" altLang="uk-UA" sz="2500" dirty="0">
                <a:solidFill>
                  <a:srgbClr val="FF8FE6"/>
                </a:solidFill>
                <a:latin typeface="Book Antiqua" panose="02040602050305030304" pitchFamily="18" charset="0"/>
                <a:cs typeface="Arial" panose="020B0604020202020204" pitchFamily="34" charset="0"/>
                <a:hlinkClick r:id="rId7" tooltip="Південний конус">
                  <a:extLst>
                    <a:ext uri="{A12FA001-AC4F-418D-AE19-62706E023703}">
                      <ahyp:hlinkClr xmlns:ahyp="http://schemas.microsoft.com/office/drawing/2018/hyperlinkcolor" val="tx"/>
                    </a:ext>
                  </a:extLst>
                </a:hlinkClick>
              </a:rPr>
              <a:t> </a:t>
            </a:r>
            <a:r>
              <a:rPr lang="es-ES" altLang="uk-UA" sz="2500" dirty="0" err="1">
                <a:solidFill>
                  <a:srgbClr val="FF8FE6"/>
                </a:solidFill>
                <a:latin typeface="Book Antiqua" panose="02040602050305030304" pitchFamily="18" charset="0"/>
                <a:cs typeface="Arial" panose="020B0604020202020204" pitchFamily="34" charset="0"/>
                <a:hlinkClick r:id="rId7" tooltip="Південний конус">
                  <a:extLst>
                    <a:ext uri="{A12FA001-AC4F-418D-AE19-62706E023703}">
                      <ahyp:hlinkClr xmlns:ahyp="http://schemas.microsoft.com/office/drawing/2018/hyperlinkcolor" val="tx"/>
                    </a:ext>
                  </a:extLst>
                </a:hlinkClick>
              </a:rPr>
              <a:t>конуса</a:t>
            </a:r>
            <a:r>
              <a:rPr lang="es-ES" altLang="uk-UA" sz="2500" dirty="0">
                <a:solidFill>
                  <a:srgbClr val="FF8FE6"/>
                </a:solidFill>
                <a:latin typeface="Book Antiqua" panose="02040602050305030304" pitchFamily="18" charset="0"/>
                <a:cs typeface="Arial" panose="020B0604020202020204" pitchFamily="34" charset="0"/>
              </a:rPr>
              <a:t> з </a:t>
            </a:r>
            <a:r>
              <a:rPr lang="es-ES" altLang="uk-UA" sz="2500" dirty="0" err="1">
                <a:solidFill>
                  <a:srgbClr val="FF8FE6"/>
                </a:solidFill>
                <a:latin typeface="Book Antiqua" panose="02040602050305030304" pitchFamily="18" charset="0"/>
                <a:cs typeface="Arial" panose="020B0604020202020204" pitchFamily="34" charset="0"/>
                <a:hlinkClick r:id="rId8" tooltip="Чилі">
                  <a:extLst>
                    <a:ext uri="{A12FA001-AC4F-418D-AE19-62706E023703}">
                      <ahyp:hlinkClr xmlns:ahyp="http://schemas.microsoft.com/office/drawing/2018/hyperlinkcolor" val="tx"/>
                    </a:ext>
                  </a:extLst>
                </a:hlinkClick>
              </a:rPr>
              <a:t>Чилі</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на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заході</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межує</a:t>
            </a:r>
            <a:r>
              <a:rPr lang="es-ES" altLang="uk-UA" sz="2500" dirty="0">
                <a:solidFill>
                  <a:srgbClr val="FF8FE6"/>
                </a:solidFill>
                <a:latin typeface="Book Antiqua" panose="02040602050305030304" pitchFamily="18" charset="0"/>
                <a:cs typeface="Arial" panose="020B0604020202020204" pitchFamily="34" charset="0"/>
              </a:rPr>
              <a:t> з </a:t>
            </a:r>
            <a:r>
              <a:rPr lang="es-ES" altLang="uk-UA" sz="2500" dirty="0" err="1">
                <a:solidFill>
                  <a:srgbClr val="FF8FE6"/>
                </a:solidFill>
                <a:latin typeface="Book Antiqua" panose="02040602050305030304" pitchFamily="18" charset="0"/>
                <a:cs typeface="Arial" panose="020B0604020202020204" pitchFamily="34" charset="0"/>
                <a:hlinkClick r:id="rId9" tooltip="Болівія">
                  <a:extLst>
                    <a:ext uri="{A12FA001-AC4F-418D-AE19-62706E023703}">
                      <ahyp:hlinkClr xmlns:ahyp="http://schemas.microsoft.com/office/drawing/2018/hyperlinkcolor" val="tx"/>
                    </a:ext>
                  </a:extLst>
                </a:hlinkClick>
              </a:rPr>
              <a:t>Болівією</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та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hlinkClick r:id="rId10" tooltip="Парагвай">
                  <a:extLst>
                    <a:ext uri="{A12FA001-AC4F-418D-AE19-62706E023703}">
                      <ahyp:hlinkClr xmlns:ahyp="http://schemas.microsoft.com/office/drawing/2018/hyperlinkcolor" val="tx"/>
                    </a:ext>
                  </a:extLst>
                </a:hlinkClick>
              </a:rPr>
              <a:t>Парагваєм</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на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півночі</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hlinkClick r:id="rId11" tooltip="Бразилія">
                  <a:extLst>
                    <a:ext uri="{A12FA001-AC4F-418D-AE19-62706E023703}">
                      <ahyp:hlinkClr xmlns:ahyp="http://schemas.microsoft.com/office/drawing/2018/hyperlinkcolor" val="tx"/>
                    </a:ext>
                  </a:extLst>
                </a:hlinkClick>
              </a:rPr>
              <a:t>Бразилією</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на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північному</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сході</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hlinkClick r:id="rId12" tooltip="Уругвай">
                  <a:extLst>
                    <a:ext uri="{A12FA001-AC4F-418D-AE19-62706E023703}">
                      <ahyp:hlinkClr xmlns:ahyp="http://schemas.microsoft.com/office/drawing/2018/hyperlinkcolor" val="tx"/>
                    </a:ext>
                  </a:extLst>
                </a:hlinkClick>
              </a:rPr>
              <a:t>Уругваєм</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та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hlinkClick r:id="rId13" tooltip="Атлантичний океан">
                  <a:extLst>
                    <a:ext uri="{A12FA001-AC4F-418D-AE19-62706E023703}">
                      <ahyp:hlinkClr xmlns:ahyp="http://schemas.microsoft.com/office/drawing/2018/hyperlinkcolor" val="tx"/>
                    </a:ext>
                  </a:extLst>
                </a:hlinkClick>
              </a:rPr>
              <a:t>Атлантичним</a:t>
            </a:r>
            <a:r>
              <a:rPr lang="es-ES" altLang="uk-UA" sz="2500" dirty="0">
                <a:solidFill>
                  <a:srgbClr val="FF8FE6"/>
                </a:solidFill>
                <a:latin typeface="Book Antiqua" panose="02040602050305030304" pitchFamily="18" charset="0"/>
                <a:cs typeface="Arial" panose="020B0604020202020204" pitchFamily="34" charset="0"/>
                <a:hlinkClick r:id="rId13" tooltip="Атлантичний океан">
                  <a:extLst>
                    <a:ext uri="{A12FA001-AC4F-418D-AE19-62706E023703}">
                      <ahyp:hlinkClr xmlns:ahyp="http://schemas.microsoft.com/office/drawing/2018/hyperlinkcolor" val="tx"/>
                    </a:ext>
                  </a:extLst>
                </a:hlinkClick>
              </a:rPr>
              <a:t> </a:t>
            </a:r>
            <a:r>
              <a:rPr lang="es-ES" altLang="uk-UA" sz="2500" dirty="0" err="1">
                <a:solidFill>
                  <a:srgbClr val="FF8FE6"/>
                </a:solidFill>
                <a:latin typeface="Book Antiqua" panose="02040602050305030304" pitchFamily="18" charset="0"/>
                <a:cs typeface="Arial" panose="020B0604020202020204" pitchFamily="34" charset="0"/>
                <a:hlinkClick r:id="rId13" tooltip="Атлантичний океан">
                  <a:extLst>
                    <a:ext uri="{A12FA001-AC4F-418D-AE19-62706E023703}">
                      <ahyp:hlinkClr xmlns:ahyp="http://schemas.microsoft.com/office/drawing/2018/hyperlinkcolor" val="tx"/>
                    </a:ext>
                  </a:extLst>
                </a:hlinkClick>
              </a:rPr>
              <a:t>океаном</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на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сході</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та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hlinkClick r:id="rId14" tooltip="Протока Дрейка">
                  <a:extLst>
                    <a:ext uri="{A12FA001-AC4F-418D-AE19-62706E023703}">
                      <ahyp:hlinkClr xmlns:ahyp="http://schemas.microsoft.com/office/drawing/2018/hyperlinkcolor" val="tx"/>
                    </a:ext>
                  </a:extLst>
                </a:hlinkClick>
              </a:rPr>
              <a:t>протокою</a:t>
            </a:r>
            <a:r>
              <a:rPr lang="es-ES" altLang="uk-UA" sz="2500" dirty="0">
                <a:solidFill>
                  <a:srgbClr val="FF8FE6"/>
                </a:solidFill>
                <a:latin typeface="Book Antiqua" panose="02040602050305030304" pitchFamily="18" charset="0"/>
                <a:cs typeface="Arial" panose="020B0604020202020204" pitchFamily="34" charset="0"/>
                <a:hlinkClick r:id="rId14" tooltip="Протока Дрейка">
                  <a:extLst>
                    <a:ext uri="{A12FA001-AC4F-418D-AE19-62706E023703}">
                      <ahyp:hlinkClr xmlns:ahyp="http://schemas.microsoft.com/office/drawing/2018/hyperlinkcolor" val="tx"/>
                    </a:ext>
                  </a:extLst>
                </a:hlinkClick>
              </a:rPr>
              <a:t> </a:t>
            </a:r>
            <a:r>
              <a:rPr lang="es-ES" altLang="uk-UA" sz="2500" dirty="0" err="1">
                <a:solidFill>
                  <a:srgbClr val="FF8FE6"/>
                </a:solidFill>
                <a:latin typeface="Book Antiqua" panose="02040602050305030304" pitchFamily="18" charset="0"/>
                <a:cs typeface="Arial" panose="020B0604020202020204" pitchFamily="34" charset="0"/>
                <a:hlinkClick r:id="rId14" tooltip="Протока Дрейка">
                  <a:extLst>
                    <a:ext uri="{A12FA001-AC4F-418D-AE19-62706E023703}">
                      <ahyp:hlinkClr xmlns:ahyp="http://schemas.microsoft.com/office/drawing/2018/hyperlinkcolor" val="tx"/>
                    </a:ext>
                  </a:extLst>
                </a:hlinkClick>
              </a:rPr>
              <a:t>Дрейка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на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півдні</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Маючи</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площу</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материкової</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частину</a:t>
            </a:r>
            <a:r>
              <a:rPr lang="es-ES" altLang="uk-UA" sz="2500" dirty="0">
                <a:solidFill>
                  <a:srgbClr val="FF8FE6"/>
                </a:solidFill>
                <a:latin typeface="Book Antiqua" panose="02040602050305030304" pitchFamily="18" charset="0"/>
                <a:cs typeface="Arial" panose="020B0604020202020204" pitchFamily="34" charset="0"/>
              </a:rPr>
              <a:t> 2 780 400 км²</a:t>
            </a:r>
            <a:r>
              <a:rPr lang="uk-UA" altLang="uk-UA" sz="2500" dirty="0">
                <a:solidFill>
                  <a:srgbClr val="FF8FE6"/>
                </a:solidFill>
                <a:latin typeface="Book Antiqua" panose="02040602050305030304" pitchFamily="18" charset="0"/>
                <a:cs typeface="Arial" panose="020B0604020202020204" pitchFamily="34" charset="0"/>
              </a:rPr>
              <a:t>.</a:t>
            </a:r>
          </a:p>
          <a:p>
            <a:pPr algn="ctr">
              <a:lnSpc>
                <a:spcPct val="150000"/>
              </a:lnSpc>
            </a:pPr>
            <a:r>
              <a:rPr lang="es-ES" altLang="uk-UA" sz="2500" dirty="0">
                <a:solidFill>
                  <a:srgbClr val="FF8FE6"/>
                </a:solidFill>
                <a:latin typeface="Book Antiqua" panose="02040602050305030304" pitchFamily="18" charset="0"/>
                <a:cs typeface="Arial" panose="020B0604020202020204" pitchFamily="34" charset="0"/>
              </a:rPr>
              <a:t> </a:t>
            </a:r>
            <a:r>
              <a:rPr lang="uk-UA"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Аргентина</a:t>
            </a:r>
            <a:r>
              <a:rPr lang="es-ES" altLang="uk-UA" sz="2500" dirty="0">
                <a:solidFill>
                  <a:srgbClr val="FF8FE6"/>
                </a:solidFill>
                <a:latin typeface="Book Antiqua" panose="02040602050305030304" pitchFamily="18" charset="0"/>
                <a:cs typeface="Arial" panose="020B0604020202020204" pitchFamily="34" charset="0"/>
              </a:rPr>
              <a:t> — </a:t>
            </a:r>
            <a:r>
              <a:rPr lang="es-ES" altLang="uk-UA" sz="2500" dirty="0" err="1">
                <a:solidFill>
                  <a:srgbClr val="FF8FE6"/>
                </a:solidFill>
                <a:latin typeface="Book Antiqua" panose="02040602050305030304" pitchFamily="18" charset="0"/>
                <a:cs typeface="Arial" panose="020B0604020202020204" pitchFamily="34" charset="0"/>
                <a:hlinkClick r:id="rId15" tooltip="Список країн за площею">
                  <a:extLst>
                    <a:ext uri="{A12FA001-AC4F-418D-AE19-62706E023703}">
                      <ahyp:hlinkClr xmlns:ahyp="http://schemas.microsoft.com/office/drawing/2018/hyperlinkcolor" val="tx"/>
                    </a:ext>
                  </a:extLst>
                </a:hlinkClick>
              </a:rPr>
              <a:t>восьма</a:t>
            </a:r>
            <a:r>
              <a:rPr lang="es-ES" altLang="uk-UA" sz="2500" dirty="0">
                <a:solidFill>
                  <a:srgbClr val="FF8FE6"/>
                </a:solidFill>
                <a:latin typeface="Book Antiqua" panose="02040602050305030304" pitchFamily="18" charset="0"/>
                <a:cs typeface="Arial" panose="020B0604020202020204" pitchFamily="34" charset="0"/>
                <a:hlinkClick r:id="rId15" tooltip="Список країн за площею">
                  <a:extLst>
                    <a:ext uri="{A12FA001-AC4F-418D-AE19-62706E023703}">
                      <ahyp:hlinkClr xmlns:ahyp="http://schemas.microsoft.com/office/drawing/2018/hyperlinkcolor" val="tx"/>
                    </a:ext>
                  </a:extLst>
                </a:hlinkClick>
              </a:rPr>
              <a:t> </a:t>
            </a:r>
            <a:r>
              <a:rPr lang="es-ES" altLang="uk-UA" sz="2500" dirty="0" err="1">
                <a:solidFill>
                  <a:srgbClr val="FF8FE6"/>
                </a:solidFill>
                <a:latin typeface="Book Antiqua" panose="02040602050305030304" pitchFamily="18" charset="0"/>
                <a:cs typeface="Arial" panose="020B0604020202020204" pitchFamily="34" charset="0"/>
                <a:hlinkClick r:id="rId15" tooltip="Список країн за площею">
                  <a:extLst>
                    <a:ext uri="{A12FA001-AC4F-418D-AE19-62706E023703}">
                      <ahyp:hlinkClr xmlns:ahyp="http://schemas.microsoft.com/office/drawing/2018/hyperlinkcolor" val="tx"/>
                    </a:ext>
                  </a:extLst>
                </a:hlinkClick>
              </a:rPr>
              <a:t>за</a:t>
            </a:r>
            <a:r>
              <a:rPr lang="es-ES" altLang="uk-UA" sz="2500" dirty="0">
                <a:solidFill>
                  <a:srgbClr val="FF8FE6"/>
                </a:solidFill>
                <a:latin typeface="Book Antiqua" panose="02040602050305030304" pitchFamily="18" charset="0"/>
                <a:cs typeface="Arial" panose="020B0604020202020204" pitchFamily="34" charset="0"/>
                <a:hlinkClick r:id="rId15" tooltip="Список країн за площею">
                  <a:extLst>
                    <a:ext uri="{A12FA001-AC4F-418D-AE19-62706E023703}">
                      <ahyp:hlinkClr xmlns:ahyp="http://schemas.microsoft.com/office/drawing/2018/hyperlinkcolor" val="tx"/>
                    </a:ext>
                  </a:extLst>
                </a:hlinkClick>
              </a:rPr>
              <a:t> </a:t>
            </a:r>
            <a:r>
              <a:rPr lang="es-ES" altLang="uk-UA" sz="2500" dirty="0" err="1">
                <a:solidFill>
                  <a:srgbClr val="FF8FE6"/>
                </a:solidFill>
                <a:latin typeface="Book Antiqua" panose="02040602050305030304" pitchFamily="18" charset="0"/>
                <a:cs typeface="Arial" panose="020B0604020202020204" pitchFamily="34" charset="0"/>
                <a:hlinkClick r:id="rId15" tooltip="Список країн за площею">
                  <a:extLst>
                    <a:ext uri="{A12FA001-AC4F-418D-AE19-62706E023703}">
                      <ahyp:hlinkClr xmlns:ahyp="http://schemas.microsoft.com/office/drawing/2018/hyperlinkcolor" val="tx"/>
                    </a:ext>
                  </a:extLst>
                </a:hlinkClick>
              </a:rPr>
              <a:t>величиною</a:t>
            </a:r>
            <a:r>
              <a:rPr lang="es-ES" altLang="uk-UA" sz="2500" dirty="0">
                <a:solidFill>
                  <a:srgbClr val="FF8FE6"/>
                </a:solidFill>
                <a:latin typeface="Book Antiqua" panose="02040602050305030304" pitchFamily="18" charset="0"/>
                <a:cs typeface="Arial" panose="020B0604020202020204" pitchFamily="34" charset="0"/>
                <a:hlinkClick r:id="rId15" tooltip="Список країн за площею">
                  <a:extLst>
                    <a:ext uri="{A12FA001-AC4F-418D-AE19-62706E023703}">
                      <ahyp:hlinkClr xmlns:ahyp="http://schemas.microsoft.com/office/drawing/2018/hyperlinkcolor" val="tx"/>
                    </a:ext>
                  </a:extLst>
                </a:hlinkClick>
              </a:rPr>
              <a:t> </a:t>
            </a:r>
            <a:r>
              <a:rPr lang="es-ES" altLang="uk-UA" sz="2500" dirty="0" err="1">
                <a:solidFill>
                  <a:srgbClr val="FF8FE6"/>
                </a:solidFill>
                <a:latin typeface="Book Antiqua" panose="02040602050305030304" pitchFamily="18" charset="0"/>
                <a:cs typeface="Arial" panose="020B0604020202020204" pitchFamily="34" charset="0"/>
                <a:hlinkClick r:id="rId15" tooltip="Список країн за площею">
                  <a:extLst>
                    <a:ext uri="{A12FA001-AC4F-418D-AE19-62706E023703}">
                      <ahyp:hlinkClr xmlns:ahyp="http://schemas.microsoft.com/office/drawing/2018/hyperlinkcolor" val="tx"/>
                    </a:ext>
                  </a:extLst>
                </a:hlinkClick>
              </a:rPr>
              <a:t>країна</a:t>
            </a:r>
            <a:r>
              <a:rPr lang="es-ES" altLang="uk-UA" sz="2500" dirty="0">
                <a:solidFill>
                  <a:srgbClr val="FF8FE6"/>
                </a:solidFill>
                <a:latin typeface="Book Antiqua" panose="02040602050305030304" pitchFamily="18" charset="0"/>
                <a:cs typeface="Arial" panose="020B0604020202020204" pitchFamily="34" charset="0"/>
                <a:hlinkClick r:id="rId15" tooltip="Список країн за площею">
                  <a:extLst>
                    <a:ext uri="{A12FA001-AC4F-418D-AE19-62706E023703}">
                      <ahyp:hlinkClr xmlns:ahyp="http://schemas.microsoft.com/office/drawing/2018/hyperlinkcolor" val="tx"/>
                    </a:ext>
                  </a:extLst>
                </a:hlinkClick>
              </a:rPr>
              <a:t> </a:t>
            </a:r>
            <a:r>
              <a:rPr lang="es-ES" altLang="uk-UA" sz="2500" dirty="0" err="1">
                <a:solidFill>
                  <a:srgbClr val="FF8FE6"/>
                </a:solidFill>
                <a:latin typeface="Book Antiqua" panose="02040602050305030304" pitchFamily="18" charset="0"/>
                <a:cs typeface="Arial" panose="020B0604020202020204" pitchFamily="34" charset="0"/>
                <a:hlinkClick r:id="rId15" tooltip="Список країн за площею">
                  <a:extLst>
                    <a:ext uri="{A12FA001-AC4F-418D-AE19-62706E023703}">
                      <ahyp:hlinkClr xmlns:ahyp="http://schemas.microsoft.com/office/drawing/2018/hyperlinkcolor" val="tx"/>
                    </a:ext>
                  </a:extLst>
                </a:hlinkClick>
              </a:rPr>
              <a:t>світу</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четверта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за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величиною</a:t>
            </a:r>
            <a:r>
              <a:rPr lang="es-ES" altLang="uk-UA" sz="2500" dirty="0">
                <a:solidFill>
                  <a:srgbClr val="FF8FE6"/>
                </a:solidFill>
                <a:latin typeface="Book Antiqua" panose="02040602050305030304" pitchFamily="18" charset="0"/>
                <a:cs typeface="Arial" panose="020B0604020202020204" pitchFamily="34" charset="0"/>
              </a:rPr>
              <a:t> в </a:t>
            </a:r>
            <a:r>
              <a:rPr lang="es-ES" altLang="uk-UA" sz="2500" dirty="0" err="1">
                <a:solidFill>
                  <a:srgbClr val="FF8FE6"/>
                </a:solidFill>
                <a:latin typeface="Book Antiqua" panose="02040602050305030304" pitchFamily="18" charset="0"/>
                <a:cs typeface="Arial" panose="020B0604020202020204" pitchFamily="34" charset="0"/>
                <a:hlinkClick r:id="rId16" tooltip="Америка">
                  <a:extLst>
                    <a:ext uri="{A12FA001-AC4F-418D-AE19-62706E023703}">
                      <ahyp:hlinkClr xmlns:ahyp="http://schemas.microsoft.com/office/drawing/2018/hyperlinkcolor" val="tx"/>
                    </a:ext>
                  </a:extLst>
                </a:hlinkClick>
              </a:rPr>
              <a:t>Америці</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друга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за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величиною</a:t>
            </a:r>
            <a:r>
              <a:rPr lang="es-ES" altLang="uk-UA" sz="2500" dirty="0">
                <a:solidFill>
                  <a:srgbClr val="FF8FE6"/>
                </a:solidFill>
                <a:latin typeface="Book Antiqua" panose="02040602050305030304" pitchFamily="18" charset="0"/>
                <a:cs typeface="Arial" panose="020B0604020202020204" pitchFamily="34" charset="0"/>
              </a:rPr>
              <a:t> в </a:t>
            </a:r>
            <a:r>
              <a:rPr lang="es-ES" altLang="uk-UA" sz="2500" dirty="0" err="1">
                <a:solidFill>
                  <a:srgbClr val="FF8FE6"/>
                </a:solidFill>
                <a:latin typeface="Book Antiqua" panose="02040602050305030304" pitchFamily="18" charset="0"/>
                <a:cs typeface="Arial" panose="020B0604020202020204" pitchFamily="34" charset="0"/>
                <a:hlinkClick r:id="rId6" tooltip="Південна Америка">
                  <a:extLst>
                    <a:ext uri="{A12FA001-AC4F-418D-AE19-62706E023703}">
                      <ahyp:hlinkClr xmlns:ahyp="http://schemas.microsoft.com/office/drawing/2018/hyperlinkcolor" val="tx"/>
                    </a:ext>
                  </a:extLst>
                </a:hlinkClick>
              </a:rPr>
              <a:t>Південній</a:t>
            </a:r>
            <a:r>
              <a:rPr lang="es-ES" altLang="uk-UA" sz="2500" dirty="0">
                <a:solidFill>
                  <a:srgbClr val="FF8FE6"/>
                </a:solidFill>
                <a:latin typeface="Book Antiqua" panose="02040602050305030304" pitchFamily="18" charset="0"/>
                <a:cs typeface="Arial" panose="020B0604020202020204" pitchFamily="34" charset="0"/>
                <a:hlinkClick r:id="rId6" tooltip="Південна Америка">
                  <a:extLst>
                    <a:ext uri="{A12FA001-AC4F-418D-AE19-62706E023703}">
                      <ahyp:hlinkClr xmlns:ahyp="http://schemas.microsoft.com/office/drawing/2018/hyperlinkcolor" val="tx"/>
                    </a:ext>
                  </a:extLst>
                </a:hlinkClick>
              </a:rPr>
              <a:t> </a:t>
            </a:r>
            <a:r>
              <a:rPr lang="es-ES" altLang="uk-UA" sz="2500" dirty="0" err="1">
                <a:solidFill>
                  <a:srgbClr val="FF8FE6"/>
                </a:solidFill>
                <a:latin typeface="Book Antiqua" panose="02040602050305030304" pitchFamily="18" charset="0"/>
                <a:cs typeface="Arial" panose="020B0604020202020204" pitchFamily="34" charset="0"/>
                <a:hlinkClick r:id="rId6" tooltip="Південна Америка">
                  <a:extLst>
                    <a:ext uri="{A12FA001-AC4F-418D-AE19-62706E023703}">
                      <ahyp:hlinkClr xmlns:ahyp="http://schemas.microsoft.com/office/drawing/2018/hyperlinkcolor" val="tx"/>
                    </a:ext>
                  </a:extLst>
                </a:hlinkClick>
              </a:rPr>
              <a:t>Америці</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після</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hlinkClick r:id="rId11" tooltip="Бразилія">
                  <a:extLst>
                    <a:ext uri="{A12FA001-AC4F-418D-AE19-62706E023703}">
                      <ahyp:hlinkClr xmlns:ahyp="http://schemas.microsoft.com/office/drawing/2018/hyperlinkcolor" val="tx"/>
                    </a:ext>
                  </a:extLst>
                </a:hlinkClick>
              </a:rPr>
              <a:t>Бразилії</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та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найбільша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іспаномовна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країна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Суверенна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держава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розділена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на</a:t>
            </a:r>
            <a:r>
              <a:rPr lang="es-ES" altLang="uk-UA" sz="2500" dirty="0">
                <a:solidFill>
                  <a:srgbClr val="FF8FE6"/>
                </a:solidFill>
                <a:latin typeface="Book Antiqua" panose="02040602050305030304" pitchFamily="18" charset="0"/>
                <a:cs typeface="Arial" panose="020B0604020202020204" pitchFamily="34" charset="0"/>
              </a:rPr>
              <a:t> 22 </a:t>
            </a:r>
            <a:r>
              <a:rPr lang="es-ES" altLang="uk-UA" sz="2500" dirty="0" err="1">
                <a:solidFill>
                  <a:srgbClr val="FF8FE6"/>
                </a:solidFill>
                <a:latin typeface="Book Antiqua" panose="02040602050305030304" pitchFamily="18" charset="0"/>
                <a:cs typeface="Arial" panose="020B0604020202020204" pitchFamily="34" charset="0"/>
              </a:rPr>
              <a:t>провінції</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та</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автономне</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місто</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hlinkClick r:id="rId17" tooltip="Буенос-Айрес">
                  <a:extLst>
                    <a:ext uri="{A12FA001-AC4F-418D-AE19-62706E023703}">
                      <ahyp:hlinkClr xmlns:ahyp="http://schemas.microsoft.com/office/drawing/2018/hyperlinkcolor" val="tx"/>
                    </a:ext>
                  </a:extLst>
                </a:hlinkClick>
              </a:rPr>
              <a:t>Буенос-Айрес</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яке</a:t>
            </a:r>
            <a:r>
              <a:rPr lang="es-ES" altLang="uk-UA" sz="2500" dirty="0">
                <a:solidFill>
                  <a:srgbClr val="FF8FE6"/>
                </a:solidFill>
                <a:latin typeface="Book Antiqua" panose="02040602050305030304" pitchFamily="18" charset="0"/>
                <a:cs typeface="Arial" panose="020B0604020202020204" pitchFamily="34" charset="0"/>
              </a:rPr>
              <a:t> є </a:t>
            </a:r>
            <a:r>
              <a:rPr lang="es-ES" altLang="uk-UA" sz="2500" dirty="0" err="1">
                <a:solidFill>
                  <a:srgbClr val="FF8FE6"/>
                </a:solidFill>
                <a:latin typeface="Book Antiqua" panose="02040602050305030304" pitchFamily="18" charset="0"/>
                <a:cs typeface="Arial" panose="020B0604020202020204" pitchFamily="34" charset="0"/>
              </a:rPr>
              <a:t>федеральною</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столицею</a:t>
            </a:r>
            <a:r>
              <a:rPr lang="es-ES" altLang="uk-UA" sz="2500" dirty="0">
                <a:solidFill>
                  <a:srgbClr val="FF8FE6"/>
                </a:solidFill>
                <a:latin typeface="Book Antiqua" panose="02040602050305030304" pitchFamily="18" charset="0"/>
                <a:cs typeface="Arial" panose="020B0604020202020204" pitchFamily="34" charset="0"/>
              </a:rPr>
              <a:t> </a:t>
            </a:r>
            <a:r>
              <a:rPr lang="es-ES" altLang="uk-UA" sz="2500" dirty="0" err="1">
                <a:solidFill>
                  <a:srgbClr val="FF8FE6"/>
                </a:solidFill>
                <a:latin typeface="Book Antiqua" panose="02040602050305030304" pitchFamily="18" charset="0"/>
                <a:cs typeface="Arial" panose="020B0604020202020204" pitchFamily="34" charset="0"/>
              </a:rPr>
              <a:t>країн</a:t>
            </a:r>
            <a:r>
              <a:rPr lang="uk-UA" altLang="uk-UA" sz="2500" dirty="0">
                <a:solidFill>
                  <a:srgbClr val="FF8FE6"/>
                </a:solidFill>
                <a:latin typeface="Book Antiqua" panose="02040602050305030304" pitchFamily="18" charset="0"/>
                <a:cs typeface="Arial" panose="020B0604020202020204" pitchFamily="34" charset="0"/>
              </a:rPr>
              <a:t>и.</a:t>
            </a:r>
            <a:endParaRPr lang="es-ES" altLang="uk-UA" sz="2500" dirty="0">
              <a:solidFill>
                <a:srgbClr val="FF8FE6"/>
              </a:solidFill>
              <a:latin typeface="Book Antiqua" panose="02040602050305030304" pitchFamily="18" charset="0"/>
            </a:endParaRPr>
          </a:p>
          <a:p>
            <a:endParaRPr lang="uk-UA" dirty="0"/>
          </a:p>
        </p:txBody>
      </p:sp>
      <p:pic>
        <p:nvPicPr>
          <p:cNvPr id="43" name="Рисунок 42">
            <a:extLst>
              <a:ext uri="{FF2B5EF4-FFF2-40B4-BE49-F238E27FC236}">
                <a16:creationId xmlns:a16="http://schemas.microsoft.com/office/drawing/2014/main" id="{DBC1A14C-0046-4619-AE3D-D69E9A210A0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3741" y="2015614"/>
            <a:ext cx="6574366" cy="6574366"/>
          </a:xfrm>
          <a:prstGeom prst="rect">
            <a:avLst/>
          </a:prstGeom>
        </p:spPr>
      </p:pic>
    </p:spTree>
    <p:extLst>
      <p:ext uri="{BB962C8B-B14F-4D97-AF65-F5344CB8AC3E}">
        <p14:creationId xmlns:p14="http://schemas.microsoft.com/office/powerpoint/2010/main" val="690533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217" y="7745909"/>
            <a:ext cx="984885"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p:txBody>
      </p:sp>
      <p:sp>
        <p:nvSpPr>
          <p:cNvPr id="3" name="object 3"/>
          <p:cNvSpPr txBox="1"/>
          <p:nvPr/>
        </p:nvSpPr>
        <p:spPr>
          <a:xfrm>
            <a:off x="6165381" y="7745909"/>
            <a:ext cx="362585" cy="362585"/>
          </a:xfrm>
          <a:prstGeom prst="rect">
            <a:avLst/>
          </a:prstGeom>
        </p:spPr>
        <p:txBody>
          <a:bodyPr vert="horz" wrap="square" lIns="0" tIns="13970" rIns="0" bIns="0" rtlCol="0">
            <a:spAutoFit/>
          </a:bodyPr>
          <a:lstStyle/>
          <a:p>
            <a:pPr marL="12700">
              <a:lnSpc>
                <a:spcPct val="100000"/>
              </a:lnSpc>
              <a:spcBef>
                <a:spcPts val="11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4" name="object 4"/>
          <p:cNvSpPr txBox="1"/>
          <p:nvPr/>
        </p:nvSpPr>
        <p:spPr>
          <a:xfrm>
            <a:off x="-1273" y="8136938"/>
            <a:ext cx="1050925"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5" name="object 5"/>
          <p:cNvSpPr txBox="1"/>
          <p:nvPr/>
        </p:nvSpPr>
        <p:spPr>
          <a:xfrm>
            <a:off x="6098849" y="8136938"/>
            <a:ext cx="513715" cy="362585"/>
          </a:xfrm>
          <a:prstGeom prst="rect">
            <a:avLst/>
          </a:prstGeom>
        </p:spPr>
        <p:txBody>
          <a:bodyPr vert="horz" wrap="square" lIns="0" tIns="13970" rIns="0" bIns="0" rtlCol="0">
            <a:spAutoFit/>
          </a:bodyPr>
          <a:lstStyle/>
          <a:p>
            <a:pPr marL="12700">
              <a:lnSpc>
                <a:spcPct val="100000"/>
              </a:lnSpc>
              <a:spcBef>
                <a:spcPts val="11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6" name="object 6"/>
          <p:cNvSpPr txBox="1"/>
          <p:nvPr/>
        </p:nvSpPr>
        <p:spPr>
          <a:xfrm>
            <a:off x="6183340" y="8527967"/>
            <a:ext cx="429259"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7" name="object 7"/>
          <p:cNvSpPr txBox="1"/>
          <p:nvPr/>
        </p:nvSpPr>
        <p:spPr>
          <a:xfrm>
            <a:off x="6050273" y="8918997"/>
            <a:ext cx="447040" cy="362585"/>
          </a:xfrm>
          <a:prstGeom prst="rect">
            <a:avLst/>
          </a:prstGeom>
        </p:spPr>
        <p:txBody>
          <a:bodyPr vert="horz" wrap="square" lIns="0" tIns="13970" rIns="0" bIns="0" rtlCol="0">
            <a:spAutoFit/>
          </a:bodyPr>
          <a:lstStyle/>
          <a:p>
            <a:pPr marL="12700">
              <a:lnSpc>
                <a:spcPct val="100000"/>
              </a:lnSpc>
              <a:spcBef>
                <a:spcPts val="11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p:txBody>
      </p:sp>
      <p:sp>
        <p:nvSpPr>
          <p:cNvPr id="8" name="object 8"/>
          <p:cNvSpPr txBox="1"/>
          <p:nvPr/>
        </p:nvSpPr>
        <p:spPr>
          <a:xfrm>
            <a:off x="83217" y="8473795"/>
            <a:ext cx="900430" cy="1198880"/>
          </a:xfrm>
          <a:prstGeom prst="rect">
            <a:avLst/>
          </a:prstGeom>
        </p:spPr>
        <p:txBody>
          <a:bodyPr vert="horz" wrap="square" lIns="0" tIns="67945" rIns="0" bIns="0" rtlCol="0">
            <a:spAutoFit/>
          </a:bodyPr>
          <a:lstStyle/>
          <a:p>
            <a:pPr marL="12700">
              <a:lnSpc>
                <a:spcPct val="100000"/>
              </a:lnSpc>
              <a:spcBef>
                <a:spcPts val="535"/>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12700">
              <a:lnSpc>
                <a:spcPct val="100000"/>
              </a:lnSpc>
              <a:spcBef>
                <a:spcPts val="44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12700">
              <a:lnSpc>
                <a:spcPct val="100000"/>
              </a:lnSpc>
              <a:spcBef>
                <a:spcPts val="439"/>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9" name="object 9"/>
          <p:cNvSpPr txBox="1"/>
          <p:nvPr/>
        </p:nvSpPr>
        <p:spPr>
          <a:xfrm>
            <a:off x="6147424" y="9310026"/>
            <a:ext cx="447040" cy="362585"/>
          </a:xfrm>
          <a:prstGeom prst="rect">
            <a:avLst/>
          </a:prstGeom>
        </p:spPr>
        <p:txBody>
          <a:bodyPr vert="horz" wrap="square" lIns="0" tIns="13970" rIns="0" bIns="0" rtlCol="0">
            <a:spAutoFit/>
          </a:bodyPr>
          <a:lstStyle/>
          <a:p>
            <a:pPr marL="12700">
              <a:lnSpc>
                <a:spcPct val="100000"/>
              </a:lnSpc>
              <a:spcBef>
                <a:spcPts val="11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p:txBody>
      </p:sp>
      <p:sp>
        <p:nvSpPr>
          <p:cNvPr id="10" name="object 10"/>
          <p:cNvSpPr txBox="1"/>
          <p:nvPr/>
        </p:nvSpPr>
        <p:spPr>
          <a:xfrm>
            <a:off x="83217" y="9701055"/>
            <a:ext cx="984885"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p:txBody>
      </p:sp>
      <p:sp>
        <p:nvSpPr>
          <p:cNvPr id="12" name="object 12"/>
          <p:cNvSpPr txBox="1"/>
          <p:nvPr/>
        </p:nvSpPr>
        <p:spPr>
          <a:xfrm>
            <a:off x="935527" y="7767592"/>
            <a:ext cx="5277485" cy="2688590"/>
          </a:xfrm>
          <a:prstGeom prst="rect">
            <a:avLst/>
          </a:prstGeom>
        </p:spPr>
        <p:txBody>
          <a:bodyPr vert="horz" wrap="square" lIns="0" tIns="0" rIns="0" bIns="0" rtlCol="0">
            <a:spAutoFit/>
          </a:bodyPr>
          <a:lstStyle/>
          <a:p>
            <a:pPr marL="168910">
              <a:lnSpc>
                <a:spcPts val="2580"/>
              </a:lnSpc>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150495">
              <a:lnSpc>
                <a:spcPct val="100000"/>
              </a:lnSpc>
              <a:spcBef>
                <a:spcPts val="434"/>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84455">
              <a:lnSpc>
                <a:spcPct val="100000"/>
              </a:lnSpc>
              <a:spcBef>
                <a:spcPts val="44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a:lnSpc>
                <a:spcPct val="100000"/>
              </a:lnSpc>
              <a:spcBef>
                <a:spcPts val="44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84455">
              <a:lnSpc>
                <a:spcPct val="100000"/>
              </a:lnSpc>
              <a:spcBef>
                <a:spcPts val="44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168910">
              <a:lnSpc>
                <a:spcPct val="100000"/>
              </a:lnSpc>
              <a:spcBef>
                <a:spcPts val="439"/>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168910">
              <a:lnSpc>
                <a:spcPct val="100000"/>
              </a:lnSpc>
              <a:spcBef>
                <a:spcPts val="434"/>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13" name="object 13"/>
          <p:cNvSpPr txBox="1"/>
          <p:nvPr/>
        </p:nvSpPr>
        <p:spPr>
          <a:xfrm>
            <a:off x="6201297" y="9646883"/>
            <a:ext cx="362585" cy="807720"/>
          </a:xfrm>
          <a:prstGeom prst="rect">
            <a:avLst/>
          </a:prstGeom>
        </p:spPr>
        <p:txBody>
          <a:bodyPr vert="horz" wrap="square" lIns="0" tIns="67945" rIns="0" bIns="0" rtlCol="0">
            <a:spAutoFit/>
          </a:bodyPr>
          <a:lstStyle/>
          <a:p>
            <a:pPr marL="60960">
              <a:lnSpc>
                <a:spcPct val="100000"/>
              </a:lnSpc>
              <a:spcBef>
                <a:spcPts val="535"/>
              </a:spcBef>
            </a:pPr>
            <a:r>
              <a:rPr sz="2200" spc="345" dirty="0">
                <a:solidFill>
                  <a:srgbClr val="52DDD4"/>
                </a:solidFill>
                <a:latin typeface="Calibri"/>
                <a:cs typeface="Calibri"/>
              </a:rPr>
              <a:t>0</a:t>
            </a:r>
            <a:endParaRPr sz="2200">
              <a:latin typeface="Calibri"/>
              <a:cs typeface="Calibri"/>
            </a:endParaRPr>
          </a:p>
          <a:p>
            <a:pPr marL="12700">
              <a:lnSpc>
                <a:spcPct val="100000"/>
              </a:lnSpc>
              <a:spcBef>
                <a:spcPts val="44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sp>
        <p:nvSpPr>
          <p:cNvPr id="14" name="object 14"/>
          <p:cNvSpPr txBox="1"/>
          <p:nvPr/>
        </p:nvSpPr>
        <p:spPr>
          <a:xfrm>
            <a:off x="6498087" y="7767592"/>
            <a:ext cx="354965" cy="2688590"/>
          </a:xfrm>
          <a:prstGeom prst="rect">
            <a:avLst/>
          </a:prstGeom>
        </p:spPr>
        <p:txBody>
          <a:bodyPr vert="horz" wrap="square" lIns="0" tIns="0" rIns="0" bIns="0" rtlCol="0">
            <a:spAutoFit/>
          </a:bodyPr>
          <a:lstStyle/>
          <a:p>
            <a:pPr marL="66040">
              <a:lnSpc>
                <a:spcPts val="2580"/>
              </a:lnSpc>
            </a:pPr>
            <a:r>
              <a:rPr sz="2200" spc="345" dirty="0">
                <a:solidFill>
                  <a:srgbClr val="52DDD4"/>
                </a:solidFill>
                <a:latin typeface="Calibri"/>
                <a:cs typeface="Calibri"/>
              </a:rPr>
              <a:t>0</a:t>
            </a:r>
            <a:endParaRPr sz="2200">
              <a:latin typeface="Calibri"/>
              <a:cs typeface="Calibri"/>
            </a:endParaRPr>
          </a:p>
          <a:p>
            <a:pPr marL="150495">
              <a:lnSpc>
                <a:spcPct val="100000"/>
              </a:lnSpc>
              <a:spcBef>
                <a:spcPts val="434"/>
              </a:spcBef>
            </a:pPr>
            <a:r>
              <a:rPr sz="2200" spc="-320" dirty="0">
                <a:solidFill>
                  <a:srgbClr val="52DDD4"/>
                </a:solidFill>
                <a:latin typeface="Calibri"/>
                <a:cs typeface="Calibri"/>
              </a:rPr>
              <a:t>1</a:t>
            </a:r>
            <a:endParaRPr sz="2200">
              <a:latin typeface="Calibri"/>
              <a:cs typeface="Calibri"/>
            </a:endParaRPr>
          </a:p>
          <a:p>
            <a:pPr marL="150495">
              <a:lnSpc>
                <a:spcPct val="100000"/>
              </a:lnSpc>
              <a:spcBef>
                <a:spcPts val="440"/>
              </a:spcBef>
            </a:pPr>
            <a:r>
              <a:rPr sz="2200" spc="-320" dirty="0">
                <a:solidFill>
                  <a:srgbClr val="52DDD4"/>
                </a:solidFill>
                <a:latin typeface="Calibri"/>
                <a:cs typeface="Calibri"/>
              </a:rPr>
              <a:t>1</a:t>
            </a:r>
            <a:endParaRPr sz="2200">
              <a:latin typeface="Calibri"/>
              <a:cs typeface="Calibri"/>
            </a:endParaRPr>
          </a:p>
          <a:p>
            <a:pPr marL="35560">
              <a:lnSpc>
                <a:spcPct val="100000"/>
              </a:lnSpc>
              <a:spcBef>
                <a:spcPts val="440"/>
              </a:spcBef>
            </a:pPr>
            <a:r>
              <a:rPr sz="2200" spc="345" dirty="0">
                <a:solidFill>
                  <a:srgbClr val="52DDD4"/>
                </a:solidFill>
                <a:latin typeface="Calibri"/>
                <a:cs typeface="Calibri"/>
              </a:rPr>
              <a:t>0</a:t>
            </a:r>
            <a:endParaRPr sz="2200">
              <a:latin typeface="Calibri"/>
              <a:cs typeface="Calibri"/>
            </a:endParaRPr>
          </a:p>
          <a:p>
            <a:pPr marL="132715">
              <a:lnSpc>
                <a:spcPct val="100000"/>
              </a:lnSpc>
              <a:spcBef>
                <a:spcPts val="440"/>
              </a:spcBef>
            </a:pPr>
            <a:r>
              <a:rPr sz="2200" spc="345" dirty="0">
                <a:solidFill>
                  <a:srgbClr val="52DDD4"/>
                </a:solidFill>
                <a:latin typeface="Calibri"/>
                <a:cs typeface="Calibri"/>
              </a:rPr>
              <a:t>0</a:t>
            </a:r>
            <a:endParaRPr sz="2200">
              <a:latin typeface="Calibri"/>
              <a:cs typeface="Calibri"/>
            </a:endParaRPr>
          </a:p>
          <a:p>
            <a:pPr>
              <a:lnSpc>
                <a:spcPct val="100000"/>
              </a:lnSpc>
              <a:spcBef>
                <a:spcPts val="439"/>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102235">
              <a:lnSpc>
                <a:spcPct val="100000"/>
              </a:lnSpc>
              <a:spcBef>
                <a:spcPts val="434"/>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p:txBody>
      </p:sp>
      <p:pic>
        <p:nvPicPr>
          <p:cNvPr id="16" name="object 16"/>
          <p:cNvPicPr/>
          <p:nvPr/>
        </p:nvPicPr>
        <p:blipFill>
          <a:blip r:embed="rId2" cstate="print"/>
          <a:stretch>
            <a:fillRect/>
          </a:stretch>
        </p:blipFill>
        <p:spPr>
          <a:xfrm>
            <a:off x="12684001" y="11"/>
            <a:ext cx="5603997" cy="2564213"/>
          </a:xfrm>
          <a:prstGeom prst="rect">
            <a:avLst/>
          </a:prstGeom>
        </p:spPr>
      </p:pic>
      <p:grpSp>
        <p:nvGrpSpPr>
          <p:cNvPr id="17" name="object 17"/>
          <p:cNvGrpSpPr/>
          <p:nvPr/>
        </p:nvGrpSpPr>
        <p:grpSpPr>
          <a:xfrm>
            <a:off x="3886200" y="3615982"/>
            <a:ext cx="14402423" cy="6671100"/>
            <a:chOff x="6572250" y="4779140"/>
            <a:chExt cx="11716373" cy="5507990"/>
          </a:xfrm>
        </p:grpSpPr>
        <p:sp>
          <p:nvSpPr>
            <p:cNvPr id="18" name="object 18"/>
            <p:cNvSpPr/>
            <p:nvPr/>
          </p:nvSpPr>
          <p:spPr>
            <a:xfrm>
              <a:off x="11715737" y="6549402"/>
              <a:ext cx="400685" cy="3737610"/>
            </a:xfrm>
            <a:custGeom>
              <a:avLst/>
              <a:gdLst/>
              <a:ahLst/>
              <a:cxnLst/>
              <a:rect l="l" t="t" r="r" b="b"/>
              <a:pathLst>
                <a:path w="400684" h="3737609">
                  <a:moveTo>
                    <a:pt x="400062" y="0"/>
                  </a:moveTo>
                  <a:lnTo>
                    <a:pt x="0" y="0"/>
                  </a:lnTo>
                  <a:lnTo>
                    <a:pt x="0" y="46990"/>
                  </a:lnTo>
                  <a:lnTo>
                    <a:pt x="198678" y="46990"/>
                  </a:lnTo>
                  <a:lnTo>
                    <a:pt x="198678" y="470941"/>
                  </a:lnTo>
                  <a:lnTo>
                    <a:pt x="0" y="470941"/>
                  </a:lnTo>
                  <a:lnTo>
                    <a:pt x="0" y="518033"/>
                  </a:lnTo>
                  <a:lnTo>
                    <a:pt x="198678" y="518033"/>
                  </a:lnTo>
                  <a:lnTo>
                    <a:pt x="198678" y="941882"/>
                  </a:lnTo>
                  <a:lnTo>
                    <a:pt x="0" y="941882"/>
                  </a:lnTo>
                  <a:lnTo>
                    <a:pt x="0" y="988974"/>
                  </a:lnTo>
                  <a:lnTo>
                    <a:pt x="198678" y="988974"/>
                  </a:lnTo>
                  <a:lnTo>
                    <a:pt x="198678" y="1412811"/>
                  </a:lnTo>
                  <a:lnTo>
                    <a:pt x="0" y="1412811"/>
                  </a:lnTo>
                  <a:lnTo>
                    <a:pt x="0" y="1459915"/>
                  </a:lnTo>
                  <a:lnTo>
                    <a:pt x="198678" y="1459915"/>
                  </a:lnTo>
                  <a:lnTo>
                    <a:pt x="198678" y="1883752"/>
                  </a:lnTo>
                  <a:lnTo>
                    <a:pt x="0" y="1883752"/>
                  </a:lnTo>
                  <a:lnTo>
                    <a:pt x="0" y="1930844"/>
                  </a:lnTo>
                  <a:lnTo>
                    <a:pt x="198678" y="1930844"/>
                  </a:lnTo>
                  <a:lnTo>
                    <a:pt x="198678" y="2354694"/>
                  </a:lnTo>
                  <a:lnTo>
                    <a:pt x="0" y="2354694"/>
                  </a:lnTo>
                  <a:lnTo>
                    <a:pt x="0" y="2401786"/>
                  </a:lnTo>
                  <a:lnTo>
                    <a:pt x="198678" y="2401786"/>
                  </a:lnTo>
                  <a:lnTo>
                    <a:pt x="198678" y="2825623"/>
                  </a:lnTo>
                  <a:lnTo>
                    <a:pt x="0" y="2825623"/>
                  </a:lnTo>
                  <a:lnTo>
                    <a:pt x="0" y="2872727"/>
                  </a:lnTo>
                  <a:lnTo>
                    <a:pt x="198678" y="2872727"/>
                  </a:lnTo>
                  <a:lnTo>
                    <a:pt x="198678" y="3296564"/>
                  </a:lnTo>
                  <a:lnTo>
                    <a:pt x="0" y="3296564"/>
                  </a:lnTo>
                  <a:lnTo>
                    <a:pt x="0" y="3343656"/>
                  </a:lnTo>
                  <a:lnTo>
                    <a:pt x="198678" y="3343656"/>
                  </a:lnTo>
                  <a:lnTo>
                    <a:pt x="198678" y="3737597"/>
                  </a:lnTo>
                  <a:lnTo>
                    <a:pt x="245770" y="3737597"/>
                  </a:lnTo>
                  <a:lnTo>
                    <a:pt x="245770" y="3343656"/>
                  </a:lnTo>
                  <a:lnTo>
                    <a:pt x="400062" y="3343656"/>
                  </a:lnTo>
                  <a:lnTo>
                    <a:pt x="400062" y="3296564"/>
                  </a:lnTo>
                  <a:lnTo>
                    <a:pt x="245770" y="3296564"/>
                  </a:lnTo>
                  <a:lnTo>
                    <a:pt x="245770" y="2872727"/>
                  </a:lnTo>
                  <a:lnTo>
                    <a:pt x="400062" y="2872727"/>
                  </a:lnTo>
                  <a:lnTo>
                    <a:pt x="400062" y="2825623"/>
                  </a:lnTo>
                  <a:lnTo>
                    <a:pt x="245770" y="2825623"/>
                  </a:lnTo>
                  <a:lnTo>
                    <a:pt x="245770" y="2401786"/>
                  </a:lnTo>
                  <a:lnTo>
                    <a:pt x="400062" y="2401786"/>
                  </a:lnTo>
                  <a:lnTo>
                    <a:pt x="400062" y="2354694"/>
                  </a:lnTo>
                  <a:lnTo>
                    <a:pt x="245770" y="2354694"/>
                  </a:lnTo>
                  <a:lnTo>
                    <a:pt x="245770" y="1930844"/>
                  </a:lnTo>
                  <a:lnTo>
                    <a:pt x="400062" y="1930844"/>
                  </a:lnTo>
                  <a:lnTo>
                    <a:pt x="400062" y="1883752"/>
                  </a:lnTo>
                  <a:lnTo>
                    <a:pt x="245770" y="1883752"/>
                  </a:lnTo>
                  <a:lnTo>
                    <a:pt x="245770" y="1459915"/>
                  </a:lnTo>
                  <a:lnTo>
                    <a:pt x="400062" y="1459915"/>
                  </a:lnTo>
                  <a:lnTo>
                    <a:pt x="400062" y="1412811"/>
                  </a:lnTo>
                  <a:lnTo>
                    <a:pt x="245770" y="1412811"/>
                  </a:lnTo>
                  <a:lnTo>
                    <a:pt x="245770" y="988974"/>
                  </a:lnTo>
                  <a:lnTo>
                    <a:pt x="400062" y="988974"/>
                  </a:lnTo>
                  <a:lnTo>
                    <a:pt x="400062" y="941882"/>
                  </a:lnTo>
                  <a:lnTo>
                    <a:pt x="245770" y="941882"/>
                  </a:lnTo>
                  <a:lnTo>
                    <a:pt x="245770" y="518033"/>
                  </a:lnTo>
                  <a:lnTo>
                    <a:pt x="400062" y="518033"/>
                  </a:lnTo>
                  <a:lnTo>
                    <a:pt x="400062" y="470941"/>
                  </a:lnTo>
                  <a:lnTo>
                    <a:pt x="245770" y="470941"/>
                  </a:lnTo>
                  <a:lnTo>
                    <a:pt x="245770" y="46990"/>
                  </a:lnTo>
                  <a:lnTo>
                    <a:pt x="400062" y="46990"/>
                  </a:lnTo>
                  <a:lnTo>
                    <a:pt x="400062" y="0"/>
                  </a:lnTo>
                  <a:close/>
                </a:path>
              </a:pathLst>
            </a:custGeom>
            <a:solidFill>
              <a:srgbClr val="52DDD4"/>
            </a:solidFill>
          </p:spPr>
          <p:txBody>
            <a:bodyPr wrap="square" lIns="0" tIns="0" rIns="0" bIns="0" rtlCol="0"/>
            <a:lstStyle/>
            <a:p>
              <a:endParaRPr/>
            </a:p>
          </p:txBody>
        </p:sp>
        <p:sp>
          <p:nvSpPr>
            <p:cNvPr id="19" name="object 19"/>
            <p:cNvSpPr/>
            <p:nvPr/>
          </p:nvSpPr>
          <p:spPr>
            <a:xfrm>
              <a:off x="6572250" y="4779140"/>
              <a:ext cx="11157968" cy="5507990"/>
            </a:xfrm>
            <a:custGeom>
              <a:avLst/>
              <a:gdLst/>
              <a:ahLst/>
              <a:cxnLst/>
              <a:rect l="l" t="t" r="r" b="b"/>
              <a:pathLst>
                <a:path w="5143500" h="4514850">
                  <a:moveTo>
                    <a:pt x="0" y="0"/>
                  </a:moveTo>
                  <a:lnTo>
                    <a:pt x="5143499" y="0"/>
                  </a:lnTo>
                  <a:lnTo>
                    <a:pt x="5143499" y="4514718"/>
                  </a:lnTo>
                  <a:lnTo>
                    <a:pt x="0" y="4514718"/>
                  </a:lnTo>
                  <a:lnTo>
                    <a:pt x="0" y="0"/>
                  </a:lnTo>
                  <a:close/>
                </a:path>
              </a:pathLst>
            </a:custGeom>
            <a:solidFill>
              <a:srgbClr val="FF8FE6"/>
            </a:solidFill>
          </p:spPr>
          <p:txBody>
            <a:bodyPr wrap="square" lIns="0" tIns="0" rIns="0" bIns="0" rtlCol="0"/>
            <a:lstStyle/>
            <a:p>
              <a:endParaRPr dirty="0"/>
            </a:p>
          </p:txBody>
        </p:sp>
        <p:sp>
          <p:nvSpPr>
            <p:cNvPr id="20" name="object 20"/>
            <p:cNvSpPr/>
            <p:nvPr/>
          </p:nvSpPr>
          <p:spPr>
            <a:xfrm>
              <a:off x="17259288" y="6549402"/>
              <a:ext cx="1029335" cy="3737610"/>
            </a:xfrm>
            <a:custGeom>
              <a:avLst/>
              <a:gdLst/>
              <a:ahLst/>
              <a:cxnLst/>
              <a:rect l="l" t="t" r="r" b="b"/>
              <a:pathLst>
                <a:path w="1029334" h="3737609">
                  <a:moveTo>
                    <a:pt x="1028712" y="0"/>
                  </a:moveTo>
                  <a:lnTo>
                    <a:pt x="777316" y="0"/>
                  </a:lnTo>
                  <a:lnTo>
                    <a:pt x="777316" y="46990"/>
                  </a:lnTo>
                  <a:lnTo>
                    <a:pt x="777316" y="470941"/>
                  </a:lnTo>
                  <a:lnTo>
                    <a:pt x="777316" y="3296564"/>
                  </a:lnTo>
                  <a:lnTo>
                    <a:pt x="353466" y="3296564"/>
                  </a:lnTo>
                  <a:lnTo>
                    <a:pt x="353466" y="1930844"/>
                  </a:lnTo>
                  <a:lnTo>
                    <a:pt x="777316" y="1930844"/>
                  </a:lnTo>
                  <a:lnTo>
                    <a:pt x="777316" y="1883752"/>
                  </a:lnTo>
                  <a:lnTo>
                    <a:pt x="353466" y="1883752"/>
                  </a:lnTo>
                  <a:lnTo>
                    <a:pt x="353466" y="1459915"/>
                  </a:lnTo>
                  <a:lnTo>
                    <a:pt x="777316" y="1459915"/>
                  </a:lnTo>
                  <a:lnTo>
                    <a:pt x="777316" y="1412811"/>
                  </a:lnTo>
                  <a:lnTo>
                    <a:pt x="353466" y="1412811"/>
                  </a:lnTo>
                  <a:lnTo>
                    <a:pt x="353466" y="988974"/>
                  </a:lnTo>
                  <a:lnTo>
                    <a:pt x="777316" y="988974"/>
                  </a:lnTo>
                  <a:lnTo>
                    <a:pt x="777316" y="941882"/>
                  </a:lnTo>
                  <a:lnTo>
                    <a:pt x="353466" y="941882"/>
                  </a:lnTo>
                  <a:lnTo>
                    <a:pt x="353466" y="518033"/>
                  </a:lnTo>
                  <a:lnTo>
                    <a:pt x="777316" y="518033"/>
                  </a:lnTo>
                  <a:lnTo>
                    <a:pt x="777316" y="470941"/>
                  </a:lnTo>
                  <a:lnTo>
                    <a:pt x="353466" y="470941"/>
                  </a:lnTo>
                  <a:lnTo>
                    <a:pt x="353466" y="46990"/>
                  </a:lnTo>
                  <a:lnTo>
                    <a:pt x="777316" y="46990"/>
                  </a:lnTo>
                  <a:lnTo>
                    <a:pt x="777316" y="0"/>
                  </a:lnTo>
                  <a:lnTo>
                    <a:pt x="0" y="0"/>
                  </a:lnTo>
                  <a:lnTo>
                    <a:pt x="0" y="46990"/>
                  </a:lnTo>
                  <a:lnTo>
                    <a:pt x="306374" y="46990"/>
                  </a:lnTo>
                  <a:lnTo>
                    <a:pt x="306374" y="470941"/>
                  </a:lnTo>
                  <a:lnTo>
                    <a:pt x="0" y="470941"/>
                  </a:lnTo>
                  <a:lnTo>
                    <a:pt x="0" y="518033"/>
                  </a:lnTo>
                  <a:lnTo>
                    <a:pt x="306374" y="518033"/>
                  </a:lnTo>
                  <a:lnTo>
                    <a:pt x="306374" y="941882"/>
                  </a:lnTo>
                  <a:lnTo>
                    <a:pt x="0" y="941882"/>
                  </a:lnTo>
                  <a:lnTo>
                    <a:pt x="0" y="988974"/>
                  </a:lnTo>
                  <a:lnTo>
                    <a:pt x="306374" y="988974"/>
                  </a:lnTo>
                  <a:lnTo>
                    <a:pt x="306374" y="1412811"/>
                  </a:lnTo>
                  <a:lnTo>
                    <a:pt x="0" y="1412811"/>
                  </a:lnTo>
                  <a:lnTo>
                    <a:pt x="0" y="1459915"/>
                  </a:lnTo>
                  <a:lnTo>
                    <a:pt x="306374" y="1459915"/>
                  </a:lnTo>
                  <a:lnTo>
                    <a:pt x="306374" y="1883752"/>
                  </a:lnTo>
                  <a:lnTo>
                    <a:pt x="0" y="1883752"/>
                  </a:lnTo>
                  <a:lnTo>
                    <a:pt x="0" y="1930844"/>
                  </a:lnTo>
                  <a:lnTo>
                    <a:pt x="306374" y="1930844"/>
                  </a:lnTo>
                  <a:lnTo>
                    <a:pt x="306374" y="3296564"/>
                  </a:lnTo>
                  <a:lnTo>
                    <a:pt x="0" y="3296564"/>
                  </a:lnTo>
                  <a:lnTo>
                    <a:pt x="0" y="3343656"/>
                  </a:lnTo>
                  <a:lnTo>
                    <a:pt x="306374" y="3343656"/>
                  </a:lnTo>
                  <a:lnTo>
                    <a:pt x="306374" y="3737597"/>
                  </a:lnTo>
                  <a:lnTo>
                    <a:pt x="353466" y="3737597"/>
                  </a:lnTo>
                  <a:lnTo>
                    <a:pt x="353466" y="3343656"/>
                  </a:lnTo>
                  <a:lnTo>
                    <a:pt x="777316" y="3343656"/>
                  </a:lnTo>
                  <a:lnTo>
                    <a:pt x="777316" y="3737597"/>
                  </a:lnTo>
                  <a:lnTo>
                    <a:pt x="824407" y="3737597"/>
                  </a:lnTo>
                  <a:lnTo>
                    <a:pt x="824407" y="3343656"/>
                  </a:lnTo>
                  <a:lnTo>
                    <a:pt x="1028712" y="3343656"/>
                  </a:lnTo>
                  <a:lnTo>
                    <a:pt x="1028712" y="3296564"/>
                  </a:lnTo>
                  <a:lnTo>
                    <a:pt x="824407" y="3296564"/>
                  </a:lnTo>
                  <a:lnTo>
                    <a:pt x="824407" y="1930844"/>
                  </a:lnTo>
                  <a:lnTo>
                    <a:pt x="1028712" y="1930844"/>
                  </a:lnTo>
                  <a:lnTo>
                    <a:pt x="1028712" y="1883752"/>
                  </a:lnTo>
                  <a:lnTo>
                    <a:pt x="824407" y="1883752"/>
                  </a:lnTo>
                  <a:lnTo>
                    <a:pt x="824407" y="1459915"/>
                  </a:lnTo>
                  <a:lnTo>
                    <a:pt x="1028712" y="1459915"/>
                  </a:lnTo>
                  <a:lnTo>
                    <a:pt x="1028712" y="1412811"/>
                  </a:lnTo>
                  <a:lnTo>
                    <a:pt x="824407" y="1412811"/>
                  </a:lnTo>
                  <a:lnTo>
                    <a:pt x="824407" y="988974"/>
                  </a:lnTo>
                  <a:lnTo>
                    <a:pt x="1028712" y="988974"/>
                  </a:lnTo>
                  <a:lnTo>
                    <a:pt x="1028712" y="941882"/>
                  </a:lnTo>
                  <a:lnTo>
                    <a:pt x="824407" y="941882"/>
                  </a:lnTo>
                  <a:lnTo>
                    <a:pt x="824407" y="518033"/>
                  </a:lnTo>
                  <a:lnTo>
                    <a:pt x="1028712" y="518033"/>
                  </a:lnTo>
                  <a:lnTo>
                    <a:pt x="1028712" y="470941"/>
                  </a:lnTo>
                  <a:lnTo>
                    <a:pt x="824407" y="470941"/>
                  </a:lnTo>
                  <a:lnTo>
                    <a:pt x="824407" y="46990"/>
                  </a:lnTo>
                  <a:lnTo>
                    <a:pt x="1028712" y="46990"/>
                  </a:lnTo>
                  <a:lnTo>
                    <a:pt x="1028712" y="0"/>
                  </a:lnTo>
                  <a:close/>
                </a:path>
              </a:pathLst>
            </a:custGeom>
            <a:solidFill>
              <a:srgbClr val="52DDD4"/>
            </a:solidFill>
          </p:spPr>
          <p:txBody>
            <a:bodyPr wrap="square" lIns="0" tIns="0" rIns="0" bIns="0" rtlCol="0"/>
            <a:lstStyle/>
            <a:p>
              <a:endParaRPr/>
            </a:p>
          </p:txBody>
        </p:sp>
      </p:grpSp>
      <p:sp>
        <p:nvSpPr>
          <p:cNvPr id="24" name="object 24"/>
          <p:cNvSpPr txBox="1"/>
          <p:nvPr/>
        </p:nvSpPr>
        <p:spPr>
          <a:xfrm>
            <a:off x="7485549" y="6861574"/>
            <a:ext cx="3317240" cy="451277"/>
          </a:xfrm>
          <a:prstGeom prst="rect">
            <a:avLst/>
          </a:prstGeom>
        </p:spPr>
        <p:txBody>
          <a:bodyPr vert="horz" wrap="square" lIns="0" tIns="12065" rIns="0" bIns="0" rtlCol="0">
            <a:spAutoFit/>
          </a:bodyPr>
          <a:lstStyle/>
          <a:p>
            <a:pPr marL="92075" marR="84455" algn="ctr">
              <a:lnSpc>
                <a:spcPct val="116700"/>
              </a:lnSpc>
              <a:spcBef>
                <a:spcPts val="95"/>
              </a:spcBef>
            </a:pPr>
            <a:endParaRPr sz="2600" dirty="0">
              <a:latin typeface="Adobe Clean SemiCondensed"/>
              <a:cs typeface="Adobe Clean SemiCondensed"/>
            </a:endParaRPr>
          </a:p>
        </p:txBody>
      </p:sp>
      <p:sp>
        <p:nvSpPr>
          <p:cNvPr id="26" name="object 26"/>
          <p:cNvSpPr/>
          <p:nvPr/>
        </p:nvSpPr>
        <p:spPr>
          <a:xfrm>
            <a:off x="17240250" y="8889670"/>
            <a:ext cx="1047750" cy="561975"/>
          </a:xfrm>
          <a:custGeom>
            <a:avLst/>
            <a:gdLst/>
            <a:ahLst/>
            <a:cxnLst/>
            <a:rect l="l" t="t" r="r" b="b"/>
            <a:pathLst>
              <a:path w="1047750" h="561975">
                <a:moveTo>
                  <a:pt x="1047749" y="561974"/>
                </a:moveTo>
                <a:lnTo>
                  <a:pt x="0" y="561974"/>
                </a:lnTo>
                <a:lnTo>
                  <a:pt x="0" y="0"/>
                </a:lnTo>
                <a:lnTo>
                  <a:pt x="1047749" y="0"/>
                </a:lnTo>
                <a:lnTo>
                  <a:pt x="1047749" y="561974"/>
                </a:lnTo>
                <a:close/>
              </a:path>
            </a:pathLst>
          </a:custGeom>
          <a:solidFill>
            <a:srgbClr val="52DDD4"/>
          </a:solidFill>
        </p:spPr>
        <p:txBody>
          <a:bodyPr wrap="square" lIns="0" tIns="0" rIns="0" bIns="0" rtlCol="0"/>
          <a:lstStyle/>
          <a:p>
            <a:endParaRPr/>
          </a:p>
        </p:txBody>
      </p:sp>
      <p:sp>
        <p:nvSpPr>
          <p:cNvPr id="22" name="Прямоугольник 21">
            <a:extLst>
              <a:ext uri="{FF2B5EF4-FFF2-40B4-BE49-F238E27FC236}">
                <a16:creationId xmlns:a16="http://schemas.microsoft.com/office/drawing/2014/main" id="{147825A6-5CAD-419B-8A0E-6C458E91289E}"/>
              </a:ext>
            </a:extLst>
          </p:cNvPr>
          <p:cNvSpPr/>
          <p:nvPr/>
        </p:nvSpPr>
        <p:spPr>
          <a:xfrm>
            <a:off x="5481109" y="4399470"/>
            <a:ext cx="10643359" cy="5078313"/>
          </a:xfrm>
          <a:prstGeom prst="rect">
            <a:avLst/>
          </a:prstGeom>
        </p:spPr>
        <p:txBody>
          <a:bodyPr wrap="square">
            <a:spAutoFit/>
          </a:bodyPr>
          <a:lstStyle/>
          <a:p>
            <a:pPr algn="ctr"/>
            <a:r>
              <a:rPr lang="uk-UA" sz="3600" dirty="0">
                <a:latin typeface="Book Antiqua" panose="02040602050305030304" pitchFamily="18" charset="0"/>
              </a:rPr>
              <a:t>Аргентина опинилася у стані </a:t>
            </a:r>
            <a:r>
              <a:rPr lang="uk-UA" sz="3600" b="1" i="1" u="sng" dirty="0">
                <a:latin typeface="Book Antiqua" panose="02040602050305030304" pitchFamily="18" charset="0"/>
              </a:rPr>
              <a:t>дев’ятого</a:t>
            </a:r>
            <a:r>
              <a:rPr lang="uk-UA" sz="3600" dirty="0">
                <a:latin typeface="Book Antiqua" panose="02040602050305030304" pitchFamily="18" charset="0"/>
              </a:rPr>
              <a:t> технічного дефолту, оскільки держава не виплатила кредиторам відсотки за держоблігаціями на 500 млн доларів.</a:t>
            </a:r>
            <a:endParaRPr lang="en-US" sz="3600" dirty="0">
              <a:latin typeface="Book Antiqua" panose="02040602050305030304" pitchFamily="18" charset="0"/>
            </a:endParaRPr>
          </a:p>
          <a:p>
            <a:pPr algn="ctr"/>
            <a:endParaRPr lang="en-US" sz="3600" dirty="0">
              <a:latin typeface="Book Antiqua" panose="02040602050305030304" pitchFamily="18" charset="0"/>
            </a:endParaRPr>
          </a:p>
          <a:p>
            <a:pPr algn="ctr"/>
            <a:r>
              <a:rPr lang="uk-UA" sz="3600" dirty="0">
                <a:latin typeface="Book Antiqua" panose="02040602050305030304" pitchFamily="18" charset="0"/>
              </a:rPr>
              <a:t>Мінекономіки Аргентини продовжило термін дії пропозиції щодо реструктуризації зовнішнього боргу країни на суму 66 млрд </a:t>
            </a:r>
            <a:r>
              <a:rPr lang="uk-UA" sz="3600" dirty="0" err="1">
                <a:latin typeface="Book Antiqua" panose="02040602050305030304" pitchFamily="18" charset="0"/>
              </a:rPr>
              <a:t>дол</a:t>
            </a:r>
            <a:r>
              <a:rPr lang="uk-UA" sz="3600" dirty="0">
                <a:latin typeface="Book Antiqua" panose="02040602050305030304" pitchFamily="18" charset="0"/>
              </a:rPr>
              <a:t> з 21 травня до 2 червня.</a:t>
            </a:r>
          </a:p>
        </p:txBody>
      </p:sp>
      <p:pic>
        <p:nvPicPr>
          <p:cNvPr id="31" name="Рисунок 30">
            <a:extLst>
              <a:ext uri="{FF2B5EF4-FFF2-40B4-BE49-F238E27FC236}">
                <a16:creationId xmlns:a16="http://schemas.microsoft.com/office/drawing/2014/main" id="{D7276871-B416-4506-AEAD-795633E38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54" y="137315"/>
            <a:ext cx="5753819" cy="8141652"/>
          </a:xfrm>
          <a:prstGeom prst="rect">
            <a:avLst/>
          </a:prstGeom>
        </p:spPr>
      </p:pic>
    </p:spTree>
    <p:extLst>
      <p:ext uri="{BB962C8B-B14F-4D97-AF65-F5344CB8AC3E}">
        <p14:creationId xmlns:p14="http://schemas.microsoft.com/office/powerpoint/2010/main" val="147780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48925" y="127551"/>
            <a:ext cx="6137275" cy="47625"/>
          </a:xfrm>
          <a:custGeom>
            <a:avLst/>
            <a:gdLst/>
            <a:ahLst/>
            <a:cxnLst/>
            <a:rect l="l" t="t" r="r" b="b"/>
            <a:pathLst>
              <a:path w="6137275" h="47625">
                <a:moveTo>
                  <a:pt x="0" y="47093"/>
                </a:moveTo>
                <a:lnTo>
                  <a:pt x="6137152" y="47093"/>
                </a:lnTo>
                <a:lnTo>
                  <a:pt x="6137152" y="0"/>
                </a:lnTo>
                <a:lnTo>
                  <a:pt x="0" y="0"/>
                </a:lnTo>
                <a:lnTo>
                  <a:pt x="0" y="47093"/>
                </a:lnTo>
                <a:close/>
              </a:path>
            </a:pathLst>
          </a:custGeom>
          <a:solidFill>
            <a:srgbClr val="52DDD4"/>
          </a:solidFill>
        </p:spPr>
        <p:txBody>
          <a:bodyPr wrap="square" lIns="0" tIns="0" rIns="0" bIns="0" rtlCol="0"/>
          <a:lstStyle/>
          <a:p>
            <a:endParaRPr/>
          </a:p>
        </p:txBody>
      </p:sp>
      <p:sp>
        <p:nvSpPr>
          <p:cNvPr id="3" name="object 3"/>
          <p:cNvSpPr/>
          <p:nvPr/>
        </p:nvSpPr>
        <p:spPr>
          <a:xfrm>
            <a:off x="6048925" y="598488"/>
            <a:ext cx="6137275" cy="47625"/>
          </a:xfrm>
          <a:custGeom>
            <a:avLst/>
            <a:gdLst/>
            <a:ahLst/>
            <a:cxnLst/>
            <a:rect l="l" t="t" r="r" b="b"/>
            <a:pathLst>
              <a:path w="6137275" h="47625">
                <a:moveTo>
                  <a:pt x="0" y="47093"/>
                </a:moveTo>
                <a:lnTo>
                  <a:pt x="6137152" y="47093"/>
                </a:lnTo>
                <a:lnTo>
                  <a:pt x="6137152" y="0"/>
                </a:lnTo>
                <a:lnTo>
                  <a:pt x="0" y="0"/>
                </a:lnTo>
                <a:lnTo>
                  <a:pt x="0" y="47093"/>
                </a:lnTo>
                <a:close/>
              </a:path>
            </a:pathLst>
          </a:custGeom>
          <a:solidFill>
            <a:srgbClr val="52DDD4"/>
          </a:solidFill>
        </p:spPr>
        <p:txBody>
          <a:bodyPr wrap="square" lIns="0" tIns="0" rIns="0" bIns="0" rtlCol="0"/>
          <a:lstStyle/>
          <a:p>
            <a:endParaRPr/>
          </a:p>
        </p:txBody>
      </p:sp>
      <p:sp>
        <p:nvSpPr>
          <p:cNvPr id="4" name="object 4"/>
          <p:cNvSpPr/>
          <p:nvPr/>
        </p:nvSpPr>
        <p:spPr>
          <a:xfrm>
            <a:off x="6048925" y="1069425"/>
            <a:ext cx="6137275" cy="47625"/>
          </a:xfrm>
          <a:custGeom>
            <a:avLst/>
            <a:gdLst/>
            <a:ahLst/>
            <a:cxnLst/>
            <a:rect l="l" t="t" r="r" b="b"/>
            <a:pathLst>
              <a:path w="6137275" h="47625">
                <a:moveTo>
                  <a:pt x="0" y="47093"/>
                </a:moveTo>
                <a:lnTo>
                  <a:pt x="6137152" y="47093"/>
                </a:lnTo>
                <a:lnTo>
                  <a:pt x="6137152" y="0"/>
                </a:lnTo>
                <a:lnTo>
                  <a:pt x="0" y="0"/>
                </a:lnTo>
                <a:lnTo>
                  <a:pt x="0" y="47093"/>
                </a:lnTo>
                <a:close/>
              </a:path>
            </a:pathLst>
          </a:custGeom>
          <a:solidFill>
            <a:srgbClr val="52DDD4"/>
          </a:solidFill>
        </p:spPr>
        <p:txBody>
          <a:bodyPr wrap="square" lIns="0" tIns="0" rIns="0" bIns="0" rtlCol="0"/>
          <a:lstStyle/>
          <a:p>
            <a:endParaRPr/>
          </a:p>
        </p:txBody>
      </p:sp>
      <p:sp>
        <p:nvSpPr>
          <p:cNvPr id="5" name="object 5"/>
          <p:cNvSpPr/>
          <p:nvPr/>
        </p:nvSpPr>
        <p:spPr>
          <a:xfrm>
            <a:off x="6048925" y="1540363"/>
            <a:ext cx="6137275" cy="47625"/>
          </a:xfrm>
          <a:custGeom>
            <a:avLst/>
            <a:gdLst/>
            <a:ahLst/>
            <a:cxnLst/>
            <a:rect l="l" t="t" r="r" b="b"/>
            <a:pathLst>
              <a:path w="6137275" h="47625">
                <a:moveTo>
                  <a:pt x="0" y="47093"/>
                </a:moveTo>
                <a:lnTo>
                  <a:pt x="6137152" y="47093"/>
                </a:lnTo>
                <a:lnTo>
                  <a:pt x="6137152" y="0"/>
                </a:lnTo>
                <a:lnTo>
                  <a:pt x="0" y="0"/>
                </a:lnTo>
                <a:lnTo>
                  <a:pt x="0" y="47093"/>
                </a:lnTo>
                <a:close/>
              </a:path>
            </a:pathLst>
          </a:custGeom>
          <a:solidFill>
            <a:srgbClr val="52DDD4"/>
          </a:solidFill>
        </p:spPr>
        <p:txBody>
          <a:bodyPr wrap="square" lIns="0" tIns="0" rIns="0" bIns="0" rtlCol="0"/>
          <a:lstStyle/>
          <a:p>
            <a:endParaRPr/>
          </a:p>
        </p:txBody>
      </p:sp>
      <p:sp>
        <p:nvSpPr>
          <p:cNvPr id="6" name="object 6"/>
          <p:cNvSpPr/>
          <p:nvPr/>
        </p:nvSpPr>
        <p:spPr>
          <a:xfrm>
            <a:off x="6048925" y="2011300"/>
            <a:ext cx="6137275" cy="47625"/>
          </a:xfrm>
          <a:custGeom>
            <a:avLst/>
            <a:gdLst/>
            <a:ahLst/>
            <a:cxnLst/>
            <a:rect l="l" t="t" r="r" b="b"/>
            <a:pathLst>
              <a:path w="6137275" h="47625">
                <a:moveTo>
                  <a:pt x="0" y="47093"/>
                </a:moveTo>
                <a:lnTo>
                  <a:pt x="6137152" y="47093"/>
                </a:lnTo>
                <a:lnTo>
                  <a:pt x="6137152" y="0"/>
                </a:lnTo>
                <a:lnTo>
                  <a:pt x="0" y="0"/>
                </a:lnTo>
                <a:lnTo>
                  <a:pt x="0" y="47093"/>
                </a:lnTo>
                <a:close/>
              </a:path>
            </a:pathLst>
          </a:custGeom>
          <a:solidFill>
            <a:srgbClr val="52DDD4"/>
          </a:solidFill>
        </p:spPr>
        <p:txBody>
          <a:bodyPr wrap="square" lIns="0" tIns="0" rIns="0" bIns="0" rtlCol="0"/>
          <a:lstStyle/>
          <a:p>
            <a:endParaRPr/>
          </a:p>
        </p:txBody>
      </p:sp>
      <p:sp>
        <p:nvSpPr>
          <p:cNvPr id="7" name="object 7"/>
          <p:cNvSpPr/>
          <p:nvPr/>
        </p:nvSpPr>
        <p:spPr>
          <a:xfrm>
            <a:off x="6048921" y="2482239"/>
            <a:ext cx="6137275" cy="47625"/>
          </a:xfrm>
          <a:custGeom>
            <a:avLst/>
            <a:gdLst/>
            <a:ahLst/>
            <a:cxnLst/>
            <a:rect l="l" t="t" r="r" b="b"/>
            <a:pathLst>
              <a:path w="6137275" h="47625">
                <a:moveTo>
                  <a:pt x="6137148" y="0"/>
                </a:moveTo>
                <a:lnTo>
                  <a:pt x="0" y="0"/>
                </a:lnTo>
                <a:lnTo>
                  <a:pt x="0" y="43726"/>
                </a:lnTo>
                <a:lnTo>
                  <a:pt x="0" y="47091"/>
                </a:lnTo>
                <a:lnTo>
                  <a:pt x="6137148" y="47091"/>
                </a:lnTo>
                <a:lnTo>
                  <a:pt x="6137148" y="43726"/>
                </a:lnTo>
                <a:lnTo>
                  <a:pt x="6137148" y="0"/>
                </a:lnTo>
                <a:close/>
              </a:path>
            </a:pathLst>
          </a:custGeom>
          <a:solidFill>
            <a:srgbClr val="52DDD4"/>
          </a:solidFill>
        </p:spPr>
        <p:txBody>
          <a:bodyPr wrap="square" lIns="0" tIns="0" rIns="0" bIns="0" rtlCol="0"/>
          <a:lstStyle/>
          <a:p>
            <a:endParaRPr/>
          </a:p>
        </p:txBody>
      </p:sp>
      <p:sp>
        <p:nvSpPr>
          <p:cNvPr id="8" name="object 8"/>
          <p:cNvSpPr/>
          <p:nvPr/>
        </p:nvSpPr>
        <p:spPr>
          <a:xfrm>
            <a:off x="6048925" y="2953174"/>
            <a:ext cx="506095" cy="47625"/>
          </a:xfrm>
          <a:custGeom>
            <a:avLst/>
            <a:gdLst/>
            <a:ahLst/>
            <a:cxnLst/>
            <a:rect l="l" t="t" r="r" b="b"/>
            <a:pathLst>
              <a:path w="506095" h="47625">
                <a:moveTo>
                  <a:pt x="0" y="47093"/>
                </a:moveTo>
                <a:lnTo>
                  <a:pt x="506099" y="47093"/>
                </a:lnTo>
                <a:lnTo>
                  <a:pt x="506099" y="0"/>
                </a:lnTo>
                <a:lnTo>
                  <a:pt x="0" y="0"/>
                </a:lnTo>
                <a:lnTo>
                  <a:pt x="0" y="47093"/>
                </a:lnTo>
                <a:close/>
              </a:path>
            </a:pathLst>
          </a:custGeom>
          <a:solidFill>
            <a:srgbClr val="52DDD4"/>
          </a:solidFill>
        </p:spPr>
        <p:txBody>
          <a:bodyPr wrap="square" lIns="0" tIns="0" rIns="0" bIns="0" rtlCol="0"/>
          <a:lstStyle/>
          <a:p>
            <a:endParaRPr/>
          </a:p>
        </p:txBody>
      </p:sp>
      <p:sp>
        <p:nvSpPr>
          <p:cNvPr id="9" name="object 9"/>
          <p:cNvSpPr/>
          <p:nvPr/>
        </p:nvSpPr>
        <p:spPr>
          <a:xfrm>
            <a:off x="6048925" y="3424111"/>
            <a:ext cx="506095" cy="47625"/>
          </a:xfrm>
          <a:custGeom>
            <a:avLst/>
            <a:gdLst/>
            <a:ahLst/>
            <a:cxnLst/>
            <a:rect l="l" t="t" r="r" b="b"/>
            <a:pathLst>
              <a:path w="506095" h="47625">
                <a:moveTo>
                  <a:pt x="0" y="47093"/>
                </a:moveTo>
                <a:lnTo>
                  <a:pt x="506099" y="47093"/>
                </a:lnTo>
                <a:lnTo>
                  <a:pt x="506099" y="0"/>
                </a:lnTo>
                <a:lnTo>
                  <a:pt x="0" y="0"/>
                </a:lnTo>
                <a:lnTo>
                  <a:pt x="0" y="47093"/>
                </a:lnTo>
                <a:close/>
              </a:path>
            </a:pathLst>
          </a:custGeom>
          <a:solidFill>
            <a:srgbClr val="52DDD4"/>
          </a:solidFill>
        </p:spPr>
        <p:txBody>
          <a:bodyPr wrap="square" lIns="0" tIns="0" rIns="0" bIns="0" rtlCol="0"/>
          <a:lstStyle/>
          <a:p>
            <a:endParaRPr/>
          </a:p>
        </p:txBody>
      </p:sp>
      <p:sp>
        <p:nvSpPr>
          <p:cNvPr id="10" name="object 10"/>
          <p:cNvSpPr/>
          <p:nvPr/>
        </p:nvSpPr>
        <p:spPr>
          <a:xfrm>
            <a:off x="6048925" y="3895049"/>
            <a:ext cx="506095" cy="47625"/>
          </a:xfrm>
          <a:custGeom>
            <a:avLst/>
            <a:gdLst/>
            <a:ahLst/>
            <a:cxnLst/>
            <a:rect l="l" t="t" r="r" b="b"/>
            <a:pathLst>
              <a:path w="506095" h="47625">
                <a:moveTo>
                  <a:pt x="0" y="47093"/>
                </a:moveTo>
                <a:lnTo>
                  <a:pt x="506099" y="47093"/>
                </a:lnTo>
                <a:lnTo>
                  <a:pt x="506099" y="0"/>
                </a:lnTo>
                <a:lnTo>
                  <a:pt x="0" y="0"/>
                </a:lnTo>
                <a:lnTo>
                  <a:pt x="0" y="47093"/>
                </a:lnTo>
                <a:close/>
              </a:path>
            </a:pathLst>
          </a:custGeom>
          <a:solidFill>
            <a:srgbClr val="52DDD4"/>
          </a:solidFill>
        </p:spPr>
        <p:txBody>
          <a:bodyPr wrap="square" lIns="0" tIns="0" rIns="0" bIns="0" rtlCol="0"/>
          <a:lstStyle/>
          <a:p>
            <a:endParaRPr/>
          </a:p>
        </p:txBody>
      </p:sp>
      <p:sp>
        <p:nvSpPr>
          <p:cNvPr id="11" name="object 11"/>
          <p:cNvSpPr/>
          <p:nvPr/>
        </p:nvSpPr>
        <p:spPr>
          <a:xfrm>
            <a:off x="6048925" y="4365986"/>
            <a:ext cx="506095" cy="47625"/>
          </a:xfrm>
          <a:custGeom>
            <a:avLst/>
            <a:gdLst/>
            <a:ahLst/>
            <a:cxnLst/>
            <a:rect l="l" t="t" r="r" b="b"/>
            <a:pathLst>
              <a:path w="506095" h="47625">
                <a:moveTo>
                  <a:pt x="0" y="47093"/>
                </a:moveTo>
                <a:lnTo>
                  <a:pt x="506099" y="47093"/>
                </a:lnTo>
                <a:lnTo>
                  <a:pt x="506099" y="0"/>
                </a:lnTo>
                <a:lnTo>
                  <a:pt x="0" y="0"/>
                </a:lnTo>
                <a:lnTo>
                  <a:pt x="0" y="47093"/>
                </a:lnTo>
                <a:close/>
              </a:path>
            </a:pathLst>
          </a:custGeom>
          <a:solidFill>
            <a:srgbClr val="52DDD4"/>
          </a:solidFill>
        </p:spPr>
        <p:txBody>
          <a:bodyPr wrap="square" lIns="0" tIns="0" rIns="0" bIns="0" rtlCol="0"/>
          <a:lstStyle/>
          <a:p>
            <a:endParaRPr/>
          </a:p>
        </p:txBody>
      </p:sp>
      <p:sp>
        <p:nvSpPr>
          <p:cNvPr id="12" name="object 12"/>
          <p:cNvSpPr/>
          <p:nvPr/>
        </p:nvSpPr>
        <p:spPr>
          <a:xfrm>
            <a:off x="6048925" y="4836923"/>
            <a:ext cx="506095" cy="47625"/>
          </a:xfrm>
          <a:custGeom>
            <a:avLst/>
            <a:gdLst/>
            <a:ahLst/>
            <a:cxnLst/>
            <a:rect l="l" t="t" r="r" b="b"/>
            <a:pathLst>
              <a:path w="506095" h="47625">
                <a:moveTo>
                  <a:pt x="0" y="47093"/>
                </a:moveTo>
                <a:lnTo>
                  <a:pt x="506099" y="47093"/>
                </a:lnTo>
                <a:lnTo>
                  <a:pt x="506099" y="0"/>
                </a:lnTo>
                <a:lnTo>
                  <a:pt x="0" y="0"/>
                </a:lnTo>
                <a:lnTo>
                  <a:pt x="0" y="47093"/>
                </a:lnTo>
                <a:close/>
              </a:path>
            </a:pathLst>
          </a:custGeom>
          <a:solidFill>
            <a:srgbClr val="52DDD4"/>
          </a:solidFill>
        </p:spPr>
        <p:txBody>
          <a:bodyPr wrap="square" lIns="0" tIns="0" rIns="0" bIns="0" rtlCol="0"/>
          <a:lstStyle/>
          <a:p>
            <a:endParaRPr/>
          </a:p>
        </p:txBody>
      </p:sp>
      <p:sp>
        <p:nvSpPr>
          <p:cNvPr id="13" name="object 13"/>
          <p:cNvSpPr/>
          <p:nvPr/>
        </p:nvSpPr>
        <p:spPr>
          <a:xfrm>
            <a:off x="11691593" y="0"/>
            <a:ext cx="47625" cy="2526030"/>
          </a:xfrm>
          <a:custGeom>
            <a:avLst/>
            <a:gdLst/>
            <a:ahLst/>
            <a:cxnLst/>
            <a:rect l="l" t="t" r="r" b="b"/>
            <a:pathLst>
              <a:path w="47625" h="2526030">
                <a:moveTo>
                  <a:pt x="0" y="2525958"/>
                </a:moveTo>
                <a:lnTo>
                  <a:pt x="47093" y="2525958"/>
                </a:lnTo>
                <a:lnTo>
                  <a:pt x="47093" y="0"/>
                </a:lnTo>
                <a:lnTo>
                  <a:pt x="0" y="0"/>
                </a:lnTo>
                <a:lnTo>
                  <a:pt x="0" y="2525958"/>
                </a:lnTo>
                <a:close/>
              </a:path>
            </a:pathLst>
          </a:custGeom>
          <a:solidFill>
            <a:srgbClr val="52DDD4"/>
          </a:solidFill>
        </p:spPr>
        <p:txBody>
          <a:bodyPr wrap="square" lIns="0" tIns="0" rIns="0" bIns="0" rtlCol="0"/>
          <a:lstStyle/>
          <a:p>
            <a:endParaRPr/>
          </a:p>
        </p:txBody>
      </p:sp>
      <p:sp>
        <p:nvSpPr>
          <p:cNvPr id="14" name="object 14"/>
          <p:cNvSpPr/>
          <p:nvPr/>
        </p:nvSpPr>
        <p:spPr>
          <a:xfrm>
            <a:off x="9807844" y="0"/>
            <a:ext cx="47625" cy="2526030"/>
          </a:xfrm>
          <a:custGeom>
            <a:avLst/>
            <a:gdLst/>
            <a:ahLst/>
            <a:cxnLst/>
            <a:rect l="l" t="t" r="r" b="b"/>
            <a:pathLst>
              <a:path w="47625" h="2526030">
                <a:moveTo>
                  <a:pt x="0" y="2525958"/>
                </a:moveTo>
                <a:lnTo>
                  <a:pt x="47093" y="2525958"/>
                </a:lnTo>
                <a:lnTo>
                  <a:pt x="47093" y="0"/>
                </a:lnTo>
                <a:lnTo>
                  <a:pt x="0" y="0"/>
                </a:lnTo>
                <a:lnTo>
                  <a:pt x="0" y="2525958"/>
                </a:lnTo>
                <a:close/>
              </a:path>
            </a:pathLst>
          </a:custGeom>
          <a:solidFill>
            <a:srgbClr val="52DDD4"/>
          </a:solidFill>
        </p:spPr>
        <p:txBody>
          <a:bodyPr wrap="square" lIns="0" tIns="0" rIns="0" bIns="0" rtlCol="0"/>
          <a:lstStyle/>
          <a:p>
            <a:endParaRPr/>
          </a:p>
        </p:txBody>
      </p:sp>
      <p:sp>
        <p:nvSpPr>
          <p:cNvPr id="15" name="object 15"/>
          <p:cNvSpPr/>
          <p:nvPr/>
        </p:nvSpPr>
        <p:spPr>
          <a:xfrm>
            <a:off x="7924096" y="0"/>
            <a:ext cx="47625" cy="2526030"/>
          </a:xfrm>
          <a:custGeom>
            <a:avLst/>
            <a:gdLst/>
            <a:ahLst/>
            <a:cxnLst/>
            <a:rect l="l" t="t" r="r" b="b"/>
            <a:pathLst>
              <a:path w="47625" h="2526030">
                <a:moveTo>
                  <a:pt x="0" y="2525958"/>
                </a:moveTo>
                <a:lnTo>
                  <a:pt x="47093" y="2525958"/>
                </a:lnTo>
                <a:lnTo>
                  <a:pt x="47093" y="0"/>
                </a:lnTo>
                <a:lnTo>
                  <a:pt x="0" y="0"/>
                </a:lnTo>
                <a:lnTo>
                  <a:pt x="0" y="2525958"/>
                </a:lnTo>
                <a:close/>
              </a:path>
            </a:pathLst>
          </a:custGeom>
          <a:solidFill>
            <a:srgbClr val="52DDD4"/>
          </a:solidFill>
        </p:spPr>
        <p:txBody>
          <a:bodyPr wrap="square" lIns="0" tIns="0" rIns="0" bIns="0" rtlCol="0"/>
          <a:lstStyle/>
          <a:p>
            <a:endParaRPr/>
          </a:p>
        </p:txBody>
      </p:sp>
      <p:sp>
        <p:nvSpPr>
          <p:cNvPr id="16" name="object 16"/>
          <p:cNvSpPr/>
          <p:nvPr/>
        </p:nvSpPr>
        <p:spPr>
          <a:xfrm>
            <a:off x="6982221" y="0"/>
            <a:ext cx="47625" cy="2526030"/>
          </a:xfrm>
          <a:custGeom>
            <a:avLst/>
            <a:gdLst/>
            <a:ahLst/>
            <a:cxnLst/>
            <a:rect l="l" t="t" r="r" b="b"/>
            <a:pathLst>
              <a:path w="47625" h="2526030">
                <a:moveTo>
                  <a:pt x="0" y="2525958"/>
                </a:moveTo>
                <a:lnTo>
                  <a:pt x="47093" y="2525958"/>
                </a:lnTo>
                <a:lnTo>
                  <a:pt x="47093" y="0"/>
                </a:lnTo>
                <a:lnTo>
                  <a:pt x="0" y="0"/>
                </a:lnTo>
                <a:lnTo>
                  <a:pt x="0" y="2525958"/>
                </a:lnTo>
                <a:close/>
              </a:path>
            </a:pathLst>
          </a:custGeom>
          <a:solidFill>
            <a:srgbClr val="52DDD4"/>
          </a:solidFill>
        </p:spPr>
        <p:txBody>
          <a:bodyPr wrap="square" lIns="0" tIns="0" rIns="0" bIns="0" rtlCol="0"/>
          <a:lstStyle/>
          <a:p>
            <a:endParaRPr/>
          </a:p>
        </p:txBody>
      </p:sp>
      <p:sp>
        <p:nvSpPr>
          <p:cNvPr id="17" name="object 17"/>
          <p:cNvSpPr/>
          <p:nvPr/>
        </p:nvSpPr>
        <p:spPr>
          <a:xfrm>
            <a:off x="10749719" y="0"/>
            <a:ext cx="47625" cy="2526030"/>
          </a:xfrm>
          <a:custGeom>
            <a:avLst/>
            <a:gdLst/>
            <a:ahLst/>
            <a:cxnLst/>
            <a:rect l="l" t="t" r="r" b="b"/>
            <a:pathLst>
              <a:path w="47625" h="2526030">
                <a:moveTo>
                  <a:pt x="0" y="2525958"/>
                </a:moveTo>
                <a:lnTo>
                  <a:pt x="47093" y="2525958"/>
                </a:lnTo>
                <a:lnTo>
                  <a:pt x="47093" y="0"/>
                </a:lnTo>
                <a:lnTo>
                  <a:pt x="0" y="0"/>
                </a:lnTo>
                <a:lnTo>
                  <a:pt x="0" y="2525958"/>
                </a:lnTo>
                <a:close/>
              </a:path>
            </a:pathLst>
          </a:custGeom>
          <a:solidFill>
            <a:srgbClr val="52DDD4"/>
          </a:solidFill>
        </p:spPr>
        <p:txBody>
          <a:bodyPr wrap="square" lIns="0" tIns="0" rIns="0" bIns="0" rtlCol="0"/>
          <a:lstStyle/>
          <a:p>
            <a:endParaRPr/>
          </a:p>
        </p:txBody>
      </p:sp>
      <p:sp>
        <p:nvSpPr>
          <p:cNvPr id="18" name="object 18"/>
          <p:cNvSpPr/>
          <p:nvPr/>
        </p:nvSpPr>
        <p:spPr>
          <a:xfrm>
            <a:off x="10278781" y="0"/>
            <a:ext cx="47625" cy="2526030"/>
          </a:xfrm>
          <a:custGeom>
            <a:avLst/>
            <a:gdLst/>
            <a:ahLst/>
            <a:cxnLst/>
            <a:rect l="l" t="t" r="r" b="b"/>
            <a:pathLst>
              <a:path w="47625" h="2526030">
                <a:moveTo>
                  <a:pt x="0" y="2525958"/>
                </a:moveTo>
                <a:lnTo>
                  <a:pt x="47093" y="2525958"/>
                </a:lnTo>
                <a:lnTo>
                  <a:pt x="47093" y="0"/>
                </a:lnTo>
                <a:lnTo>
                  <a:pt x="0" y="0"/>
                </a:lnTo>
                <a:lnTo>
                  <a:pt x="0" y="2525958"/>
                </a:lnTo>
                <a:close/>
              </a:path>
            </a:pathLst>
          </a:custGeom>
          <a:solidFill>
            <a:srgbClr val="52DDD4"/>
          </a:solidFill>
        </p:spPr>
        <p:txBody>
          <a:bodyPr wrap="square" lIns="0" tIns="0" rIns="0" bIns="0" rtlCol="0"/>
          <a:lstStyle/>
          <a:p>
            <a:endParaRPr/>
          </a:p>
        </p:txBody>
      </p:sp>
      <p:sp>
        <p:nvSpPr>
          <p:cNvPr id="19" name="object 19"/>
          <p:cNvSpPr/>
          <p:nvPr/>
        </p:nvSpPr>
        <p:spPr>
          <a:xfrm>
            <a:off x="8395033" y="0"/>
            <a:ext cx="47625" cy="2526030"/>
          </a:xfrm>
          <a:custGeom>
            <a:avLst/>
            <a:gdLst/>
            <a:ahLst/>
            <a:cxnLst/>
            <a:rect l="l" t="t" r="r" b="b"/>
            <a:pathLst>
              <a:path w="47625" h="2526030">
                <a:moveTo>
                  <a:pt x="0" y="2525958"/>
                </a:moveTo>
                <a:lnTo>
                  <a:pt x="47093" y="2525958"/>
                </a:lnTo>
                <a:lnTo>
                  <a:pt x="47093" y="0"/>
                </a:lnTo>
                <a:lnTo>
                  <a:pt x="0" y="0"/>
                </a:lnTo>
                <a:lnTo>
                  <a:pt x="0" y="2525958"/>
                </a:lnTo>
                <a:close/>
              </a:path>
            </a:pathLst>
          </a:custGeom>
          <a:solidFill>
            <a:srgbClr val="52DDD4"/>
          </a:solidFill>
        </p:spPr>
        <p:txBody>
          <a:bodyPr wrap="square" lIns="0" tIns="0" rIns="0" bIns="0" rtlCol="0"/>
          <a:lstStyle/>
          <a:p>
            <a:endParaRPr/>
          </a:p>
        </p:txBody>
      </p:sp>
      <p:sp>
        <p:nvSpPr>
          <p:cNvPr id="20" name="object 20"/>
          <p:cNvSpPr/>
          <p:nvPr/>
        </p:nvSpPr>
        <p:spPr>
          <a:xfrm>
            <a:off x="11220656" y="0"/>
            <a:ext cx="47625" cy="2526030"/>
          </a:xfrm>
          <a:custGeom>
            <a:avLst/>
            <a:gdLst/>
            <a:ahLst/>
            <a:cxnLst/>
            <a:rect l="l" t="t" r="r" b="b"/>
            <a:pathLst>
              <a:path w="47625" h="2526030">
                <a:moveTo>
                  <a:pt x="0" y="2525958"/>
                </a:moveTo>
                <a:lnTo>
                  <a:pt x="47093" y="2525958"/>
                </a:lnTo>
                <a:lnTo>
                  <a:pt x="47093" y="0"/>
                </a:lnTo>
                <a:lnTo>
                  <a:pt x="0" y="0"/>
                </a:lnTo>
                <a:lnTo>
                  <a:pt x="0" y="2525958"/>
                </a:lnTo>
                <a:close/>
              </a:path>
            </a:pathLst>
          </a:custGeom>
          <a:solidFill>
            <a:srgbClr val="52DDD4"/>
          </a:solidFill>
        </p:spPr>
        <p:txBody>
          <a:bodyPr wrap="square" lIns="0" tIns="0" rIns="0" bIns="0" rtlCol="0"/>
          <a:lstStyle/>
          <a:p>
            <a:endParaRPr/>
          </a:p>
        </p:txBody>
      </p:sp>
      <p:sp>
        <p:nvSpPr>
          <p:cNvPr id="21" name="object 21"/>
          <p:cNvSpPr/>
          <p:nvPr/>
        </p:nvSpPr>
        <p:spPr>
          <a:xfrm>
            <a:off x="9336907" y="0"/>
            <a:ext cx="47625" cy="2526030"/>
          </a:xfrm>
          <a:custGeom>
            <a:avLst/>
            <a:gdLst/>
            <a:ahLst/>
            <a:cxnLst/>
            <a:rect l="l" t="t" r="r" b="b"/>
            <a:pathLst>
              <a:path w="47625" h="2526030">
                <a:moveTo>
                  <a:pt x="0" y="2525958"/>
                </a:moveTo>
                <a:lnTo>
                  <a:pt x="47093" y="2525958"/>
                </a:lnTo>
                <a:lnTo>
                  <a:pt x="47093" y="0"/>
                </a:lnTo>
                <a:lnTo>
                  <a:pt x="0" y="0"/>
                </a:lnTo>
                <a:lnTo>
                  <a:pt x="0" y="2525958"/>
                </a:lnTo>
                <a:close/>
              </a:path>
            </a:pathLst>
          </a:custGeom>
          <a:solidFill>
            <a:srgbClr val="52DDD4"/>
          </a:solidFill>
        </p:spPr>
        <p:txBody>
          <a:bodyPr wrap="square" lIns="0" tIns="0" rIns="0" bIns="0" rtlCol="0"/>
          <a:lstStyle/>
          <a:p>
            <a:endParaRPr/>
          </a:p>
        </p:txBody>
      </p:sp>
      <p:sp>
        <p:nvSpPr>
          <p:cNvPr id="22" name="object 22"/>
          <p:cNvSpPr/>
          <p:nvPr/>
        </p:nvSpPr>
        <p:spPr>
          <a:xfrm>
            <a:off x="8865970" y="0"/>
            <a:ext cx="47625" cy="2526030"/>
          </a:xfrm>
          <a:custGeom>
            <a:avLst/>
            <a:gdLst/>
            <a:ahLst/>
            <a:cxnLst/>
            <a:rect l="l" t="t" r="r" b="b"/>
            <a:pathLst>
              <a:path w="47625" h="2526030">
                <a:moveTo>
                  <a:pt x="0" y="2525958"/>
                </a:moveTo>
                <a:lnTo>
                  <a:pt x="47093" y="2525958"/>
                </a:lnTo>
                <a:lnTo>
                  <a:pt x="47093" y="0"/>
                </a:lnTo>
                <a:lnTo>
                  <a:pt x="0" y="0"/>
                </a:lnTo>
                <a:lnTo>
                  <a:pt x="0" y="2525958"/>
                </a:lnTo>
                <a:close/>
              </a:path>
            </a:pathLst>
          </a:custGeom>
          <a:solidFill>
            <a:srgbClr val="52DDD4"/>
          </a:solidFill>
        </p:spPr>
        <p:txBody>
          <a:bodyPr wrap="square" lIns="0" tIns="0" rIns="0" bIns="0" rtlCol="0"/>
          <a:lstStyle/>
          <a:p>
            <a:endParaRPr/>
          </a:p>
        </p:txBody>
      </p:sp>
      <p:sp>
        <p:nvSpPr>
          <p:cNvPr id="23" name="object 23"/>
          <p:cNvSpPr/>
          <p:nvPr/>
        </p:nvSpPr>
        <p:spPr>
          <a:xfrm>
            <a:off x="7453159" y="0"/>
            <a:ext cx="47625" cy="2526030"/>
          </a:xfrm>
          <a:custGeom>
            <a:avLst/>
            <a:gdLst/>
            <a:ahLst/>
            <a:cxnLst/>
            <a:rect l="l" t="t" r="r" b="b"/>
            <a:pathLst>
              <a:path w="47625" h="2526030">
                <a:moveTo>
                  <a:pt x="0" y="2525958"/>
                </a:moveTo>
                <a:lnTo>
                  <a:pt x="47093" y="2525958"/>
                </a:lnTo>
                <a:lnTo>
                  <a:pt x="47093" y="0"/>
                </a:lnTo>
                <a:lnTo>
                  <a:pt x="0" y="0"/>
                </a:lnTo>
                <a:lnTo>
                  <a:pt x="0" y="2525958"/>
                </a:lnTo>
                <a:close/>
              </a:path>
            </a:pathLst>
          </a:custGeom>
          <a:solidFill>
            <a:srgbClr val="52DDD4"/>
          </a:solidFill>
        </p:spPr>
        <p:txBody>
          <a:bodyPr wrap="square" lIns="0" tIns="0" rIns="0" bIns="0" rtlCol="0"/>
          <a:lstStyle/>
          <a:p>
            <a:endParaRPr/>
          </a:p>
        </p:txBody>
      </p:sp>
      <p:sp>
        <p:nvSpPr>
          <p:cNvPr id="24" name="object 24"/>
          <p:cNvSpPr/>
          <p:nvPr/>
        </p:nvSpPr>
        <p:spPr>
          <a:xfrm>
            <a:off x="6511283" y="0"/>
            <a:ext cx="47625" cy="5331460"/>
          </a:xfrm>
          <a:custGeom>
            <a:avLst/>
            <a:gdLst/>
            <a:ahLst/>
            <a:cxnLst/>
            <a:rect l="l" t="t" r="r" b="b"/>
            <a:pathLst>
              <a:path w="47625" h="5331460">
                <a:moveTo>
                  <a:pt x="47093" y="5331407"/>
                </a:moveTo>
                <a:lnTo>
                  <a:pt x="0" y="5331407"/>
                </a:lnTo>
                <a:lnTo>
                  <a:pt x="0" y="0"/>
                </a:lnTo>
                <a:lnTo>
                  <a:pt x="47093" y="0"/>
                </a:lnTo>
                <a:lnTo>
                  <a:pt x="47093" y="5331407"/>
                </a:lnTo>
                <a:close/>
              </a:path>
            </a:pathLst>
          </a:custGeom>
          <a:solidFill>
            <a:srgbClr val="52DDD4"/>
          </a:solidFill>
        </p:spPr>
        <p:txBody>
          <a:bodyPr wrap="square" lIns="0" tIns="0" rIns="0" bIns="0" rtlCol="0"/>
          <a:lstStyle/>
          <a:p>
            <a:endParaRPr/>
          </a:p>
        </p:txBody>
      </p:sp>
      <p:sp>
        <p:nvSpPr>
          <p:cNvPr id="25" name="object 25"/>
          <p:cNvSpPr/>
          <p:nvPr/>
        </p:nvSpPr>
        <p:spPr>
          <a:xfrm>
            <a:off x="6048921" y="11"/>
            <a:ext cx="506095" cy="5354320"/>
          </a:xfrm>
          <a:custGeom>
            <a:avLst/>
            <a:gdLst/>
            <a:ahLst/>
            <a:cxnLst/>
            <a:rect l="l" t="t" r="r" b="b"/>
            <a:pathLst>
              <a:path w="506095" h="5354320">
                <a:moveTo>
                  <a:pt x="506095" y="5307330"/>
                </a:moveTo>
                <a:lnTo>
                  <a:pt x="38519" y="5307330"/>
                </a:lnTo>
                <a:lnTo>
                  <a:pt x="38519" y="0"/>
                </a:lnTo>
                <a:lnTo>
                  <a:pt x="0" y="0"/>
                </a:lnTo>
                <a:lnTo>
                  <a:pt x="0" y="5307330"/>
                </a:lnTo>
                <a:lnTo>
                  <a:pt x="0" y="5331396"/>
                </a:lnTo>
                <a:lnTo>
                  <a:pt x="0" y="5354320"/>
                </a:lnTo>
                <a:lnTo>
                  <a:pt x="506095" y="5354320"/>
                </a:lnTo>
                <a:lnTo>
                  <a:pt x="506095" y="5307330"/>
                </a:lnTo>
                <a:close/>
              </a:path>
            </a:pathLst>
          </a:custGeom>
          <a:solidFill>
            <a:srgbClr val="52DDD4"/>
          </a:solidFill>
        </p:spPr>
        <p:txBody>
          <a:bodyPr wrap="square" lIns="0" tIns="0" rIns="0" bIns="0" rtlCol="0"/>
          <a:lstStyle/>
          <a:p>
            <a:endParaRPr/>
          </a:p>
        </p:txBody>
      </p:sp>
      <p:grpSp>
        <p:nvGrpSpPr>
          <p:cNvPr id="26" name="object 26"/>
          <p:cNvGrpSpPr/>
          <p:nvPr/>
        </p:nvGrpSpPr>
        <p:grpSpPr>
          <a:xfrm>
            <a:off x="12162531" y="0"/>
            <a:ext cx="6125845" cy="6642734"/>
            <a:chOff x="12162531" y="0"/>
            <a:chExt cx="6125845" cy="6642734"/>
          </a:xfrm>
        </p:grpSpPr>
        <p:sp>
          <p:nvSpPr>
            <p:cNvPr id="27" name="object 27"/>
            <p:cNvSpPr/>
            <p:nvPr/>
          </p:nvSpPr>
          <p:spPr>
            <a:xfrm>
              <a:off x="12162531" y="0"/>
              <a:ext cx="47625" cy="2526030"/>
            </a:xfrm>
            <a:custGeom>
              <a:avLst/>
              <a:gdLst/>
              <a:ahLst/>
              <a:cxnLst/>
              <a:rect l="l" t="t" r="r" b="b"/>
              <a:pathLst>
                <a:path w="47625" h="2526030">
                  <a:moveTo>
                    <a:pt x="0" y="2525958"/>
                  </a:moveTo>
                  <a:lnTo>
                    <a:pt x="47093" y="2525958"/>
                  </a:lnTo>
                  <a:lnTo>
                    <a:pt x="47093" y="0"/>
                  </a:lnTo>
                  <a:lnTo>
                    <a:pt x="0" y="0"/>
                  </a:lnTo>
                  <a:lnTo>
                    <a:pt x="0" y="2525958"/>
                  </a:lnTo>
                  <a:close/>
                </a:path>
              </a:pathLst>
            </a:custGeom>
            <a:solidFill>
              <a:srgbClr val="52DDD4"/>
            </a:solidFill>
          </p:spPr>
          <p:txBody>
            <a:bodyPr wrap="square" lIns="0" tIns="0" rIns="0" bIns="0" rtlCol="0"/>
            <a:lstStyle/>
            <a:p>
              <a:endParaRPr/>
            </a:p>
          </p:txBody>
        </p:sp>
        <p:pic>
          <p:nvPicPr>
            <p:cNvPr id="28" name="object 28"/>
            <p:cNvPicPr/>
            <p:nvPr/>
          </p:nvPicPr>
          <p:blipFill>
            <a:blip r:embed="rId2" cstate="print"/>
            <a:stretch>
              <a:fillRect/>
            </a:stretch>
          </p:blipFill>
          <p:spPr>
            <a:xfrm>
              <a:off x="12204627" y="0"/>
              <a:ext cx="6083372" cy="6642473"/>
            </a:xfrm>
            <a:prstGeom prst="rect">
              <a:avLst/>
            </a:prstGeom>
          </p:spPr>
        </p:pic>
      </p:grpSp>
      <p:sp>
        <p:nvSpPr>
          <p:cNvPr id="29" name="object 29"/>
          <p:cNvSpPr/>
          <p:nvPr/>
        </p:nvSpPr>
        <p:spPr>
          <a:xfrm>
            <a:off x="-2" y="-1"/>
            <a:ext cx="9472369" cy="9511231"/>
          </a:xfrm>
          <a:custGeom>
            <a:avLst/>
            <a:gdLst/>
            <a:ahLst/>
            <a:cxnLst/>
            <a:rect l="l" t="t" r="r" b="b"/>
            <a:pathLst>
              <a:path w="6049010" h="8230234">
                <a:moveTo>
                  <a:pt x="0" y="0"/>
                </a:moveTo>
                <a:lnTo>
                  <a:pt x="6048925" y="0"/>
                </a:lnTo>
                <a:lnTo>
                  <a:pt x="6048925" y="8230028"/>
                </a:lnTo>
                <a:lnTo>
                  <a:pt x="0" y="8230028"/>
                </a:lnTo>
                <a:lnTo>
                  <a:pt x="0" y="0"/>
                </a:lnTo>
                <a:close/>
              </a:path>
            </a:pathLst>
          </a:custGeom>
          <a:solidFill>
            <a:srgbClr val="FF8FE6"/>
          </a:solidFill>
        </p:spPr>
        <p:txBody>
          <a:bodyPr wrap="square" lIns="0" tIns="0" rIns="0" bIns="0" rtlCol="0"/>
          <a:lstStyle/>
          <a:p>
            <a:endParaRPr dirty="0"/>
          </a:p>
        </p:txBody>
      </p:sp>
      <p:sp>
        <p:nvSpPr>
          <p:cNvPr id="34" name="object 34"/>
          <p:cNvSpPr/>
          <p:nvPr/>
        </p:nvSpPr>
        <p:spPr>
          <a:xfrm>
            <a:off x="10324248" y="2532790"/>
            <a:ext cx="7979102" cy="7755969"/>
          </a:xfrm>
          <a:custGeom>
            <a:avLst/>
            <a:gdLst/>
            <a:ahLst/>
            <a:cxnLst/>
            <a:rect l="l" t="t" r="r" b="b"/>
            <a:pathLst>
              <a:path w="6057900" h="7761605">
                <a:moveTo>
                  <a:pt x="6057898" y="7761040"/>
                </a:moveTo>
                <a:lnTo>
                  <a:pt x="0" y="7761040"/>
                </a:lnTo>
                <a:lnTo>
                  <a:pt x="0" y="0"/>
                </a:lnTo>
                <a:lnTo>
                  <a:pt x="6057898" y="0"/>
                </a:lnTo>
                <a:lnTo>
                  <a:pt x="6057898" y="7761040"/>
                </a:lnTo>
                <a:close/>
              </a:path>
            </a:pathLst>
          </a:custGeom>
          <a:solidFill>
            <a:srgbClr val="FF8FE6"/>
          </a:solidFill>
        </p:spPr>
        <p:txBody>
          <a:bodyPr wrap="square" lIns="0" tIns="0" rIns="0" bIns="0" rtlCol="0"/>
          <a:lstStyle/>
          <a:p>
            <a:pPr marL="342900" indent="-342900">
              <a:buFont typeface="Wingdings" panose="05000000000000000000" pitchFamily="2" charset="2"/>
              <a:buChar char="Ø"/>
            </a:pPr>
            <a:r>
              <a:rPr lang="ru-RU" sz="2400" dirty="0">
                <a:latin typeface="Book Antiqua" panose="02040602050305030304" pitchFamily="18" charset="0"/>
              </a:rPr>
              <a:t>Весь </a:t>
            </a:r>
            <a:r>
              <a:rPr lang="ru-RU" sz="2400" dirty="0" err="1">
                <a:latin typeface="Book Antiqua" panose="02040602050305030304" pitchFamily="18" charset="0"/>
              </a:rPr>
              <a:t>світ</a:t>
            </a:r>
            <a:r>
              <a:rPr lang="ru-RU" sz="2400" dirty="0">
                <a:latin typeface="Book Antiqua" panose="02040602050305030304" pitchFamily="18" charset="0"/>
              </a:rPr>
              <a:t> </a:t>
            </a:r>
            <a:r>
              <a:rPr lang="ru-RU" sz="2400" dirty="0" err="1">
                <a:latin typeface="Book Antiqua" panose="02040602050305030304" pitchFamily="18" charset="0"/>
              </a:rPr>
              <a:t>знає</a:t>
            </a:r>
            <a:r>
              <a:rPr lang="ru-RU" sz="2400" dirty="0">
                <a:latin typeface="Book Antiqua" panose="02040602050305030304" pitchFamily="18" charset="0"/>
              </a:rPr>
              <a:t> легендарного </a:t>
            </a:r>
            <a:r>
              <a:rPr lang="ru-RU" sz="2400" dirty="0" err="1">
                <a:latin typeface="Book Antiqua" panose="02040602050305030304" pitchFamily="18" charset="0"/>
              </a:rPr>
              <a:t>революціонера</a:t>
            </a:r>
            <a:r>
              <a:rPr lang="ru-RU" sz="2400" dirty="0">
                <a:latin typeface="Book Antiqua" panose="02040602050305030304" pitchFamily="18" charset="0"/>
              </a:rPr>
              <a:t> </a:t>
            </a:r>
            <a:r>
              <a:rPr lang="ru-RU" sz="2400" dirty="0" err="1">
                <a:latin typeface="Book Antiqua" panose="02040602050305030304" pitchFamily="18" charset="0"/>
              </a:rPr>
              <a:t>Ернеста</a:t>
            </a:r>
            <a:r>
              <a:rPr lang="ru-RU" sz="2400" dirty="0">
                <a:latin typeface="Book Antiqua" panose="02040602050305030304" pitchFamily="18" charset="0"/>
              </a:rPr>
              <a:t> Че </a:t>
            </a:r>
            <a:r>
              <a:rPr lang="ru-RU" sz="2400" dirty="0" err="1">
                <a:latin typeface="Book Antiqua" panose="02040602050305030304" pitchFamily="18" charset="0"/>
              </a:rPr>
              <a:t>Чевара</a:t>
            </a:r>
            <a:r>
              <a:rPr lang="ru-RU" sz="2400" dirty="0">
                <a:latin typeface="Book Antiqua" panose="02040602050305030304" pitchFamily="18" charset="0"/>
              </a:rPr>
              <a:t>. </a:t>
            </a:r>
            <a:r>
              <a:rPr lang="ru-RU" sz="2400" dirty="0" err="1">
                <a:latin typeface="Book Antiqua" panose="02040602050305030304" pitchFamily="18" charset="0"/>
              </a:rPr>
              <a:t>Він</a:t>
            </a:r>
            <a:r>
              <a:rPr lang="ru-RU" sz="2400" dirty="0">
                <a:latin typeface="Book Antiqua" panose="02040602050305030304" pitchFamily="18" charset="0"/>
              </a:rPr>
              <a:t> </a:t>
            </a:r>
            <a:r>
              <a:rPr lang="ru-RU" sz="2400" dirty="0" err="1">
                <a:latin typeface="Book Antiqua" panose="02040602050305030304" pitchFamily="18" charset="0"/>
              </a:rPr>
              <a:t>був</a:t>
            </a:r>
            <a:r>
              <a:rPr lang="ru-RU" sz="2400" dirty="0">
                <a:latin typeface="Book Antiqua" panose="02040602050305030304" pitchFamily="18" charset="0"/>
              </a:rPr>
              <a:t> </a:t>
            </a:r>
            <a:r>
              <a:rPr lang="ru-RU" sz="2400" dirty="0" err="1">
                <a:latin typeface="Book Antiqua" panose="02040602050305030304" pitchFamily="18" charset="0"/>
              </a:rPr>
              <a:t>активним</a:t>
            </a:r>
            <a:r>
              <a:rPr lang="ru-RU" sz="2400" dirty="0">
                <a:latin typeface="Book Antiqua" panose="02040602050305030304" pitchFamily="18" charset="0"/>
              </a:rPr>
              <a:t> </a:t>
            </a:r>
            <a:r>
              <a:rPr lang="ru-RU" sz="2400" dirty="0" err="1">
                <a:latin typeface="Book Antiqua" panose="02040602050305030304" pitchFamily="18" charset="0"/>
              </a:rPr>
              <a:t>учасником</a:t>
            </a:r>
            <a:r>
              <a:rPr lang="ru-RU" sz="2400" dirty="0">
                <a:latin typeface="Book Antiqua" panose="02040602050305030304" pitchFamily="18" charset="0"/>
              </a:rPr>
              <a:t> </a:t>
            </a:r>
            <a:r>
              <a:rPr lang="ru-RU" sz="2400" dirty="0" err="1">
                <a:latin typeface="Book Antiqua" panose="02040602050305030304" pitchFamily="18" charset="0"/>
              </a:rPr>
              <a:t>кубинської</a:t>
            </a:r>
            <a:r>
              <a:rPr lang="ru-RU" sz="2400" dirty="0">
                <a:latin typeface="Book Antiqua" panose="02040602050305030304" pitchFamily="18" charset="0"/>
              </a:rPr>
              <a:t> </a:t>
            </a:r>
            <a:r>
              <a:rPr lang="ru-RU" sz="2400" dirty="0" err="1">
                <a:latin typeface="Book Antiqua" panose="02040602050305030304" pitchFamily="18" charset="0"/>
              </a:rPr>
              <a:t>революції</a:t>
            </a:r>
            <a:r>
              <a:rPr lang="ru-RU" sz="2400" dirty="0">
                <a:latin typeface="Book Antiqua" panose="02040602050305030304" pitchFamily="18" charset="0"/>
              </a:rPr>
              <a:t>, тому, </a:t>
            </a:r>
            <a:r>
              <a:rPr lang="ru-RU" sz="2400" dirty="0" err="1">
                <a:latin typeface="Book Antiqua" panose="02040602050305030304" pitchFamily="18" charset="0"/>
              </a:rPr>
              <a:t>багато</a:t>
            </a:r>
            <a:r>
              <a:rPr lang="ru-RU" sz="2400" dirty="0">
                <a:latin typeface="Book Antiqua" panose="02040602050305030304" pitchFamily="18" charset="0"/>
              </a:rPr>
              <a:t> </a:t>
            </a:r>
            <a:r>
              <a:rPr lang="ru-RU" sz="2400" dirty="0" err="1">
                <a:latin typeface="Book Antiqua" panose="02040602050305030304" pitchFamily="18" charset="0"/>
              </a:rPr>
              <a:t>хто</a:t>
            </a:r>
            <a:r>
              <a:rPr lang="ru-RU" sz="2400" dirty="0">
                <a:latin typeface="Book Antiqua" panose="02040602050305030304" pitchFamily="18" charset="0"/>
              </a:rPr>
              <a:t> </a:t>
            </a:r>
            <a:r>
              <a:rPr lang="ru-RU" sz="2400" dirty="0" err="1">
                <a:latin typeface="Book Antiqua" panose="02040602050305030304" pitchFamily="18" charset="0"/>
              </a:rPr>
              <a:t>вважає</a:t>
            </a:r>
            <a:r>
              <a:rPr lang="ru-RU" sz="2400" dirty="0">
                <a:latin typeface="Book Antiqua" panose="02040602050305030304" pitchFamily="18" charset="0"/>
              </a:rPr>
              <a:t> </a:t>
            </a:r>
            <a:r>
              <a:rPr lang="ru-RU" sz="2400" dirty="0" err="1">
                <a:latin typeface="Book Antiqua" panose="02040602050305030304" pitchFamily="18" charset="0"/>
              </a:rPr>
              <a:t>його</a:t>
            </a:r>
            <a:r>
              <a:rPr lang="ru-RU" sz="2400" dirty="0">
                <a:latin typeface="Book Antiqua" panose="02040602050305030304" pitchFamily="18" charset="0"/>
              </a:rPr>
              <a:t> кубинцем. Але, </a:t>
            </a:r>
            <a:r>
              <a:rPr lang="ru-RU" sz="2400" dirty="0" err="1">
                <a:latin typeface="Book Antiqua" panose="02040602050305030304" pitchFamily="18" charset="0"/>
              </a:rPr>
              <a:t>це</a:t>
            </a:r>
            <a:r>
              <a:rPr lang="ru-RU" sz="2400" dirty="0">
                <a:latin typeface="Book Antiqua" panose="02040602050305030304" pitchFamily="18" charset="0"/>
              </a:rPr>
              <a:t> не так – </a:t>
            </a:r>
            <a:r>
              <a:rPr lang="ru-RU" sz="2400" dirty="0" err="1">
                <a:latin typeface="Book Antiqua" panose="02040602050305030304" pitchFamily="18" charset="0"/>
              </a:rPr>
              <a:t>Ернесто</a:t>
            </a:r>
            <a:r>
              <a:rPr lang="ru-RU" sz="2400" dirty="0">
                <a:latin typeface="Book Antiqua" panose="02040602050305030304" pitchFamily="18" charset="0"/>
              </a:rPr>
              <a:t> </a:t>
            </a:r>
            <a:r>
              <a:rPr lang="ru-RU" sz="2400" dirty="0" err="1">
                <a:latin typeface="Book Antiqua" panose="02040602050305030304" pitchFamily="18" charset="0"/>
              </a:rPr>
              <a:t>народився</a:t>
            </a:r>
            <a:r>
              <a:rPr lang="ru-RU" sz="2400" dirty="0">
                <a:latin typeface="Book Antiqua" panose="02040602050305030304" pitchFamily="18" charset="0"/>
              </a:rPr>
              <a:t> в 1928 </a:t>
            </a:r>
            <a:r>
              <a:rPr lang="ru-RU" sz="2400" dirty="0" err="1">
                <a:latin typeface="Book Antiqua" panose="02040602050305030304" pitchFamily="18" charset="0"/>
              </a:rPr>
              <a:t>році</a:t>
            </a:r>
            <a:r>
              <a:rPr lang="ru-RU" sz="2400" dirty="0">
                <a:latin typeface="Book Antiqua" panose="02040602050305030304" pitchFamily="18" charset="0"/>
              </a:rPr>
              <a:t> в </a:t>
            </a:r>
            <a:r>
              <a:rPr lang="ru-RU" sz="2400" dirty="0" err="1">
                <a:latin typeface="Book Antiqua" panose="02040602050305030304" pitchFamily="18" charset="0"/>
              </a:rPr>
              <a:t>аргентинському</a:t>
            </a:r>
            <a:r>
              <a:rPr lang="ru-RU" sz="2400" dirty="0">
                <a:latin typeface="Book Antiqua" panose="02040602050305030304" pitchFamily="18" charset="0"/>
              </a:rPr>
              <a:t> </a:t>
            </a:r>
            <a:r>
              <a:rPr lang="ru-RU" sz="2400" dirty="0" err="1">
                <a:latin typeface="Book Antiqua" panose="02040602050305030304" pitchFamily="18" charset="0"/>
              </a:rPr>
              <a:t>місті</a:t>
            </a:r>
            <a:r>
              <a:rPr lang="ru-RU" sz="2400" dirty="0">
                <a:latin typeface="Book Antiqua" panose="02040602050305030304" pitchFamily="18" charset="0"/>
              </a:rPr>
              <a:t> </a:t>
            </a:r>
            <a:r>
              <a:rPr lang="ru-RU" sz="2400" dirty="0" err="1">
                <a:latin typeface="Book Antiqua" panose="02040602050305030304" pitchFamily="18" charset="0"/>
              </a:rPr>
              <a:t>Росаріо</a:t>
            </a:r>
            <a:r>
              <a:rPr lang="ru-RU" sz="2400" dirty="0">
                <a:latin typeface="Book Antiqua" panose="02040602050305030304" pitchFamily="18" charset="0"/>
              </a:rPr>
              <a:t>. </a:t>
            </a:r>
            <a:r>
              <a:rPr lang="ru-RU" sz="2400" dirty="0" err="1">
                <a:latin typeface="Book Antiqua" panose="02040602050305030304" pitchFamily="18" charset="0"/>
              </a:rPr>
              <a:t>Його</a:t>
            </a:r>
            <a:r>
              <a:rPr lang="ru-RU" sz="2400" dirty="0">
                <a:latin typeface="Book Antiqua" panose="02040602050305030304" pitchFamily="18" charset="0"/>
              </a:rPr>
              <a:t> батьки </a:t>
            </a:r>
            <a:r>
              <a:rPr lang="ru-RU" sz="2400" dirty="0" err="1">
                <a:latin typeface="Book Antiqua" panose="02040602050305030304" pitchFamily="18" charset="0"/>
              </a:rPr>
              <a:t>були</a:t>
            </a:r>
            <a:r>
              <a:rPr lang="ru-RU" sz="2400" dirty="0">
                <a:latin typeface="Book Antiqua" panose="02040602050305030304" pitchFamily="18" charset="0"/>
              </a:rPr>
              <a:t> </a:t>
            </a:r>
            <a:r>
              <a:rPr lang="ru-RU" sz="2400" dirty="0" err="1">
                <a:latin typeface="Book Antiqua" panose="02040602050305030304" pitchFamily="18" charset="0"/>
              </a:rPr>
              <a:t>заможними</a:t>
            </a:r>
            <a:r>
              <a:rPr lang="ru-RU" sz="2400" dirty="0">
                <a:latin typeface="Book Antiqua" panose="02040602050305030304" pitchFamily="18" charset="0"/>
              </a:rPr>
              <a:t> людьми, </a:t>
            </a:r>
            <a:r>
              <a:rPr lang="ru-RU" sz="2400" dirty="0" err="1">
                <a:latin typeface="Book Antiqua" panose="02040602050305030304" pitchFamily="18" charset="0"/>
              </a:rPr>
              <a:t>Ернесто</a:t>
            </a:r>
            <a:r>
              <a:rPr lang="ru-RU" sz="2400" dirty="0">
                <a:latin typeface="Book Antiqua" panose="02040602050305030304" pitchFamily="18" charset="0"/>
              </a:rPr>
              <a:t> Че Гевара </a:t>
            </a:r>
            <a:r>
              <a:rPr lang="ru-RU" sz="2400" dirty="0" err="1">
                <a:latin typeface="Book Antiqua" panose="02040602050305030304" pitchFamily="18" charset="0"/>
              </a:rPr>
              <a:t>отримав</a:t>
            </a:r>
            <a:r>
              <a:rPr lang="ru-RU" sz="2400" dirty="0">
                <a:latin typeface="Book Antiqua" panose="02040602050305030304" pitchFamily="18" charset="0"/>
              </a:rPr>
              <a:t> </a:t>
            </a:r>
            <a:r>
              <a:rPr lang="ru-RU" sz="2400" dirty="0" err="1">
                <a:latin typeface="Book Antiqua" panose="02040602050305030304" pitchFamily="18" charset="0"/>
              </a:rPr>
              <a:t>хорошу</a:t>
            </a:r>
            <a:r>
              <a:rPr lang="ru-RU" sz="2400" dirty="0">
                <a:latin typeface="Book Antiqua" panose="02040602050305030304" pitchFamily="18" charset="0"/>
              </a:rPr>
              <a:t> </a:t>
            </a:r>
            <a:r>
              <a:rPr lang="ru-RU" sz="2400" dirty="0" err="1">
                <a:latin typeface="Book Antiqua" panose="02040602050305030304" pitchFamily="18" charset="0"/>
              </a:rPr>
              <a:t>освіту</a:t>
            </a:r>
            <a:r>
              <a:rPr lang="ru-RU" sz="2400" dirty="0">
                <a:latin typeface="Book Antiqua" panose="02040602050305030304" pitchFamily="18" charset="0"/>
              </a:rPr>
              <a:t>, </a:t>
            </a:r>
            <a:r>
              <a:rPr lang="ru-RU" sz="2400" dirty="0" err="1">
                <a:latin typeface="Book Antiqua" panose="02040602050305030304" pitchFamily="18" charset="0"/>
              </a:rPr>
              <a:t>закінчив</a:t>
            </a:r>
            <a:r>
              <a:rPr lang="ru-RU" sz="2400" dirty="0">
                <a:latin typeface="Book Antiqua" panose="02040602050305030304" pitchFamily="18" charset="0"/>
              </a:rPr>
              <a:t> </a:t>
            </a:r>
            <a:r>
              <a:rPr lang="ru-RU" sz="2400" dirty="0" err="1">
                <a:latin typeface="Book Antiqua" panose="02040602050305030304" pitchFamily="18" charset="0"/>
              </a:rPr>
              <a:t>медичний</a:t>
            </a:r>
            <a:r>
              <a:rPr lang="ru-RU" sz="2400" dirty="0">
                <a:latin typeface="Book Antiqua" panose="02040602050305030304" pitchFamily="18" charset="0"/>
              </a:rPr>
              <a:t> факультет. </a:t>
            </a:r>
          </a:p>
          <a:p>
            <a:pPr marL="342900" indent="-342900">
              <a:buFont typeface="Wingdings" panose="05000000000000000000" pitchFamily="2" charset="2"/>
              <a:buChar char="Ø"/>
            </a:pPr>
            <a:r>
              <a:rPr lang="ru-RU" sz="2400" dirty="0">
                <a:latin typeface="Book Antiqua" panose="02040602050305030304" pitchFamily="18" charset="0"/>
              </a:rPr>
              <a:t>20 липня в </a:t>
            </a:r>
            <a:r>
              <a:rPr lang="ru-RU" sz="2400" dirty="0" err="1">
                <a:latin typeface="Book Antiqua" panose="02040602050305030304" pitchFamily="18" charset="0"/>
              </a:rPr>
              <a:t>Аргентині</a:t>
            </a:r>
            <a:r>
              <a:rPr lang="ru-RU" sz="2400" dirty="0">
                <a:latin typeface="Book Antiqua" panose="02040602050305030304" pitchFamily="18" charset="0"/>
              </a:rPr>
              <a:t> </a:t>
            </a:r>
            <a:r>
              <a:rPr lang="ru-RU" sz="2400" dirty="0" err="1">
                <a:latin typeface="Book Antiqua" panose="02040602050305030304" pitchFamily="18" charset="0"/>
              </a:rPr>
              <a:t>відзначається</a:t>
            </a:r>
            <a:r>
              <a:rPr lang="ru-RU" sz="2400" dirty="0">
                <a:latin typeface="Book Antiqua" panose="02040602050305030304" pitchFamily="18" charset="0"/>
              </a:rPr>
              <a:t> </a:t>
            </a:r>
            <a:r>
              <a:rPr lang="ru-RU" sz="2400" dirty="0" err="1">
                <a:latin typeface="Book Antiqua" panose="02040602050305030304" pitchFamily="18" charset="0"/>
              </a:rPr>
              <a:t>незвичайне</a:t>
            </a:r>
            <a:r>
              <a:rPr lang="ru-RU" sz="2400" dirty="0">
                <a:latin typeface="Book Antiqua" panose="02040602050305030304" pitchFamily="18" charset="0"/>
              </a:rPr>
              <a:t> свято – День </a:t>
            </a:r>
            <a:r>
              <a:rPr lang="ru-RU" sz="2400" dirty="0" err="1">
                <a:latin typeface="Book Antiqua" panose="02040602050305030304" pitchFamily="18" charset="0"/>
              </a:rPr>
              <a:t>дружби</a:t>
            </a:r>
            <a:r>
              <a:rPr lang="ru-RU" sz="2400" dirty="0">
                <a:latin typeface="Book Antiqua" panose="02040602050305030304" pitchFamily="18" charset="0"/>
              </a:rPr>
              <a:t>. </a:t>
            </a:r>
            <a:r>
              <a:rPr lang="ru-RU" sz="2400" dirty="0" err="1">
                <a:latin typeface="Book Antiqua" panose="02040602050305030304" pitchFamily="18" charset="0"/>
              </a:rPr>
              <a:t>Цей</a:t>
            </a:r>
            <a:r>
              <a:rPr lang="ru-RU" sz="2400" dirty="0">
                <a:latin typeface="Book Antiqua" panose="02040602050305030304" pitchFamily="18" charset="0"/>
              </a:rPr>
              <a:t> день </a:t>
            </a:r>
            <a:r>
              <a:rPr lang="ru-RU" sz="2400" dirty="0" err="1">
                <a:latin typeface="Book Antiqua" panose="02040602050305030304" pitchFamily="18" charset="0"/>
              </a:rPr>
              <a:t>прийнято</a:t>
            </a:r>
            <a:r>
              <a:rPr lang="ru-RU" sz="2400" dirty="0">
                <a:latin typeface="Book Antiqua" panose="02040602050305030304" pitchFamily="18" charset="0"/>
              </a:rPr>
              <a:t> </a:t>
            </a:r>
            <a:r>
              <a:rPr lang="ru-RU" sz="2400" dirty="0" err="1">
                <a:latin typeface="Book Antiqua" panose="02040602050305030304" pitchFamily="18" charset="0"/>
              </a:rPr>
              <a:t>проводити</a:t>
            </a:r>
            <a:r>
              <a:rPr lang="ru-RU" sz="2400" dirty="0">
                <a:latin typeface="Book Antiqua" panose="02040602050305030304" pitchFamily="18" charset="0"/>
              </a:rPr>
              <a:t> в </a:t>
            </a:r>
            <a:r>
              <a:rPr lang="ru-RU" sz="2400" dirty="0" err="1">
                <a:latin typeface="Book Antiqua" panose="02040602050305030304" pitchFamily="18" charset="0"/>
              </a:rPr>
              <a:t>колі</a:t>
            </a:r>
            <a:r>
              <a:rPr lang="ru-RU" sz="2400" dirty="0">
                <a:latin typeface="Book Antiqua" panose="02040602050305030304" pitchFamily="18" charset="0"/>
              </a:rPr>
              <a:t> </a:t>
            </a:r>
            <a:r>
              <a:rPr lang="ru-RU" sz="2400" dirty="0" err="1">
                <a:latin typeface="Book Antiqua" panose="02040602050305030304" pitchFamily="18" charset="0"/>
              </a:rPr>
              <a:t>друзів</a:t>
            </a:r>
            <a:r>
              <a:rPr lang="ru-RU" sz="2400" dirty="0">
                <a:latin typeface="Book Antiqua" panose="02040602050305030304" pitchFamily="18" charset="0"/>
              </a:rPr>
              <a:t>, </a:t>
            </a:r>
            <a:r>
              <a:rPr lang="ru-RU" sz="2400" dirty="0" err="1">
                <a:latin typeface="Book Antiqua" panose="02040602050305030304" pitchFamily="18" charset="0"/>
              </a:rPr>
              <a:t>обмінюватися</a:t>
            </a:r>
            <a:r>
              <a:rPr lang="ru-RU" sz="2400" dirty="0">
                <a:latin typeface="Book Antiqua" panose="02040602050305030304" pitchFamily="18" charset="0"/>
              </a:rPr>
              <a:t> </a:t>
            </a:r>
            <a:r>
              <a:rPr lang="ru-RU" sz="2400" dirty="0" err="1">
                <a:latin typeface="Book Antiqua" panose="02040602050305030304" pitchFamily="18" charset="0"/>
              </a:rPr>
              <a:t>подарунками</a:t>
            </a:r>
            <a:r>
              <a:rPr lang="ru-RU" sz="2400" dirty="0">
                <a:latin typeface="Book Antiqua" panose="02040602050305030304" pitchFamily="18" charset="0"/>
              </a:rPr>
              <a:t> та </a:t>
            </a:r>
            <a:r>
              <a:rPr lang="ru-RU" sz="2400" dirty="0" err="1">
                <a:latin typeface="Book Antiqua" panose="02040602050305030304" pitchFamily="18" charset="0"/>
              </a:rPr>
              <a:t>привітаннями</a:t>
            </a:r>
            <a:r>
              <a:rPr lang="ru-RU" sz="2400" dirty="0">
                <a:latin typeface="Book Antiqua" panose="02040602050305030304" pitchFamily="18" charset="0"/>
              </a:rPr>
              <a:t>. </a:t>
            </a:r>
            <a:r>
              <a:rPr lang="ru-RU" sz="2400" dirty="0" err="1">
                <a:latin typeface="Book Antiqua" panose="02040602050305030304" pitchFamily="18" charset="0"/>
              </a:rPr>
              <a:t>Незважаючи</a:t>
            </a:r>
            <a:r>
              <a:rPr lang="ru-RU" sz="2400" dirty="0">
                <a:latin typeface="Book Antiqua" panose="02040602050305030304" pitchFamily="18" charset="0"/>
              </a:rPr>
              <a:t> на те, </a:t>
            </a:r>
            <a:r>
              <a:rPr lang="ru-RU" sz="2400" dirty="0" err="1">
                <a:latin typeface="Book Antiqua" panose="02040602050305030304" pitchFamily="18" charset="0"/>
              </a:rPr>
              <a:t>що</a:t>
            </a:r>
            <a:r>
              <a:rPr lang="ru-RU" sz="2400" dirty="0">
                <a:latin typeface="Book Antiqua" panose="02040602050305030304" pitchFamily="18" charset="0"/>
              </a:rPr>
              <a:t> </a:t>
            </a:r>
            <a:r>
              <a:rPr lang="ru-RU" sz="2400" dirty="0" err="1">
                <a:latin typeface="Book Antiqua" panose="02040602050305030304" pitchFamily="18" charset="0"/>
              </a:rPr>
              <a:t>цей</a:t>
            </a:r>
            <a:r>
              <a:rPr lang="ru-RU" sz="2400" dirty="0">
                <a:latin typeface="Book Antiqua" panose="02040602050305030304" pitchFamily="18" charset="0"/>
              </a:rPr>
              <a:t> день не є </a:t>
            </a:r>
            <a:r>
              <a:rPr lang="ru-RU" sz="2400" dirty="0" err="1">
                <a:latin typeface="Book Antiqua" panose="02040602050305030304" pitchFamily="18" charset="0"/>
              </a:rPr>
              <a:t>державним</a:t>
            </a:r>
            <a:r>
              <a:rPr lang="ru-RU" sz="2400" dirty="0">
                <a:latin typeface="Book Antiqua" panose="02040602050305030304" pitchFamily="18" charset="0"/>
              </a:rPr>
              <a:t>, </a:t>
            </a:r>
            <a:r>
              <a:rPr lang="ru-RU" sz="2400" dirty="0" err="1">
                <a:latin typeface="Book Antiqua" panose="02040602050305030304" pitchFamily="18" charset="0"/>
              </a:rPr>
              <a:t>він</a:t>
            </a:r>
            <a:r>
              <a:rPr lang="ru-RU" sz="2400" dirty="0">
                <a:latin typeface="Book Antiqua" panose="02040602050305030304" pitchFamily="18" charset="0"/>
              </a:rPr>
              <a:t> </a:t>
            </a:r>
            <a:r>
              <a:rPr lang="ru-RU" sz="2400" dirty="0" err="1">
                <a:latin typeface="Book Antiqua" panose="02040602050305030304" pitchFamily="18" charset="0"/>
              </a:rPr>
              <a:t>дуже</a:t>
            </a:r>
            <a:r>
              <a:rPr lang="ru-RU" sz="2400" dirty="0">
                <a:latin typeface="Book Antiqua" panose="02040602050305030304" pitchFamily="18" charset="0"/>
              </a:rPr>
              <a:t> </a:t>
            </a:r>
            <a:r>
              <a:rPr lang="ru-RU" sz="2400" dirty="0" err="1">
                <a:latin typeface="Book Antiqua" panose="02040602050305030304" pitchFamily="18" charset="0"/>
              </a:rPr>
              <a:t>популярний</a:t>
            </a:r>
            <a:r>
              <a:rPr lang="ru-RU" sz="2400" dirty="0">
                <a:latin typeface="Book Antiqua" panose="02040602050305030304" pitchFamily="18" charset="0"/>
              </a:rPr>
              <a:t> в </a:t>
            </a:r>
            <a:r>
              <a:rPr lang="ru-RU" sz="2400" dirty="0" err="1">
                <a:latin typeface="Book Antiqua" panose="02040602050305030304" pitchFamily="18" charset="0"/>
              </a:rPr>
              <a:t>країні</a:t>
            </a:r>
            <a:r>
              <a:rPr lang="ru-RU" sz="2400" dirty="0">
                <a:latin typeface="Book Antiqua" panose="02040602050305030304" pitchFamily="18" charset="0"/>
              </a:rPr>
              <a:t>.</a:t>
            </a:r>
          </a:p>
          <a:p>
            <a:pPr marL="342900" indent="-342900">
              <a:buFont typeface="Wingdings" panose="05000000000000000000" pitchFamily="2" charset="2"/>
              <a:buChar char="Ø"/>
            </a:pPr>
            <a:r>
              <a:rPr lang="ru-RU" sz="2400" dirty="0" err="1">
                <a:latin typeface="Book Antiqua" panose="02040602050305030304" pitchFamily="18" charset="0"/>
              </a:rPr>
              <a:t>Кожен</a:t>
            </a:r>
            <a:r>
              <a:rPr lang="ru-RU" sz="2400" dirty="0">
                <a:latin typeface="Book Antiqua" panose="02040602050305030304" pitchFamily="18" charset="0"/>
              </a:rPr>
              <a:t> </a:t>
            </a:r>
            <a:r>
              <a:rPr lang="ru-RU" sz="2400" dirty="0" err="1">
                <a:latin typeface="Book Antiqua" panose="02040602050305030304" pitchFamily="18" charset="0"/>
              </a:rPr>
              <a:t>тридцятий</a:t>
            </a:r>
            <a:r>
              <a:rPr lang="ru-RU" sz="2400" dirty="0">
                <a:latin typeface="Book Antiqua" panose="02040602050305030304" pitchFamily="18" charset="0"/>
              </a:rPr>
              <a:t> </a:t>
            </a:r>
            <a:r>
              <a:rPr lang="ru-RU" sz="2400" dirty="0" err="1">
                <a:latin typeface="Book Antiqua" panose="02040602050305030304" pitchFamily="18" charset="0"/>
              </a:rPr>
              <a:t>мешканець</a:t>
            </a:r>
            <a:r>
              <a:rPr lang="ru-RU" sz="2400" dirty="0">
                <a:latin typeface="Book Antiqua" panose="02040602050305030304" pitchFamily="18" charset="0"/>
              </a:rPr>
              <a:t> </a:t>
            </a:r>
            <a:r>
              <a:rPr lang="ru-RU" sz="2400" dirty="0" err="1">
                <a:latin typeface="Book Antiqua" panose="02040602050305030304" pitchFamily="18" charset="0"/>
              </a:rPr>
              <a:t>Аргентини</a:t>
            </a:r>
            <a:r>
              <a:rPr lang="ru-RU" sz="2400" dirty="0">
                <a:latin typeface="Book Antiqua" panose="02040602050305030304" pitchFamily="18" charset="0"/>
              </a:rPr>
              <a:t> </a:t>
            </a:r>
            <a:r>
              <a:rPr lang="ru-RU" sz="2400" dirty="0" err="1">
                <a:latin typeface="Book Antiqua" panose="02040602050305030304" pitchFamily="18" charset="0"/>
              </a:rPr>
              <a:t>хоча</a:t>
            </a:r>
            <a:r>
              <a:rPr lang="ru-RU" sz="2400" dirty="0">
                <a:latin typeface="Book Antiqua" panose="02040602050305030304" pitchFamily="18" charset="0"/>
              </a:rPr>
              <a:t> б раз у </a:t>
            </a:r>
            <a:r>
              <a:rPr lang="ru-RU" sz="2400" dirty="0" err="1">
                <a:latin typeface="Book Antiqua" panose="02040602050305030304" pitchFamily="18" charset="0"/>
              </a:rPr>
              <a:t>житті</a:t>
            </a:r>
            <a:r>
              <a:rPr lang="ru-RU" sz="2400" dirty="0">
                <a:latin typeface="Book Antiqua" panose="02040602050305030304" pitchFamily="18" charset="0"/>
              </a:rPr>
              <a:t> </a:t>
            </a:r>
            <a:r>
              <a:rPr lang="ru-RU" sz="2400" dirty="0" err="1">
                <a:latin typeface="Book Antiqua" panose="02040602050305030304" pitchFamily="18" charset="0"/>
              </a:rPr>
              <a:t>робив</a:t>
            </a:r>
            <a:r>
              <a:rPr lang="ru-RU" sz="2400" dirty="0">
                <a:latin typeface="Book Antiqua" panose="02040602050305030304" pitchFamily="18" charset="0"/>
              </a:rPr>
              <a:t> </a:t>
            </a:r>
            <a:r>
              <a:rPr lang="ru-RU" sz="2400" dirty="0" err="1">
                <a:latin typeface="Book Antiqua" panose="02040602050305030304" pitchFamily="18" charset="0"/>
              </a:rPr>
              <a:t>пластичну</a:t>
            </a:r>
            <a:r>
              <a:rPr lang="ru-RU" sz="2400" dirty="0">
                <a:latin typeface="Book Antiqua" panose="02040602050305030304" pitchFamily="18" charset="0"/>
              </a:rPr>
              <a:t> </a:t>
            </a:r>
            <a:r>
              <a:rPr lang="ru-RU" sz="2400" dirty="0" err="1">
                <a:latin typeface="Book Antiqua" panose="02040602050305030304" pitchFamily="18" charset="0"/>
              </a:rPr>
              <a:t>операцію</a:t>
            </a:r>
            <a:r>
              <a:rPr lang="ru-RU" sz="2400" dirty="0">
                <a:latin typeface="Book Antiqua" panose="02040602050305030304" pitchFamily="18" charset="0"/>
              </a:rPr>
              <a:t>. Тут </a:t>
            </a:r>
            <a:r>
              <a:rPr lang="ru-RU" sz="2400" dirty="0" err="1">
                <a:latin typeface="Book Antiqua" panose="02040602050305030304" pitchFamily="18" charset="0"/>
              </a:rPr>
              <a:t>ця</a:t>
            </a:r>
            <a:r>
              <a:rPr lang="ru-RU" sz="2400" dirty="0">
                <a:latin typeface="Book Antiqua" panose="02040602050305030304" pitchFamily="18" charset="0"/>
              </a:rPr>
              <a:t> </a:t>
            </a:r>
            <a:r>
              <a:rPr lang="ru-RU" sz="2400" dirty="0" err="1">
                <a:latin typeface="Book Antiqua" panose="02040602050305030304" pitchFamily="18" charset="0"/>
              </a:rPr>
              <a:t>послуга</a:t>
            </a:r>
            <a:r>
              <a:rPr lang="ru-RU" sz="2400" dirty="0">
                <a:latin typeface="Book Antiqua" panose="02040602050305030304" pitchFamily="18" charset="0"/>
              </a:rPr>
              <a:t> недорого, тому до </a:t>
            </a:r>
            <a:r>
              <a:rPr lang="ru-RU" sz="2400" dirty="0" err="1">
                <a:latin typeface="Book Antiqua" panose="02040602050305030304" pitchFamily="18" charset="0"/>
              </a:rPr>
              <a:t>пластичних</a:t>
            </a:r>
            <a:r>
              <a:rPr lang="ru-RU" sz="2400" dirty="0">
                <a:latin typeface="Book Antiqua" panose="02040602050305030304" pitchFamily="18" charset="0"/>
              </a:rPr>
              <a:t> </a:t>
            </a:r>
            <a:r>
              <a:rPr lang="ru-RU" sz="2400" dirty="0" err="1">
                <a:latin typeface="Book Antiqua" panose="02040602050305030304" pitchFamily="18" charset="0"/>
              </a:rPr>
              <a:t>хірургів</a:t>
            </a:r>
            <a:r>
              <a:rPr lang="ru-RU" sz="2400" dirty="0">
                <a:latin typeface="Book Antiqua" panose="02040602050305030304" pitchFamily="18" charset="0"/>
              </a:rPr>
              <a:t> </a:t>
            </a:r>
            <a:r>
              <a:rPr lang="ru-RU" sz="2400" dirty="0" err="1">
                <a:latin typeface="Book Antiqua" panose="02040602050305030304" pitchFamily="18" charset="0"/>
              </a:rPr>
              <a:t>Аргентини</a:t>
            </a:r>
            <a:r>
              <a:rPr lang="ru-RU" sz="2400" dirty="0">
                <a:latin typeface="Book Antiqua" panose="02040602050305030304" pitchFamily="18" charset="0"/>
              </a:rPr>
              <a:t> </a:t>
            </a:r>
            <a:r>
              <a:rPr lang="ru-RU" sz="2400" dirty="0" err="1">
                <a:latin typeface="Book Antiqua" panose="02040602050305030304" pitchFamily="18" charset="0"/>
              </a:rPr>
              <a:t>прагнуть</a:t>
            </a:r>
            <a:r>
              <a:rPr lang="ru-RU" sz="2400" dirty="0">
                <a:latin typeface="Book Antiqua" panose="02040602050305030304" pitchFamily="18" charset="0"/>
              </a:rPr>
              <a:t> не </a:t>
            </a:r>
            <a:r>
              <a:rPr lang="ru-RU" sz="2400" dirty="0" err="1">
                <a:latin typeface="Book Antiqua" panose="02040602050305030304" pitchFamily="18" charset="0"/>
              </a:rPr>
              <a:t>тільки</a:t>
            </a:r>
            <a:r>
              <a:rPr lang="ru-RU" sz="2400" dirty="0">
                <a:latin typeface="Book Antiqua" panose="02040602050305030304" pitchFamily="18" charset="0"/>
              </a:rPr>
              <a:t> </a:t>
            </a:r>
            <a:r>
              <a:rPr lang="ru-RU" sz="2400" dirty="0" err="1">
                <a:latin typeface="Book Antiqua" panose="02040602050305030304" pitchFamily="18" charset="0"/>
              </a:rPr>
              <a:t>місцеві</a:t>
            </a:r>
            <a:r>
              <a:rPr lang="ru-RU" sz="2400" dirty="0">
                <a:latin typeface="Book Antiqua" panose="02040602050305030304" pitchFamily="18" charset="0"/>
              </a:rPr>
              <a:t> </a:t>
            </a:r>
            <a:r>
              <a:rPr lang="ru-RU" sz="2400" dirty="0" err="1">
                <a:latin typeface="Book Antiqua" panose="02040602050305030304" pitchFamily="18" charset="0"/>
              </a:rPr>
              <a:t>жителі</a:t>
            </a:r>
            <a:r>
              <a:rPr lang="ru-RU" sz="2400" dirty="0">
                <a:latin typeface="Book Antiqua" panose="02040602050305030304" pitchFamily="18" charset="0"/>
              </a:rPr>
              <a:t>, але і </a:t>
            </a:r>
            <a:r>
              <a:rPr lang="ru-RU" sz="2400" dirty="0" err="1">
                <a:latin typeface="Book Antiqua" panose="02040602050305030304" pitchFamily="18" charset="0"/>
              </a:rPr>
              <a:t>туристи</a:t>
            </a:r>
            <a:r>
              <a:rPr lang="ru-RU" sz="2400" dirty="0">
                <a:latin typeface="Book Antiqua" panose="02040602050305030304" pitchFamily="18" charset="0"/>
              </a:rPr>
              <a:t>.</a:t>
            </a:r>
          </a:p>
          <a:p>
            <a:pPr marL="342900" indent="-342900">
              <a:buFont typeface="Wingdings" panose="05000000000000000000" pitchFamily="2" charset="2"/>
              <a:buChar char="Ø"/>
            </a:pPr>
            <a:r>
              <a:rPr lang="uk-UA" sz="2400" dirty="0">
                <a:latin typeface="Book Antiqua" panose="02040602050305030304" pitchFamily="18" charset="0"/>
              </a:rPr>
              <a:t>Країна є одним зі світових центрів виробництва м’яса. Воно є незамінним інгредієнтом у багатьох національних стравах. А от рибу аргентинці їдять мало.</a:t>
            </a:r>
            <a:endParaRPr lang="ru-RU" sz="2400" dirty="0">
              <a:latin typeface="Book Antiqua" panose="02040602050305030304" pitchFamily="18" charset="0"/>
            </a:endParaRPr>
          </a:p>
          <a:p>
            <a:pPr marL="342900" indent="-342900">
              <a:buFont typeface="Wingdings" panose="05000000000000000000" pitchFamily="2" charset="2"/>
              <a:buChar char="Ø"/>
            </a:pPr>
            <a:endParaRPr lang="ru-RU" sz="2400" dirty="0">
              <a:latin typeface="Book Antiqua" panose="02040602050305030304" pitchFamily="18" charset="0"/>
            </a:endParaRPr>
          </a:p>
          <a:p>
            <a:endParaRPr dirty="0"/>
          </a:p>
        </p:txBody>
      </p:sp>
      <p:pic>
        <p:nvPicPr>
          <p:cNvPr id="39" name="object 39"/>
          <p:cNvPicPr/>
          <p:nvPr/>
        </p:nvPicPr>
        <p:blipFill>
          <a:blip r:embed="rId3" cstate="print"/>
          <a:stretch>
            <a:fillRect/>
          </a:stretch>
        </p:blipFill>
        <p:spPr>
          <a:xfrm>
            <a:off x="541124" y="775770"/>
            <a:ext cx="10747700" cy="1594651"/>
          </a:xfrm>
          <a:prstGeom prst="rect">
            <a:avLst/>
          </a:prstGeom>
        </p:spPr>
      </p:pic>
      <p:sp>
        <p:nvSpPr>
          <p:cNvPr id="43" name="TextBox 42">
            <a:extLst>
              <a:ext uri="{FF2B5EF4-FFF2-40B4-BE49-F238E27FC236}">
                <a16:creationId xmlns:a16="http://schemas.microsoft.com/office/drawing/2014/main" id="{448D0664-1191-45F3-9690-524AFF6CBDD2}"/>
              </a:ext>
            </a:extLst>
          </p:cNvPr>
          <p:cNvSpPr txBox="1"/>
          <p:nvPr/>
        </p:nvSpPr>
        <p:spPr>
          <a:xfrm>
            <a:off x="534197" y="1079923"/>
            <a:ext cx="10791245" cy="830997"/>
          </a:xfrm>
          <a:prstGeom prst="rect">
            <a:avLst/>
          </a:prstGeom>
          <a:noFill/>
        </p:spPr>
        <p:txBody>
          <a:bodyPr wrap="square" rtlCol="0">
            <a:spAutoFit/>
          </a:bodyPr>
          <a:lstStyle/>
          <a:p>
            <a:r>
              <a:rPr lang="uk-UA" sz="4800" b="1" dirty="0">
                <a:latin typeface="Book Antiqua" panose="02040602050305030304" pitchFamily="18" charset="0"/>
              </a:rPr>
              <a:t>ЦІКАВІ ФАКТИ ПРО АРГЕНТИНУ</a:t>
            </a:r>
          </a:p>
        </p:txBody>
      </p:sp>
      <p:sp>
        <p:nvSpPr>
          <p:cNvPr id="44" name="TextBox 43">
            <a:extLst>
              <a:ext uri="{FF2B5EF4-FFF2-40B4-BE49-F238E27FC236}">
                <a16:creationId xmlns:a16="http://schemas.microsoft.com/office/drawing/2014/main" id="{43F38640-142B-4EB8-8B32-35590E25C57C}"/>
              </a:ext>
            </a:extLst>
          </p:cNvPr>
          <p:cNvSpPr txBox="1"/>
          <p:nvPr/>
        </p:nvSpPr>
        <p:spPr>
          <a:xfrm>
            <a:off x="30117" y="2334233"/>
            <a:ext cx="9271755" cy="7755969"/>
          </a:xfrm>
          <a:prstGeom prst="rect">
            <a:avLst/>
          </a:prstGeom>
          <a:noFill/>
        </p:spPr>
        <p:txBody>
          <a:bodyPr wrap="square" rtlCol="0">
            <a:spAutoFit/>
          </a:bodyPr>
          <a:lstStyle/>
          <a:p>
            <a:pPr marL="457200" indent="-457200">
              <a:buFont typeface="Wingdings" panose="05000000000000000000" pitchFamily="2" charset="2"/>
              <a:buChar char="Ø"/>
            </a:pPr>
            <a:r>
              <a:rPr lang="ru-RU" sz="2400" dirty="0">
                <a:latin typeface="Book Antiqua" panose="02040602050305030304" pitchFamily="18" charset="0"/>
              </a:rPr>
              <a:t>Сама </a:t>
            </a:r>
            <a:r>
              <a:rPr lang="ru-RU" sz="2400" dirty="0" err="1">
                <a:latin typeface="Book Antiqua" panose="02040602050305030304" pitchFamily="18" charset="0"/>
              </a:rPr>
              <a:t>назва</a:t>
            </a:r>
            <a:r>
              <a:rPr lang="ru-RU" sz="2400" dirty="0">
                <a:latin typeface="Book Antiqua" panose="02040602050305030304" pitchFamily="18" charset="0"/>
              </a:rPr>
              <a:t> </a:t>
            </a:r>
            <a:r>
              <a:rPr lang="ru-RU" sz="2400" dirty="0" err="1">
                <a:latin typeface="Book Antiqua" panose="02040602050305030304" pitchFamily="18" charset="0"/>
              </a:rPr>
              <a:t>держави</a:t>
            </a:r>
            <a:r>
              <a:rPr lang="ru-RU" sz="2400" dirty="0">
                <a:latin typeface="Book Antiqua" panose="02040602050305030304" pitchFamily="18" charset="0"/>
              </a:rPr>
              <a:t> походить </a:t>
            </a:r>
            <a:r>
              <a:rPr lang="ru-RU" sz="2400" dirty="0" err="1">
                <a:latin typeface="Book Antiqua" panose="02040602050305030304" pitchFamily="18" charset="0"/>
              </a:rPr>
              <a:t>від</a:t>
            </a:r>
            <a:r>
              <a:rPr lang="ru-RU" sz="2400" dirty="0">
                <a:latin typeface="Book Antiqua" panose="02040602050305030304" pitchFamily="18" charset="0"/>
              </a:rPr>
              <a:t> </a:t>
            </a:r>
            <a:r>
              <a:rPr lang="ru-RU" sz="2400" dirty="0" err="1">
                <a:latin typeface="Book Antiqua" panose="02040602050305030304" pitchFamily="18" charset="0"/>
              </a:rPr>
              <a:t>латинського</a:t>
            </a:r>
            <a:r>
              <a:rPr lang="ru-RU" sz="2400" dirty="0">
                <a:latin typeface="Book Antiqua" panose="02040602050305030304" pitchFamily="18" charset="0"/>
              </a:rPr>
              <a:t> слова «аргентум», </a:t>
            </a:r>
            <a:r>
              <a:rPr lang="ru-RU" sz="2400" dirty="0" err="1">
                <a:latin typeface="Book Antiqua" panose="02040602050305030304" pitchFamily="18" charset="0"/>
              </a:rPr>
              <a:t>що</a:t>
            </a:r>
            <a:r>
              <a:rPr lang="ru-RU" sz="2400" dirty="0">
                <a:latin typeface="Book Antiqua" panose="02040602050305030304" pitchFamily="18" charset="0"/>
              </a:rPr>
              <a:t> в </a:t>
            </a:r>
            <a:r>
              <a:rPr lang="ru-RU" sz="2400" dirty="0" err="1">
                <a:latin typeface="Book Antiqua" panose="02040602050305030304" pitchFamily="18" charset="0"/>
              </a:rPr>
              <a:t>перекладі</a:t>
            </a:r>
            <a:r>
              <a:rPr lang="ru-RU" sz="2400" dirty="0">
                <a:latin typeface="Book Antiqua" panose="02040602050305030304" pitchFamily="18" charset="0"/>
              </a:rPr>
              <a:t> </a:t>
            </a:r>
            <a:r>
              <a:rPr lang="ru-RU" sz="2400" dirty="0" err="1">
                <a:latin typeface="Book Antiqua" panose="02040602050305030304" pitchFamily="18" charset="0"/>
              </a:rPr>
              <a:t>означає</a:t>
            </a:r>
            <a:r>
              <a:rPr lang="ru-RU" sz="2400" dirty="0">
                <a:latin typeface="Book Antiqua" panose="02040602050305030304" pitchFamily="18" charset="0"/>
              </a:rPr>
              <a:t> – «</a:t>
            </a:r>
            <a:r>
              <a:rPr lang="ru-RU" sz="2400" dirty="0" err="1">
                <a:latin typeface="Book Antiqua" panose="02040602050305030304" pitchFamily="18" charset="0"/>
              </a:rPr>
              <a:t>срібло</a:t>
            </a:r>
            <a:r>
              <a:rPr lang="ru-RU" sz="2400" dirty="0">
                <a:latin typeface="Book Antiqua" panose="02040602050305030304" pitchFamily="18" charset="0"/>
              </a:rPr>
              <a:t>». </a:t>
            </a:r>
            <a:r>
              <a:rPr lang="ru-RU" sz="2400" dirty="0" err="1">
                <a:latin typeface="Book Antiqua" panose="02040602050305030304" pitchFamily="18" charset="0"/>
              </a:rPr>
              <a:t>Серед</a:t>
            </a:r>
            <a:r>
              <a:rPr lang="ru-RU" sz="2400" dirty="0">
                <a:latin typeface="Book Antiqua" panose="02040602050305030304" pitchFamily="18" charset="0"/>
              </a:rPr>
              <a:t> </a:t>
            </a:r>
            <a:r>
              <a:rPr lang="ru-RU" sz="2400" dirty="0" err="1">
                <a:latin typeface="Book Antiqua" panose="02040602050305030304" pitchFamily="18" charset="0"/>
              </a:rPr>
              <a:t>європейців</a:t>
            </a:r>
            <a:r>
              <a:rPr lang="ru-RU" sz="2400" dirty="0">
                <a:latin typeface="Book Antiqua" panose="02040602050305030304" pitchFamily="18" charset="0"/>
              </a:rPr>
              <a:t> ходили чутки про те, </a:t>
            </a:r>
            <a:r>
              <a:rPr lang="ru-RU" sz="2400" dirty="0" err="1">
                <a:latin typeface="Book Antiqua" panose="02040602050305030304" pitchFamily="18" charset="0"/>
              </a:rPr>
              <a:t>що</a:t>
            </a:r>
            <a:r>
              <a:rPr lang="ru-RU" sz="2400" dirty="0">
                <a:latin typeface="Book Antiqua" panose="02040602050305030304" pitchFamily="18" charset="0"/>
              </a:rPr>
              <a:t> на </a:t>
            </a:r>
            <a:r>
              <a:rPr lang="ru-RU" sz="2400" dirty="0" err="1">
                <a:latin typeface="Book Antiqua" panose="02040602050305030304" pitchFamily="18" charset="0"/>
              </a:rPr>
              <a:t>північ</a:t>
            </a:r>
            <a:r>
              <a:rPr lang="ru-RU" sz="2400" dirty="0">
                <a:latin typeface="Book Antiqua" panose="02040602050305030304" pitchFamily="18" charset="0"/>
              </a:rPr>
              <a:t> </a:t>
            </a:r>
            <a:r>
              <a:rPr lang="ru-RU" sz="2400" dirty="0" err="1">
                <a:latin typeface="Book Antiqua" panose="02040602050305030304" pitchFamily="18" charset="0"/>
              </a:rPr>
              <a:t>від</a:t>
            </a:r>
            <a:r>
              <a:rPr lang="ru-RU" sz="2400" dirty="0">
                <a:latin typeface="Book Antiqua" panose="02040602050305030304" pitchFamily="18" charset="0"/>
              </a:rPr>
              <a:t> Ла-Плати </a:t>
            </a:r>
            <a:r>
              <a:rPr lang="ru-RU" sz="2400" dirty="0" err="1">
                <a:latin typeface="Book Antiqua" panose="02040602050305030304" pitchFamily="18" charset="0"/>
              </a:rPr>
              <a:t>знаходяться</a:t>
            </a:r>
            <a:r>
              <a:rPr lang="ru-RU" sz="2400" dirty="0">
                <a:latin typeface="Book Antiqua" panose="02040602050305030304" pitchFamily="18" charset="0"/>
              </a:rPr>
              <a:t> гори, буквально </a:t>
            </a:r>
            <a:r>
              <a:rPr lang="ru-RU" sz="2400" dirty="0" err="1">
                <a:latin typeface="Book Antiqua" panose="02040602050305030304" pitchFamily="18" charset="0"/>
              </a:rPr>
              <a:t>напхані</a:t>
            </a:r>
            <a:r>
              <a:rPr lang="ru-RU" sz="2400" dirty="0">
                <a:latin typeface="Book Antiqua" panose="02040602050305030304" pitchFamily="18" charset="0"/>
              </a:rPr>
              <a:t> </a:t>
            </a:r>
            <a:r>
              <a:rPr lang="ru-RU" sz="2400" dirty="0" err="1">
                <a:latin typeface="Book Antiqua" panose="02040602050305030304" pitchFamily="18" charset="0"/>
              </a:rPr>
              <a:t>сріблом</a:t>
            </a:r>
            <a:r>
              <a:rPr lang="ru-RU" sz="2400" dirty="0">
                <a:latin typeface="Book Antiqua" panose="02040602050305030304" pitchFamily="18" charset="0"/>
              </a:rPr>
              <a:t>. Чутки </a:t>
            </a:r>
            <a:r>
              <a:rPr lang="ru-RU" sz="2400" dirty="0" err="1">
                <a:latin typeface="Book Antiqua" panose="02040602050305030304" pitchFamily="18" charset="0"/>
              </a:rPr>
              <a:t>виявилися</a:t>
            </a:r>
            <a:r>
              <a:rPr lang="ru-RU" sz="2400" dirty="0">
                <a:latin typeface="Book Antiqua" panose="02040602050305030304" pitchFamily="18" charset="0"/>
              </a:rPr>
              <a:t> сильно </a:t>
            </a:r>
            <a:r>
              <a:rPr lang="ru-RU" sz="2400" dirty="0" err="1">
                <a:latin typeface="Book Antiqua" panose="02040602050305030304" pitchFamily="18" charset="0"/>
              </a:rPr>
              <a:t>перебільшеними</a:t>
            </a:r>
            <a:r>
              <a:rPr lang="ru-RU" sz="2400" dirty="0">
                <a:latin typeface="Book Antiqua" panose="02040602050305030304" pitchFamily="18" charset="0"/>
              </a:rPr>
              <a:t>, а от </a:t>
            </a:r>
            <a:r>
              <a:rPr lang="ru-RU" sz="2400" dirty="0" err="1">
                <a:latin typeface="Book Antiqua" panose="02040602050305030304" pitchFamily="18" charset="0"/>
              </a:rPr>
              <a:t>назва</a:t>
            </a:r>
            <a:r>
              <a:rPr lang="ru-RU" sz="2400" dirty="0">
                <a:latin typeface="Book Antiqua" panose="02040602050305030304" pitchFamily="18" charset="0"/>
              </a:rPr>
              <a:t> </a:t>
            </a:r>
            <a:r>
              <a:rPr lang="ru-RU" sz="2400" dirty="0" err="1">
                <a:latin typeface="Book Antiqua" panose="02040602050305030304" pitchFamily="18" charset="0"/>
              </a:rPr>
              <a:t>країни</a:t>
            </a:r>
            <a:r>
              <a:rPr lang="ru-RU" sz="2400" dirty="0">
                <a:latin typeface="Book Antiqua" panose="02040602050305030304" pitchFamily="18" charset="0"/>
              </a:rPr>
              <a:t> </a:t>
            </a:r>
            <a:r>
              <a:rPr lang="ru-RU" sz="2400" dirty="0" err="1">
                <a:latin typeface="Book Antiqua" panose="02040602050305030304" pitchFamily="18" charset="0"/>
              </a:rPr>
              <a:t>прижилася</a:t>
            </a:r>
            <a:r>
              <a:rPr lang="ru-RU" sz="2400" dirty="0">
                <a:latin typeface="Book Antiqua" panose="02040602050305030304" pitchFamily="18" charset="0"/>
              </a:rPr>
              <a:t>.</a:t>
            </a:r>
          </a:p>
          <a:p>
            <a:pPr marL="342900" indent="-342900">
              <a:buFont typeface="Wingdings" panose="05000000000000000000" pitchFamily="2" charset="2"/>
              <a:buChar char="Ø"/>
            </a:pPr>
            <a:r>
              <a:rPr lang="ru-RU" sz="2400" dirty="0" err="1">
                <a:latin typeface="Book Antiqua" panose="02040602050305030304" pitchFamily="18" charset="0"/>
              </a:rPr>
              <a:t>Найвища</a:t>
            </a:r>
            <a:r>
              <a:rPr lang="ru-RU" sz="2400" dirty="0">
                <a:latin typeface="Book Antiqua" panose="02040602050305030304" pitchFamily="18" charset="0"/>
              </a:rPr>
              <a:t> гора </a:t>
            </a:r>
            <a:r>
              <a:rPr lang="ru-RU" sz="2400" dirty="0" err="1">
                <a:latin typeface="Book Antiqua" panose="02040602050305030304" pitchFamily="18" charset="0"/>
              </a:rPr>
              <a:t>Південної</a:t>
            </a:r>
            <a:r>
              <a:rPr lang="ru-RU" sz="2400" dirty="0">
                <a:latin typeface="Book Antiqua" panose="02040602050305030304" pitchFamily="18" charset="0"/>
              </a:rPr>
              <a:t> Америки </a:t>
            </a:r>
            <a:r>
              <a:rPr lang="ru-RU" sz="2400" dirty="0" err="1">
                <a:latin typeface="Book Antiqua" panose="02040602050305030304" pitchFamily="18" charset="0"/>
              </a:rPr>
              <a:t>знаходиться</a:t>
            </a:r>
            <a:r>
              <a:rPr lang="ru-RU" sz="2400" dirty="0">
                <a:latin typeface="Book Antiqua" panose="02040602050305030304" pitchFamily="18" charset="0"/>
              </a:rPr>
              <a:t> </a:t>
            </a:r>
            <a:r>
              <a:rPr lang="ru-RU" sz="2400" dirty="0" err="1">
                <a:latin typeface="Book Antiqua" panose="02040602050305030304" pitchFamily="18" charset="0"/>
              </a:rPr>
              <a:t>саме</a:t>
            </a:r>
            <a:r>
              <a:rPr lang="ru-RU" sz="2400" dirty="0">
                <a:latin typeface="Book Antiqua" panose="02040602050305030304" pitchFamily="18" charset="0"/>
              </a:rPr>
              <a:t> в </a:t>
            </a:r>
            <a:r>
              <a:rPr lang="ru-RU" sz="2400" dirty="0" err="1">
                <a:latin typeface="Book Antiqua" panose="02040602050305030304" pitchFamily="18" charset="0"/>
              </a:rPr>
              <a:t>Аргентині</a:t>
            </a:r>
            <a:r>
              <a:rPr lang="ru-RU" sz="2400" dirty="0">
                <a:latin typeface="Book Antiqua" panose="02040602050305030304" pitchFamily="18" charset="0"/>
              </a:rPr>
              <a:t>. Вона </a:t>
            </a:r>
            <a:r>
              <a:rPr lang="ru-RU" sz="2400" dirty="0" err="1">
                <a:latin typeface="Book Antiqua" panose="02040602050305030304" pitchFamily="18" charset="0"/>
              </a:rPr>
              <a:t>називається</a:t>
            </a:r>
            <a:r>
              <a:rPr lang="ru-RU" sz="2400" dirty="0">
                <a:latin typeface="Book Antiqua" panose="02040602050305030304" pitchFamily="18" charset="0"/>
              </a:rPr>
              <a:t> </a:t>
            </a:r>
            <a:r>
              <a:rPr lang="ru-RU" sz="2400" dirty="0" err="1">
                <a:latin typeface="Book Antiqua" panose="02040602050305030304" pitchFamily="18" charset="0"/>
              </a:rPr>
              <a:t>Аконкагуа</a:t>
            </a:r>
            <a:r>
              <a:rPr lang="ru-RU" sz="2400" dirty="0">
                <a:latin typeface="Book Antiqua" panose="02040602050305030304" pitchFamily="18" charset="0"/>
              </a:rPr>
              <a:t>, </a:t>
            </a:r>
            <a:r>
              <a:rPr lang="ru-RU" sz="2400" dirty="0" err="1">
                <a:latin typeface="Book Antiqua" panose="02040602050305030304" pitchFamily="18" charset="0"/>
              </a:rPr>
              <a:t>її</a:t>
            </a:r>
            <a:r>
              <a:rPr lang="ru-RU" sz="2400" dirty="0">
                <a:latin typeface="Book Antiqua" panose="02040602050305030304" pitchFamily="18" charset="0"/>
              </a:rPr>
              <a:t> </a:t>
            </a:r>
            <a:r>
              <a:rPr lang="ru-RU" sz="2400" dirty="0" err="1">
                <a:latin typeface="Book Antiqua" panose="02040602050305030304" pitchFamily="18" charset="0"/>
              </a:rPr>
              <a:t>висота</a:t>
            </a:r>
            <a:r>
              <a:rPr lang="ru-RU" sz="2400" dirty="0">
                <a:latin typeface="Book Antiqua" panose="02040602050305030304" pitchFamily="18" charset="0"/>
              </a:rPr>
              <a:t> становить 6 961 метр. У 2015 </a:t>
            </a:r>
            <a:r>
              <a:rPr lang="ru-RU" sz="2400" dirty="0" err="1">
                <a:latin typeface="Book Antiqua" panose="02040602050305030304" pitchFamily="18" charset="0"/>
              </a:rPr>
              <a:t>році</a:t>
            </a:r>
            <a:r>
              <a:rPr lang="ru-RU" sz="2400" dirty="0">
                <a:latin typeface="Book Antiqua" panose="02040602050305030304" pitchFamily="18" charset="0"/>
              </a:rPr>
              <a:t> </a:t>
            </a:r>
            <a:r>
              <a:rPr lang="ru-RU" sz="2400" dirty="0" err="1">
                <a:latin typeface="Book Antiqua" panose="02040602050305030304" pitchFamily="18" charset="0"/>
              </a:rPr>
              <a:t>альпініст</a:t>
            </a:r>
            <a:r>
              <a:rPr lang="ru-RU" sz="2400" dirty="0">
                <a:latin typeface="Book Antiqua" panose="02040602050305030304" pitchFamily="18" charset="0"/>
              </a:rPr>
              <a:t> з </a:t>
            </a:r>
            <a:r>
              <a:rPr lang="ru-RU" sz="2400" dirty="0" err="1">
                <a:latin typeface="Book Antiqua" panose="02040602050305030304" pitchFamily="18" charset="0"/>
              </a:rPr>
              <a:t>Еквадору</a:t>
            </a:r>
            <a:r>
              <a:rPr lang="ru-RU" sz="2400" dirty="0">
                <a:latin typeface="Book Antiqua" panose="02040602050305030304" pitchFamily="18" charset="0"/>
              </a:rPr>
              <a:t> Карл </a:t>
            </a:r>
            <a:r>
              <a:rPr lang="ru-RU" sz="2400" dirty="0" err="1">
                <a:latin typeface="Book Antiqua" panose="02040602050305030304" pitchFamily="18" charset="0"/>
              </a:rPr>
              <a:t>Эглофф</a:t>
            </a:r>
            <a:r>
              <a:rPr lang="ru-RU" sz="2400" dirty="0">
                <a:latin typeface="Book Antiqua" panose="02040602050305030304" pitchFamily="18" charset="0"/>
              </a:rPr>
              <a:t> </a:t>
            </a:r>
            <a:r>
              <a:rPr lang="ru-RU" sz="2400" dirty="0" err="1">
                <a:latin typeface="Book Antiqua" panose="02040602050305030304" pitchFamily="18" charset="0"/>
              </a:rPr>
              <a:t>піднявся</a:t>
            </a:r>
            <a:r>
              <a:rPr lang="ru-RU" sz="2400" dirty="0">
                <a:latin typeface="Book Antiqua" panose="02040602050305030304" pitchFamily="18" charset="0"/>
              </a:rPr>
              <a:t> на вершину за 11 годин 52 </a:t>
            </a:r>
            <a:r>
              <a:rPr lang="ru-RU" sz="2400" dirty="0" err="1">
                <a:latin typeface="Book Antiqua" panose="02040602050305030304" pitchFamily="18" charset="0"/>
              </a:rPr>
              <a:t>хвилини</a:t>
            </a:r>
            <a:r>
              <a:rPr lang="ru-RU" sz="2400" dirty="0">
                <a:latin typeface="Book Antiqua" panose="02040602050305030304" pitchFamily="18" charset="0"/>
              </a:rPr>
              <a:t>. Так </a:t>
            </a:r>
            <a:r>
              <a:rPr lang="ru-RU" sz="2400" dirty="0" err="1">
                <a:latin typeface="Book Antiqua" panose="02040602050305030304" pitchFamily="18" charset="0"/>
              </a:rPr>
              <a:t>швидко</a:t>
            </a:r>
            <a:r>
              <a:rPr lang="ru-RU" sz="2400" dirty="0">
                <a:latin typeface="Book Antiqua" panose="02040602050305030304" pitchFamily="18" charset="0"/>
              </a:rPr>
              <a:t> </a:t>
            </a:r>
            <a:r>
              <a:rPr lang="ru-RU" sz="2400" dirty="0" err="1">
                <a:latin typeface="Book Antiqua" panose="02040602050305030304" pitchFamily="18" charset="0"/>
              </a:rPr>
              <a:t>підніматися</a:t>
            </a:r>
            <a:r>
              <a:rPr lang="ru-RU" sz="2400" dirty="0">
                <a:latin typeface="Book Antiqua" panose="02040602050305030304" pitchFamily="18" charset="0"/>
              </a:rPr>
              <a:t> на </a:t>
            </a:r>
            <a:r>
              <a:rPr lang="ru-RU" sz="2400" dirty="0" err="1">
                <a:latin typeface="Book Antiqua" panose="02040602050305030304" pitchFamily="18" charset="0"/>
              </a:rPr>
              <a:t>Аконкагуа</a:t>
            </a:r>
            <a:r>
              <a:rPr lang="ru-RU" sz="2400" dirty="0">
                <a:latin typeface="Book Antiqua" panose="02040602050305030304" pitchFamily="18" charset="0"/>
              </a:rPr>
              <a:t> не </a:t>
            </a:r>
            <a:r>
              <a:rPr lang="ru-RU" sz="2400" dirty="0" err="1">
                <a:latin typeface="Book Antiqua" panose="02040602050305030304" pitchFamily="18" charset="0"/>
              </a:rPr>
              <a:t>вдавалося</a:t>
            </a:r>
            <a:r>
              <a:rPr lang="ru-RU" sz="2400" dirty="0">
                <a:latin typeface="Book Antiqua" panose="02040602050305030304" pitchFamily="18" charset="0"/>
              </a:rPr>
              <a:t> </a:t>
            </a:r>
            <a:r>
              <a:rPr lang="ru-RU" sz="2400" dirty="0" err="1">
                <a:latin typeface="Book Antiqua" panose="02040602050305030304" pitchFamily="18" charset="0"/>
              </a:rPr>
              <a:t>більше</a:t>
            </a:r>
            <a:r>
              <a:rPr lang="ru-RU" sz="2400" dirty="0">
                <a:latin typeface="Book Antiqua" panose="02040602050305030304" pitchFamily="18" charset="0"/>
              </a:rPr>
              <a:t> </a:t>
            </a:r>
            <a:r>
              <a:rPr lang="ru-RU" sz="2400" dirty="0" err="1">
                <a:latin typeface="Book Antiqua" panose="02040602050305030304" pitchFamily="18" charset="0"/>
              </a:rPr>
              <a:t>нікому</a:t>
            </a:r>
            <a:r>
              <a:rPr lang="ru-RU" sz="2400" dirty="0">
                <a:latin typeface="Book Antiqua" panose="02040602050305030304" pitchFamily="18" charset="0"/>
              </a:rPr>
              <a:t>.</a:t>
            </a:r>
          </a:p>
          <a:p>
            <a:pPr marL="342900" indent="-342900">
              <a:buFont typeface="Wingdings" panose="05000000000000000000" pitchFamily="2" charset="2"/>
              <a:buChar char="Ø"/>
            </a:pPr>
            <a:r>
              <a:rPr lang="ru-RU" sz="2400" dirty="0">
                <a:latin typeface="Book Antiqua" panose="02040602050305030304" pitchFamily="18" charset="0"/>
              </a:rPr>
              <a:t>В </a:t>
            </a:r>
            <a:r>
              <a:rPr lang="ru-RU" sz="2400" dirty="0" err="1">
                <a:latin typeface="Book Antiqua" panose="02040602050305030304" pitchFamily="18" charset="0"/>
              </a:rPr>
              <a:t>Аргентині</a:t>
            </a:r>
            <a:r>
              <a:rPr lang="ru-RU" sz="2400" dirty="0">
                <a:latin typeface="Book Antiqua" panose="02040602050305030304" pitchFamily="18" charset="0"/>
              </a:rPr>
              <a:t> </a:t>
            </a:r>
            <a:r>
              <a:rPr lang="ru-RU" sz="2400" dirty="0" err="1">
                <a:latin typeface="Book Antiqua" panose="02040602050305030304" pitchFamily="18" charset="0"/>
              </a:rPr>
              <a:t>знаходиться</a:t>
            </a:r>
            <a:r>
              <a:rPr lang="ru-RU" sz="2400" dirty="0">
                <a:latin typeface="Book Antiqua" panose="02040602050305030304" pitchFamily="18" charset="0"/>
              </a:rPr>
              <a:t> </a:t>
            </a:r>
            <a:r>
              <a:rPr lang="ru-RU" sz="2400" dirty="0" err="1">
                <a:latin typeface="Book Antiqua" panose="02040602050305030304" pitchFamily="18" charset="0"/>
              </a:rPr>
              <a:t>найпівденніше</a:t>
            </a:r>
            <a:r>
              <a:rPr lang="ru-RU" sz="2400" dirty="0">
                <a:latin typeface="Book Antiqua" panose="02040602050305030304" pitchFamily="18" charset="0"/>
              </a:rPr>
              <a:t> </a:t>
            </a:r>
            <a:r>
              <a:rPr lang="ru-RU" sz="2400" dirty="0" err="1">
                <a:latin typeface="Book Antiqua" panose="02040602050305030304" pitchFamily="18" charset="0"/>
              </a:rPr>
              <a:t>місто</a:t>
            </a:r>
            <a:r>
              <a:rPr lang="ru-RU" sz="2400" dirty="0">
                <a:latin typeface="Book Antiqua" panose="02040602050305030304" pitchFamily="18" charset="0"/>
              </a:rPr>
              <a:t> на </a:t>
            </a:r>
            <a:r>
              <a:rPr lang="ru-RU" sz="2400" dirty="0" err="1">
                <a:latin typeface="Book Antiqua" panose="02040602050305030304" pitchFamily="18" charset="0"/>
              </a:rPr>
              <a:t>планеті</a:t>
            </a:r>
            <a:r>
              <a:rPr lang="ru-RU" sz="2400" dirty="0">
                <a:latin typeface="Book Antiqua" panose="02040602050305030304" pitchFamily="18" charset="0"/>
              </a:rPr>
              <a:t> – </a:t>
            </a:r>
            <a:r>
              <a:rPr lang="ru-RU" sz="2400" dirty="0" err="1">
                <a:latin typeface="Book Antiqua" panose="02040602050305030304" pitchFamily="18" charset="0"/>
              </a:rPr>
              <a:t>Ушуая</a:t>
            </a:r>
            <a:r>
              <a:rPr lang="ru-RU" sz="2400" dirty="0">
                <a:latin typeface="Book Antiqua" panose="02040602050305030304" pitchFamily="18" charset="0"/>
              </a:rPr>
              <a:t>. </a:t>
            </a:r>
            <a:r>
              <a:rPr lang="ru-RU" sz="2400" dirty="0" err="1">
                <a:latin typeface="Book Antiqua" panose="02040602050305030304" pitchFamily="18" charset="0"/>
              </a:rPr>
              <a:t>Ушуая</a:t>
            </a:r>
            <a:r>
              <a:rPr lang="ru-RU" sz="2400" dirty="0">
                <a:latin typeface="Book Antiqua" panose="02040602050305030304" pitchFamily="18" charset="0"/>
              </a:rPr>
              <a:t> є самим </a:t>
            </a:r>
            <a:r>
              <a:rPr lang="ru-RU" sz="2400" dirty="0" err="1">
                <a:latin typeface="Book Antiqua" panose="02040602050305030304" pitchFamily="18" charset="0"/>
              </a:rPr>
              <a:t>південним</a:t>
            </a:r>
            <a:r>
              <a:rPr lang="ru-RU" sz="2400" dirty="0">
                <a:latin typeface="Book Antiqua" panose="02040602050305030304" pitchFamily="18" charset="0"/>
              </a:rPr>
              <a:t> </a:t>
            </a:r>
            <a:r>
              <a:rPr lang="ru-RU" sz="2400" dirty="0" err="1">
                <a:latin typeface="Book Antiqua" panose="02040602050305030304" pitchFamily="18" charset="0"/>
              </a:rPr>
              <a:t>містом</a:t>
            </a:r>
            <a:r>
              <a:rPr lang="ru-RU" sz="2400" dirty="0">
                <a:latin typeface="Book Antiqua" panose="02040602050305030304" pitchFamily="18" charset="0"/>
              </a:rPr>
              <a:t>, але не самим </a:t>
            </a:r>
            <a:r>
              <a:rPr lang="ru-RU" sz="2400" dirty="0" err="1">
                <a:latin typeface="Book Antiqua" panose="02040602050305030304" pitchFamily="18" charset="0"/>
              </a:rPr>
              <a:t>південним</a:t>
            </a:r>
            <a:r>
              <a:rPr lang="ru-RU" sz="2400" dirty="0">
                <a:latin typeface="Book Antiqua" panose="02040602050305030304" pitchFamily="18" charset="0"/>
              </a:rPr>
              <a:t> </a:t>
            </a:r>
            <a:r>
              <a:rPr lang="ru-RU" sz="2400" dirty="0" err="1">
                <a:latin typeface="Book Antiqua" panose="02040602050305030304" pitchFamily="18" charset="0"/>
              </a:rPr>
              <a:t>населеним</a:t>
            </a:r>
            <a:r>
              <a:rPr lang="ru-RU" sz="2400" dirty="0">
                <a:latin typeface="Book Antiqua" panose="02040602050305030304" pitchFamily="18" charset="0"/>
              </a:rPr>
              <a:t> пунктом – </a:t>
            </a:r>
            <a:r>
              <a:rPr lang="ru-RU" sz="2400" dirty="0" err="1">
                <a:latin typeface="Book Antiqua" panose="02040602050305030304" pitchFamily="18" charset="0"/>
              </a:rPr>
              <a:t>ближче</a:t>
            </a:r>
            <a:r>
              <a:rPr lang="ru-RU" sz="2400" dirty="0">
                <a:latin typeface="Book Antiqua" panose="02040602050305030304" pitchFamily="18" charset="0"/>
              </a:rPr>
              <a:t> до полюса </a:t>
            </a:r>
            <a:r>
              <a:rPr lang="ru-RU" sz="2400" dirty="0" err="1">
                <a:latin typeface="Book Antiqua" panose="02040602050305030304" pitchFamily="18" charset="0"/>
              </a:rPr>
              <a:t>розташований</a:t>
            </a:r>
            <a:r>
              <a:rPr lang="ru-RU" sz="2400" dirty="0">
                <a:latin typeface="Book Antiqua" panose="02040602050305030304" pitchFamily="18" charset="0"/>
              </a:rPr>
              <a:t> </a:t>
            </a:r>
            <a:r>
              <a:rPr lang="ru-RU" sz="2400" dirty="0" err="1">
                <a:latin typeface="Book Antiqua" panose="02040602050305030304" pitchFamily="18" charset="0"/>
              </a:rPr>
              <a:t>перуанський</a:t>
            </a:r>
            <a:r>
              <a:rPr lang="ru-RU" sz="2400" dirty="0">
                <a:latin typeface="Book Antiqua" panose="02040602050305030304" pitchFamily="18" charset="0"/>
              </a:rPr>
              <a:t> селище </a:t>
            </a:r>
            <a:r>
              <a:rPr lang="ru-RU" sz="2400" dirty="0" err="1">
                <a:latin typeface="Book Antiqua" panose="02040602050305030304" pitchFamily="18" charset="0"/>
              </a:rPr>
              <a:t>Пуерто-Вільямс</a:t>
            </a:r>
            <a:r>
              <a:rPr lang="ru-RU" sz="2400" dirty="0">
                <a:latin typeface="Book Antiqua" panose="02040602050305030304" pitchFamily="18" charset="0"/>
              </a:rPr>
              <a:t>. </a:t>
            </a:r>
            <a:r>
              <a:rPr lang="ru-RU" sz="2400" dirty="0" err="1">
                <a:latin typeface="Book Antiqua" panose="02040602050305030304" pitchFamily="18" charset="0"/>
              </a:rPr>
              <a:t>Незважаючи</a:t>
            </a:r>
            <a:r>
              <a:rPr lang="ru-RU" sz="2400" dirty="0">
                <a:latin typeface="Book Antiqua" panose="02040602050305030304" pitchFamily="18" charset="0"/>
              </a:rPr>
              <a:t> на </a:t>
            </a:r>
            <a:r>
              <a:rPr lang="ru-RU" sz="2400" dirty="0" err="1">
                <a:latin typeface="Book Antiqua" panose="02040602050305030304" pitchFamily="18" charset="0"/>
              </a:rPr>
              <a:t>свій</a:t>
            </a:r>
            <a:r>
              <a:rPr lang="ru-RU" sz="2400" dirty="0">
                <a:latin typeface="Book Antiqua" panose="02040602050305030304" pitchFamily="18" charset="0"/>
              </a:rPr>
              <a:t> статус, </a:t>
            </a:r>
            <a:r>
              <a:rPr lang="ru-RU" sz="2400" dirty="0" err="1">
                <a:latin typeface="Book Antiqua" panose="02040602050305030304" pitchFamily="18" charset="0"/>
              </a:rPr>
              <a:t>Ушуая</a:t>
            </a:r>
            <a:r>
              <a:rPr lang="ru-RU" sz="2400" dirty="0">
                <a:latin typeface="Book Antiqua" panose="02040602050305030304" pitchFamily="18" charset="0"/>
              </a:rPr>
              <a:t> не </a:t>
            </a:r>
            <a:r>
              <a:rPr lang="ru-RU" sz="2400" dirty="0" err="1">
                <a:latin typeface="Book Antiqua" panose="02040602050305030304" pitchFamily="18" charset="0"/>
              </a:rPr>
              <a:t>відрізняється</a:t>
            </a:r>
            <a:r>
              <a:rPr lang="ru-RU" sz="2400" dirty="0">
                <a:latin typeface="Book Antiqua" panose="02040602050305030304" pitchFamily="18" charset="0"/>
              </a:rPr>
              <a:t> жарким </a:t>
            </a:r>
            <a:r>
              <a:rPr lang="ru-RU" sz="2400" dirty="0" err="1">
                <a:latin typeface="Book Antiqua" panose="02040602050305030304" pitchFamily="18" charset="0"/>
              </a:rPr>
              <a:t>кліматом</a:t>
            </a:r>
            <a:r>
              <a:rPr lang="ru-RU" sz="2400" dirty="0">
                <a:latin typeface="Book Antiqua" panose="02040602050305030304" pitchFamily="18" charset="0"/>
              </a:rPr>
              <a:t>, </a:t>
            </a:r>
            <a:r>
              <a:rPr lang="ru-RU" sz="2400" dirty="0" err="1">
                <a:latin typeface="Book Antiqua" panose="02040602050305030304" pitchFamily="18" charset="0"/>
              </a:rPr>
              <a:t>навіть</a:t>
            </a:r>
            <a:r>
              <a:rPr lang="ru-RU" sz="2400" dirty="0">
                <a:latin typeface="Book Antiqua" panose="02040602050305030304" pitchFamily="18" charset="0"/>
              </a:rPr>
              <a:t> </a:t>
            </a:r>
            <a:r>
              <a:rPr lang="ru-RU" sz="2400" dirty="0" err="1">
                <a:latin typeface="Book Antiqua" panose="02040602050305030304" pitchFamily="18" charset="0"/>
              </a:rPr>
              <a:t>влітку</a:t>
            </a:r>
            <a:r>
              <a:rPr lang="ru-RU" sz="2400" dirty="0">
                <a:latin typeface="Book Antiqua" panose="02040602050305030304" pitchFamily="18" charset="0"/>
              </a:rPr>
              <a:t> температура </a:t>
            </a:r>
            <a:r>
              <a:rPr lang="ru-RU" sz="2400" dirty="0" err="1">
                <a:latin typeface="Book Antiqua" panose="02040602050305030304" pitchFamily="18" charset="0"/>
              </a:rPr>
              <a:t>рідко</a:t>
            </a:r>
            <a:r>
              <a:rPr lang="ru-RU" sz="2400" dirty="0">
                <a:latin typeface="Book Antiqua" panose="02040602050305030304" pitchFamily="18" charset="0"/>
              </a:rPr>
              <a:t> </a:t>
            </a:r>
            <a:r>
              <a:rPr lang="ru-RU" sz="2400" dirty="0" err="1">
                <a:latin typeface="Book Antiqua" panose="02040602050305030304" pitchFamily="18" charset="0"/>
              </a:rPr>
              <a:t>піднімається</a:t>
            </a:r>
            <a:r>
              <a:rPr lang="ru-RU" sz="2400" dirty="0">
                <a:latin typeface="Book Antiqua" panose="02040602050305030304" pitchFamily="18" charset="0"/>
              </a:rPr>
              <a:t> </a:t>
            </a:r>
            <a:r>
              <a:rPr lang="ru-RU" sz="2400" dirty="0" err="1">
                <a:latin typeface="Book Antiqua" panose="02040602050305030304" pitchFamily="18" charset="0"/>
              </a:rPr>
              <a:t>вище</a:t>
            </a:r>
            <a:r>
              <a:rPr lang="ru-RU" sz="2400" dirty="0">
                <a:latin typeface="Book Antiqua" panose="02040602050305030304" pitchFamily="18" charset="0"/>
              </a:rPr>
              <a:t> 15 </a:t>
            </a:r>
            <a:r>
              <a:rPr lang="ru-RU" sz="2400" dirty="0" err="1">
                <a:latin typeface="Book Antiqua" panose="02040602050305030304" pitchFamily="18" charset="0"/>
              </a:rPr>
              <a:t>градусів</a:t>
            </a:r>
            <a:r>
              <a:rPr lang="ru-RU" sz="2400" dirty="0">
                <a:latin typeface="Book Antiqua" panose="02040602050305030304" pitchFamily="18" charset="0"/>
              </a:rPr>
              <a:t>, </a:t>
            </a:r>
            <a:r>
              <a:rPr lang="ru-RU" sz="2400" dirty="0" err="1">
                <a:latin typeface="Book Antiqua" panose="02040602050305030304" pitchFamily="18" charset="0"/>
              </a:rPr>
              <a:t>Позначається</a:t>
            </a:r>
            <a:r>
              <a:rPr lang="ru-RU" sz="2400" dirty="0">
                <a:latin typeface="Book Antiqua" panose="02040602050305030304" pitchFamily="18" charset="0"/>
              </a:rPr>
              <a:t> </a:t>
            </a:r>
            <a:r>
              <a:rPr lang="ru-RU" sz="2400" dirty="0" err="1">
                <a:latin typeface="Book Antiqua" panose="02040602050305030304" pitchFamily="18" charset="0"/>
              </a:rPr>
              <a:t>близькість</a:t>
            </a:r>
            <a:r>
              <a:rPr lang="ru-RU" sz="2400" dirty="0">
                <a:latin typeface="Book Antiqua" panose="02040602050305030304" pitchFamily="18" charset="0"/>
              </a:rPr>
              <a:t> </a:t>
            </a:r>
            <a:r>
              <a:rPr lang="ru-RU" sz="2400" dirty="0" err="1">
                <a:latin typeface="Book Antiqua" panose="02040602050305030304" pitchFamily="18" charset="0"/>
              </a:rPr>
              <a:t>крижаного</a:t>
            </a:r>
            <a:r>
              <a:rPr lang="ru-RU" sz="2400" dirty="0">
                <a:latin typeface="Book Antiqua" panose="02040602050305030304" pitchFamily="18" charset="0"/>
              </a:rPr>
              <a:t> континенту – </a:t>
            </a:r>
            <a:r>
              <a:rPr lang="ru-RU" sz="2400" dirty="0" err="1">
                <a:latin typeface="Book Antiqua" panose="02040602050305030304" pitchFamily="18" charset="0"/>
              </a:rPr>
              <a:t>Антарктиди</a:t>
            </a:r>
            <a:r>
              <a:rPr lang="ru-RU" sz="2400" dirty="0">
                <a:latin typeface="Book Antiqua" panose="02040602050305030304" pitchFamily="18" charset="0"/>
              </a:rPr>
              <a:t>.</a:t>
            </a:r>
          </a:p>
          <a:p>
            <a:pPr marL="342900" indent="-342900">
              <a:buFont typeface="Wingdings" panose="05000000000000000000" pitchFamily="2" charset="2"/>
              <a:buChar char="Ø"/>
            </a:pPr>
            <a:endParaRPr lang="ru-RU" sz="2400" dirty="0">
              <a:latin typeface="Book Antiqua" panose="02040602050305030304" pitchFamily="18" charset="0"/>
            </a:endParaRPr>
          </a:p>
          <a:p>
            <a:endParaRPr lang="uk-UA" dirty="0"/>
          </a:p>
        </p:txBody>
      </p:sp>
      <p:pic>
        <p:nvPicPr>
          <p:cNvPr id="45" name="Рисунок 44">
            <a:extLst>
              <a:ext uri="{FF2B5EF4-FFF2-40B4-BE49-F238E27FC236}">
                <a16:creationId xmlns:a16="http://schemas.microsoft.com/office/drawing/2014/main" id="{4BE9447A-B908-4F9E-A58C-308F55ECFD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1711" y="74817"/>
            <a:ext cx="2383156" cy="23831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FE6"/>
          </a:solidFill>
        </p:spPr>
        <p:txBody>
          <a:bodyPr wrap="square" lIns="0" tIns="0" rIns="0" bIns="0" rtlCol="0"/>
          <a:lstStyle/>
          <a:p>
            <a:endParaRPr/>
          </a:p>
        </p:txBody>
      </p:sp>
      <p:sp>
        <p:nvSpPr>
          <p:cNvPr id="3" name="object 3"/>
          <p:cNvSpPr/>
          <p:nvPr/>
        </p:nvSpPr>
        <p:spPr>
          <a:xfrm>
            <a:off x="0" y="1588888"/>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4" name="object 4"/>
          <p:cNvSpPr/>
          <p:nvPr/>
        </p:nvSpPr>
        <p:spPr>
          <a:xfrm>
            <a:off x="0" y="3472636"/>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5" name="object 5"/>
          <p:cNvSpPr/>
          <p:nvPr/>
        </p:nvSpPr>
        <p:spPr>
          <a:xfrm>
            <a:off x="0" y="4414511"/>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6" name="object 6"/>
          <p:cNvSpPr/>
          <p:nvPr/>
        </p:nvSpPr>
        <p:spPr>
          <a:xfrm>
            <a:off x="0" y="647013"/>
            <a:ext cx="2983230" cy="47625"/>
          </a:xfrm>
          <a:custGeom>
            <a:avLst/>
            <a:gdLst/>
            <a:ahLst/>
            <a:cxnLst/>
            <a:rect l="l" t="t" r="r" b="b"/>
            <a:pathLst>
              <a:path w="2983230" h="47625">
                <a:moveTo>
                  <a:pt x="0" y="47093"/>
                </a:moveTo>
                <a:lnTo>
                  <a:pt x="2982927" y="47093"/>
                </a:lnTo>
                <a:lnTo>
                  <a:pt x="2982927" y="0"/>
                </a:lnTo>
                <a:lnTo>
                  <a:pt x="0" y="0"/>
                </a:lnTo>
                <a:lnTo>
                  <a:pt x="0" y="47093"/>
                </a:lnTo>
                <a:close/>
              </a:path>
            </a:pathLst>
          </a:custGeom>
          <a:solidFill>
            <a:srgbClr val="371A9E"/>
          </a:solidFill>
        </p:spPr>
        <p:txBody>
          <a:bodyPr wrap="square" lIns="0" tIns="0" rIns="0" bIns="0" rtlCol="0"/>
          <a:lstStyle/>
          <a:p>
            <a:endParaRPr/>
          </a:p>
        </p:txBody>
      </p:sp>
      <p:sp>
        <p:nvSpPr>
          <p:cNvPr id="7" name="object 7"/>
          <p:cNvSpPr/>
          <p:nvPr/>
        </p:nvSpPr>
        <p:spPr>
          <a:xfrm>
            <a:off x="5373702" y="647013"/>
            <a:ext cx="1608455" cy="47625"/>
          </a:xfrm>
          <a:custGeom>
            <a:avLst/>
            <a:gdLst/>
            <a:ahLst/>
            <a:cxnLst/>
            <a:rect l="l" t="t" r="r" b="b"/>
            <a:pathLst>
              <a:path w="1608454" h="47625">
                <a:moveTo>
                  <a:pt x="0" y="47093"/>
                </a:moveTo>
                <a:lnTo>
                  <a:pt x="1607900" y="47093"/>
                </a:lnTo>
                <a:lnTo>
                  <a:pt x="1607900" y="0"/>
                </a:lnTo>
                <a:lnTo>
                  <a:pt x="0" y="0"/>
                </a:lnTo>
                <a:lnTo>
                  <a:pt x="0" y="47093"/>
                </a:lnTo>
                <a:close/>
              </a:path>
            </a:pathLst>
          </a:custGeom>
          <a:solidFill>
            <a:srgbClr val="371A9E"/>
          </a:solidFill>
        </p:spPr>
        <p:txBody>
          <a:bodyPr wrap="square" lIns="0" tIns="0" rIns="0" bIns="0" rtlCol="0"/>
          <a:lstStyle/>
          <a:p>
            <a:endParaRPr/>
          </a:p>
        </p:txBody>
      </p:sp>
      <p:sp>
        <p:nvSpPr>
          <p:cNvPr id="8" name="object 8"/>
          <p:cNvSpPr/>
          <p:nvPr/>
        </p:nvSpPr>
        <p:spPr>
          <a:xfrm>
            <a:off x="0" y="1117950"/>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9" name="object 9"/>
          <p:cNvSpPr/>
          <p:nvPr/>
        </p:nvSpPr>
        <p:spPr>
          <a:xfrm>
            <a:off x="0" y="3001699"/>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10" name="object 10"/>
          <p:cNvSpPr/>
          <p:nvPr/>
        </p:nvSpPr>
        <p:spPr>
          <a:xfrm>
            <a:off x="0" y="176076"/>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11" name="object 11"/>
          <p:cNvSpPr/>
          <p:nvPr/>
        </p:nvSpPr>
        <p:spPr>
          <a:xfrm>
            <a:off x="0" y="2059825"/>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12" name="object 12"/>
          <p:cNvSpPr/>
          <p:nvPr/>
        </p:nvSpPr>
        <p:spPr>
          <a:xfrm>
            <a:off x="0" y="2530762"/>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13" name="object 13"/>
          <p:cNvSpPr/>
          <p:nvPr/>
        </p:nvSpPr>
        <p:spPr>
          <a:xfrm>
            <a:off x="0" y="3943574"/>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14" name="object 14"/>
          <p:cNvSpPr/>
          <p:nvPr/>
        </p:nvSpPr>
        <p:spPr>
          <a:xfrm>
            <a:off x="0" y="4885448"/>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15" name="object 15"/>
          <p:cNvSpPr/>
          <p:nvPr/>
        </p:nvSpPr>
        <p:spPr>
          <a:xfrm>
            <a:off x="0" y="5356385"/>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16" name="object 16"/>
          <p:cNvSpPr/>
          <p:nvPr/>
        </p:nvSpPr>
        <p:spPr>
          <a:xfrm>
            <a:off x="0" y="5827322"/>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17" name="object 17"/>
          <p:cNvSpPr/>
          <p:nvPr/>
        </p:nvSpPr>
        <p:spPr>
          <a:xfrm>
            <a:off x="0" y="6298260"/>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18" name="object 18"/>
          <p:cNvSpPr/>
          <p:nvPr/>
        </p:nvSpPr>
        <p:spPr>
          <a:xfrm>
            <a:off x="0" y="6769197"/>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19" name="object 19"/>
          <p:cNvSpPr/>
          <p:nvPr/>
        </p:nvSpPr>
        <p:spPr>
          <a:xfrm>
            <a:off x="0" y="7240134"/>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20" name="object 20"/>
          <p:cNvSpPr/>
          <p:nvPr/>
        </p:nvSpPr>
        <p:spPr>
          <a:xfrm>
            <a:off x="0" y="7711071"/>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21" name="object 21"/>
          <p:cNvSpPr/>
          <p:nvPr/>
        </p:nvSpPr>
        <p:spPr>
          <a:xfrm>
            <a:off x="0" y="8182009"/>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22" name="object 22"/>
          <p:cNvSpPr/>
          <p:nvPr/>
        </p:nvSpPr>
        <p:spPr>
          <a:xfrm>
            <a:off x="0" y="8652946"/>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23" name="object 23"/>
          <p:cNvSpPr/>
          <p:nvPr/>
        </p:nvSpPr>
        <p:spPr>
          <a:xfrm>
            <a:off x="0" y="9123883"/>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24" name="object 24"/>
          <p:cNvSpPr/>
          <p:nvPr/>
        </p:nvSpPr>
        <p:spPr>
          <a:xfrm>
            <a:off x="0" y="9594821"/>
            <a:ext cx="6981825" cy="47625"/>
          </a:xfrm>
          <a:custGeom>
            <a:avLst/>
            <a:gdLst/>
            <a:ahLst/>
            <a:cxnLst/>
            <a:rect l="l" t="t" r="r" b="b"/>
            <a:pathLst>
              <a:path w="6981825" h="47625">
                <a:moveTo>
                  <a:pt x="0" y="47093"/>
                </a:moveTo>
                <a:lnTo>
                  <a:pt x="0" y="0"/>
                </a:lnTo>
                <a:lnTo>
                  <a:pt x="6981603" y="0"/>
                </a:lnTo>
                <a:lnTo>
                  <a:pt x="6981603" y="47093"/>
                </a:lnTo>
                <a:lnTo>
                  <a:pt x="0" y="47093"/>
                </a:lnTo>
                <a:close/>
              </a:path>
            </a:pathLst>
          </a:custGeom>
          <a:solidFill>
            <a:srgbClr val="371A9E"/>
          </a:solidFill>
        </p:spPr>
        <p:txBody>
          <a:bodyPr wrap="square" lIns="0" tIns="0" rIns="0" bIns="0" rtlCol="0"/>
          <a:lstStyle/>
          <a:p>
            <a:endParaRPr/>
          </a:p>
        </p:txBody>
      </p:sp>
      <p:sp>
        <p:nvSpPr>
          <p:cNvPr id="25" name="object 25"/>
          <p:cNvSpPr/>
          <p:nvPr/>
        </p:nvSpPr>
        <p:spPr>
          <a:xfrm>
            <a:off x="0" y="11"/>
            <a:ext cx="7005320" cy="10287000"/>
          </a:xfrm>
          <a:custGeom>
            <a:avLst/>
            <a:gdLst/>
            <a:ahLst/>
            <a:cxnLst/>
            <a:rect l="l" t="t" r="r" b="b"/>
            <a:pathLst>
              <a:path w="7005320" h="10287000">
                <a:moveTo>
                  <a:pt x="3237649" y="0"/>
                </a:moveTo>
                <a:lnTo>
                  <a:pt x="3190557" y="0"/>
                </a:lnTo>
                <a:lnTo>
                  <a:pt x="3190557" y="397510"/>
                </a:lnTo>
                <a:lnTo>
                  <a:pt x="3237649" y="397510"/>
                </a:lnTo>
                <a:lnTo>
                  <a:pt x="3237649" y="0"/>
                </a:lnTo>
                <a:close/>
              </a:path>
              <a:path w="7005320" h="10287000">
                <a:moveTo>
                  <a:pt x="3708577" y="0"/>
                </a:moveTo>
                <a:lnTo>
                  <a:pt x="3661486" y="0"/>
                </a:lnTo>
                <a:lnTo>
                  <a:pt x="3661486" y="397510"/>
                </a:lnTo>
                <a:lnTo>
                  <a:pt x="3708577" y="397510"/>
                </a:lnTo>
                <a:lnTo>
                  <a:pt x="3708577" y="0"/>
                </a:lnTo>
                <a:close/>
              </a:path>
              <a:path w="7005320" h="10287000">
                <a:moveTo>
                  <a:pt x="4179519" y="0"/>
                </a:moveTo>
                <a:lnTo>
                  <a:pt x="4132427" y="0"/>
                </a:lnTo>
                <a:lnTo>
                  <a:pt x="4132427" y="397510"/>
                </a:lnTo>
                <a:lnTo>
                  <a:pt x="4179519" y="397510"/>
                </a:lnTo>
                <a:lnTo>
                  <a:pt x="4179519" y="0"/>
                </a:lnTo>
                <a:close/>
              </a:path>
              <a:path w="7005320" h="10287000">
                <a:moveTo>
                  <a:pt x="4650460" y="0"/>
                </a:moveTo>
                <a:lnTo>
                  <a:pt x="4603369" y="0"/>
                </a:lnTo>
                <a:lnTo>
                  <a:pt x="4603369" y="397510"/>
                </a:lnTo>
                <a:lnTo>
                  <a:pt x="4650460" y="397510"/>
                </a:lnTo>
                <a:lnTo>
                  <a:pt x="4650460" y="0"/>
                </a:lnTo>
                <a:close/>
              </a:path>
              <a:path w="7005320" h="10287000">
                <a:moveTo>
                  <a:pt x="5121389" y="0"/>
                </a:moveTo>
                <a:lnTo>
                  <a:pt x="5074297" y="0"/>
                </a:lnTo>
                <a:lnTo>
                  <a:pt x="5074297" y="397510"/>
                </a:lnTo>
                <a:lnTo>
                  <a:pt x="5121389" y="397510"/>
                </a:lnTo>
                <a:lnTo>
                  <a:pt x="5121389" y="0"/>
                </a:lnTo>
                <a:close/>
              </a:path>
              <a:path w="7005320" h="10287000">
                <a:moveTo>
                  <a:pt x="7005142" y="0"/>
                </a:moveTo>
                <a:lnTo>
                  <a:pt x="6958050" y="0"/>
                </a:lnTo>
                <a:lnTo>
                  <a:pt x="6958050" y="10065753"/>
                </a:lnTo>
                <a:lnTo>
                  <a:pt x="6534213" y="10065753"/>
                </a:lnTo>
                <a:lnTo>
                  <a:pt x="6534213" y="0"/>
                </a:lnTo>
                <a:lnTo>
                  <a:pt x="6487109" y="0"/>
                </a:lnTo>
                <a:lnTo>
                  <a:pt x="6487109" y="10065753"/>
                </a:lnTo>
                <a:lnTo>
                  <a:pt x="6063272" y="10065753"/>
                </a:lnTo>
                <a:lnTo>
                  <a:pt x="6063272" y="0"/>
                </a:lnTo>
                <a:lnTo>
                  <a:pt x="6016180" y="0"/>
                </a:lnTo>
                <a:lnTo>
                  <a:pt x="6016180" y="10065753"/>
                </a:lnTo>
                <a:lnTo>
                  <a:pt x="5592330" y="10065753"/>
                </a:lnTo>
                <a:lnTo>
                  <a:pt x="5592330" y="0"/>
                </a:lnTo>
                <a:lnTo>
                  <a:pt x="5545239" y="0"/>
                </a:lnTo>
                <a:lnTo>
                  <a:pt x="5545239" y="10065753"/>
                </a:lnTo>
                <a:lnTo>
                  <a:pt x="5121389" y="10065753"/>
                </a:lnTo>
                <a:lnTo>
                  <a:pt x="5121389" y="959485"/>
                </a:lnTo>
                <a:lnTo>
                  <a:pt x="5074297" y="959485"/>
                </a:lnTo>
                <a:lnTo>
                  <a:pt x="5074297" y="10065753"/>
                </a:lnTo>
                <a:lnTo>
                  <a:pt x="4650460" y="10065753"/>
                </a:lnTo>
                <a:lnTo>
                  <a:pt x="4650460" y="959485"/>
                </a:lnTo>
                <a:lnTo>
                  <a:pt x="4603369" y="959485"/>
                </a:lnTo>
                <a:lnTo>
                  <a:pt x="4603369" y="10065753"/>
                </a:lnTo>
                <a:lnTo>
                  <a:pt x="4179519" y="10065753"/>
                </a:lnTo>
                <a:lnTo>
                  <a:pt x="4179519" y="959485"/>
                </a:lnTo>
                <a:lnTo>
                  <a:pt x="4132427" y="959485"/>
                </a:lnTo>
                <a:lnTo>
                  <a:pt x="4132427" y="10065753"/>
                </a:lnTo>
                <a:lnTo>
                  <a:pt x="3708577" y="10065753"/>
                </a:lnTo>
                <a:lnTo>
                  <a:pt x="3708577" y="959485"/>
                </a:lnTo>
                <a:lnTo>
                  <a:pt x="3661486" y="959485"/>
                </a:lnTo>
                <a:lnTo>
                  <a:pt x="3661486" y="10065753"/>
                </a:lnTo>
                <a:lnTo>
                  <a:pt x="3237649" y="10065753"/>
                </a:lnTo>
                <a:lnTo>
                  <a:pt x="3237649" y="959485"/>
                </a:lnTo>
                <a:lnTo>
                  <a:pt x="3190557" y="959485"/>
                </a:lnTo>
                <a:lnTo>
                  <a:pt x="3190557" y="10065753"/>
                </a:lnTo>
                <a:lnTo>
                  <a:pt x="2766707" y="10065753"/>
                </a:lnTo>
                <a:lnTo>
                  <a:pt x="2766707" y="0"/>
                </a:lnTo>
                <a:lnTo>
                  <a:pt x="2719616" y="0"/>
                </a:lnTo>
                <a:lnTo>
                  <a:pt x="2719616" y="10065753"/>
                </a:lnTo>
                <a:lnTo>
                  <a:pt x="2295766" y="10065753"/>
                </a:lnTo>
                <a:lnTo>
                  <a:pt x="2295766" y="0"/>
                </a:lnTo>
                <a:lnTo>
                  <a:pt x="2248674" y="0"/>
                </a:lnTo>
                <a:lnTo>
                  <a:pt x="2248674" y="10065753"/>
                </a:lnTo>
                <a:lnTo>
                  <a:pt x="1824837" y="10065753"/>
                </a:lnTo>
                <a:lnTo>
                  <a:pt x="1824837" y="0"/>
                </a:lnTo>
                <a:lnTo>
                  <a:pt x="1777746" y="0"/>
                </a:lnTo>
                <a:lnTo>
                  <a:pt x="1777746" y="10065753"/>
                </a:lnTo>
                <a:lnTo>
                  <a:pt x="1353896" y="10065753"/>
                </a:lnTo>
                <a:lnTo>
                  <a:pt x="1353896" y="0"/>
                </a:lnTo>
                <a:lnTo>
                  <a:pt x="1306804" y="0"/>
                </a:lnTo>
                <a:lnTo>
                  <a:pt x="1306804" y="10065753"/>
                </a:lnTo>
                <a:lnTo>
                  <a:pt x="882954" y="10065753"/>
                </a:lnTo>
                <a:lnTo>
                  <a:pt x="882954" y="0"/>
                </a:lnTo>
                <a:lnTo>
                  <a:pt x="835863" y="0"/>
                </a:lnTo>
                <a:lnTo>
                  <a:pt x="835863" y="10065753"/>
                </a:lnTo>
                <a:lnTo>
                  <a:pt x="412026" y="10065753"/>
                </a:lnTo>
                <a:lnTo>
                  <a:pt x="412026" y="0"/>
                </a:lnTo>
                <a:lnTo>
                  <a:pt x="364934" y="0"/>
                </a:lnTo>
                <a:lnTo>
                  <a:pt x="364934" y="10065753"/>
                </a:lnTo>
                <a:lnTo>
                  <a:pt x="0" y="10065753"/>
                </a:lnTo>
                <a:lnTo>
                  <a:pt x="0" y="10112845"/>
                </a:lnTo>
                <a:lnTo>
                  <a:pt x="364934" y="10112845"/>
                </a:lnTo>
                <a:lnTo>
                  <a:pt x="364934" y="10287000"/>
                </a:lnTo>
                <a:lnTo>
                  <a:pt x="412026" y="10287000"/>
                </a:lnTo>
                <a:lnTo>
                  <a:pt x="412026" y="10112845"/>
                </a:lnTo>
                <a:lnTo>
                  <a:pt x="835863" y="10112845"/>
                </a:lnTo>
                <a:lnTo>
                  <a:pt x="835863" y="10287000"/>
                </a:lnTo>
                <a:lnTo>
                  <a:pt x="882954" y="10287000"/>
                </a:lnTo>
                <a:lnTo>
                  <a:pt x="882954" y="10112845"/>
                </a:lnTo>
                <a:lnTo>
                  <a:pt x="1306804" y="10112845"/>
                </a:lnTo>
                <a:lnTo>
                  <a:pt x="1306804" y="10287000"/>
                </a:lnTo>
                <a:lnTo>
                  <a:pt x="1353896" y="10287000"/>
                </a:lnTo>
                <a:lnTo>
                  <a:pt x="1353896" y="10112845"/>
                </a:lnTo>
                <a:lnTo>
                  <a:pt x="1777746" y="10112845"/>
                </a:lnTo>
                <a:lnTo>
                  <a:pt x="1777746" y="10287000"/>
                </a:lnTo>
                <a:lnTo>
                  <a:pt x="1824837" y="10287000"/>
                </a:lnTo>
                <a:lnTo>
                  <a:pt x="1824837" y="10112845"/>
                </a:lnTo>
                <a:lnTo>
                  <a:pt x="2248674" y="10112845"/>
                </a:lnTo>
                <a:lnTo>
                  <a:pt x="2248674" y="10287000"/>
                </a:lnTo>
                <a:lnTo>
                  <a:pt x="2295766" y="10287000"/>
                </a:lnTo>
                <a:lnTo>
                  <a:pt x="2295766" y="10112845"/>
                </a:lnTo>
                <a:lnTo>
                  <a:pt x="2719616" y="10112845"/>
                </a:lnTo>
                <a:lnTo>
                  <a:pt x="2719616" y="10287000"/>
                </a:lnTo>
                <a:lnTo>
                  <a:pt x="2766707" y="10287000"/>
                </a:lnTo>
                <a:lnTo>
                  <a:pt x="2766707" y="10112845"/>
                </a:lnTo>
                <a:lnTo>
                  <a:pt x="3190557" y="10112845"/>
                </a:lnTo>
                <a:lnTo>
                  <a:pt x="3190557" y="10286987"/>
                </a:lnTo>
                <a:lnTo>
                  <a:pt x="3237649" y="10286987"/>
                </a:lnTo>
                <a:lnTo>
                  <a:pt x="3237649" y="10112845"/>
                </a:lnTo>
                <a:lnTo>
                  <a:pt x="3661486" y="10112845"/>
                </a:lnTo>
                <a:lnTo>
                  <a:pt x="3661486" y="10286987"/>
                </a:lnTo>
                <a:lnTo>
                  <a:pt x="3708577" y="10286987"/>
                </a:lnTo>
                <a:lnTo>
                  <a:pt x="3708577" y="10112845"/>
                </a:lnTo>
                <a:lnTo>
                  <a:pt x="4132427" y="10112845"/>
                </a:lnTo>
                <a:lnTo>
                  <a:pt x="4132427" y="10286987"/>
                </a:lnTo>
                <a:lnTo>
                  <a:pt x="4179519" y="10286987"/>
                </a:lnTo>
                <a:lnTo>
                  <a:pt x="4179519" y="10112845"/>
                </a:lnTo>
                <a:lnTo>
                  <a:pt x="4603369" y="10112845"/>
                </a:lnTo>
                <a:lnTo>
                  <a:pt x="4603369" y="10286987"/>
                </a:lnTo>
                <a:lnTo>
                  <a:pt x="4650460" y="10286987"/>
                </a:lnTo>
                <a:lnTo>
                  <a:pt x="4650460" y="10112845"/>
                </a:lnTo>
                <a:lnTo>
                  <a:pt x="5074297" y="10112845"/>
                </a:lnTo>
                <a:lnTo>
                  <a:pt x="5074297" y="10286987"/>
                </a:lnTo>
                <a:lnTo>
                  <a:pt x="5121389" y="10286987"/>
                </a:lnTo>
                <a:lnTo>
                  <a:pt x="5121389" y="10112845"/>
                </a:lnTo>
                <a:lnTo>
                  <a:pt x="5545239" y="10112845"/>
                </a:lnTo>
                <a:lnTo>
                  <a:pt x="5545239" y="10287000"/>
                </a:lnTo>
                <a:lnTo>
                  <a:pt x="5592330" y="10287000"/>
                </a:lnTo>
                <a:lnTo>
                  <a:pt x="5592330" y="10112845"/>
                </a:lnTo>
                <a:lnTo>
                  <a:pt x="6016180" y="10112845"/>
                </a:lnTo>
                <a:lnTo>
                  <a:pt x="6016180" y="10287000"/>
                </a:lnTo>
                <a:lnTo>
                  <a:pt x="6063272" y="10287000"/>
                </a:lnTo>
                <a:lnTo>
                  <a:pt x="6063272" y="10112845"/>
                </a:lnTo>
                <a:lnTo>
                  <a:pt x="6487109" y="10112845"/>
                </a:lnTo>
                <a:lnTo>
                  <a:pt x="6487109" y="10287000"/>
                </a:lnTo>
                <a:lnTo>
                  <a:pt x="6534213" y="10287000"/>
                </a:lnTo>
                <a:lnTo>
                  <a:pt x="6534213" y="10112845"/>
                </a:lnTo>
                <a:lnTo>
                  <a:pt x="6958050" y="10112845"/>
                </a:lnTo>
                <a:lnTo>
                  <a:pt x="6958050" y="10287000"/>
                </a:lnTo>
                <a:lnTo>
                  <a:pt x="7005142" y="10287000"/>
                </a:lnTo>
                <a:lnTo>
                  <a:pt x="7005142" y="0"/>
                </a:lnTo>
                <a:close/>
              </a:path>
            </a:pathLst>
          </a:custGeom>
          <a:solidFill>
            <a:srgbClr val="371A9E"/>
          </a:solidFill>
        </p:spPr>
        <p:txBody>
          <a:bodyPr wrap="square" lIns="0" tIns="0" rIns="0" bIns="0" rtlCol="0"/>
          <a:lstStyle/>
          <a:p>
            <a:endParaRPr/>
          </a:p>
        </p:txBody>
      </p:sp>
      <p:grpSp>
        <p:nvGrpSpPr>
          <p:cNvPr id="26" name="object 26"/>
          <p:cNvGrpSpPr/>
          <p:nvPr/>
        </p:nvGrpSpPr>
        <p:grpSpPr>
          <a:xfrm>
            <a:off x="2242508" y="11"/>
            <a:ext cx="16045815" cy="10287000"/>
            <a:chOff x="2242508" y="11"/>
            <a:chExt cx="16045815" cy="10287000"/>
          </a:xfrm>
        </p:grpSpPr>
        <p:pic>
          <p:nvPicPr>
            <p:cNvPr id="27" name="object 27"/>
            <p:cNvPicPr/>
            <p:nvPr/>
          </p:nvPicPr>
          <p:blipFill>
            <a:blip r:embed="rId2" cstate="print"/>
            <a:stretch>
              <a:fillRect/>
            </a:stretch>
          </p:blipFill>
          <p:spPr>
            <a:xfrm>
              <a:off x="13238978" y="11"/>
              <a:ext cx="5049020" cy="2562082"/>
            </a:xfrm>
            <a:prstGeom prst="rect">
              <a:avLst/>
            </a:prstGeom>
          </p:spPr>
        </p:pic>
        <p:sp>
          <p:nvSpPr>
            <p:cNvPr id="28" name="object 28"/>
            <p:cNvSpPr/>
            <p:nvPr/>
          </p:nvSpPr>
          <p:spPr>
            <a:xfrm>
              <a:off x="2242508" y="2057412"/>
              <a:ext cx="16045815" cy="8229600"/>
            </a:xfrm>
            <a:custGeom>
              <a:avLst/>
              <a:gdLst/>
              <a:ahLst/>
              <a:cxnLst/>
              <a:rect l="l" t="t" r="r" b="b"/>
              <a:pathLst>
                <a:path w="16045815" h="8229600">
                  <a:moveTo>
                    <a:pt x="16045490" y="8229587"/>
                  </a:moveTo>
                  <a:lnTo>
                    <a:pt x="0" y="8229587"/>
                  </a:lnTo>
                  <a:lnTo>
                    <a:pt x="0" y="0"/>
                  </a:lnTo>
                  <a:lnTo>
                    <a:pt x="16045490" y="0"/>
                  </a:lnTo>
                  <a:lnTo>
                    <a:pt x="16045490" y="8229587"/>
                  </a:lnTo>
                  <a:close/>
                </a:path>
              </a:pathLst>
            </a:custGeom>
            <a:solidFill>
              <a:srgbClr val="371A9E"/>
            </a:solidFill>
          </p:spPr>
          <p:txBody>
            <a:bodyPr wrap="square" lIns="0" tIns="0" rIns="0" bIns="0" rtlCol="0"/>
            <a:lstStyle/>
            <a:p>
              <a:endParaRPr/>
            </a:p>
          </p:txBody>
        </p:sp>
      </p:grpSp>
      <p:grpSp>
        <p:nvGrpSpPr>
          <p:cNvPr id="31" name="object 31"/>
          <p:cNvGrpSpPr/>
          <p:nvPr/>
        </p:nvGrpSpPr>
        <p:grpSpPr>
          <a:xfrm>
            <a:off x="0" y="397513"/>
            <a:ext cx="5374005" cy="9889490"/>
            <a:chOff x="0" y="397513"/>
            <a:chExt cx="5374005" cy="9889490"/>
          </a:xfrm>
        </p:grpSpPr>
        <p:sp>
          <p:nvSpPr>
            <p:cNvPr id="32" name="object 32"/>
            <p:cNvSpPr/>
            <p:nvPr/>
          </p:nvSpPr>
          <p:spPr>
            <a:xfrm>
              <a:off x="2982927" y="397513"/>
              <a:ext cx="2390775" cy="561975"/>
            </a:xfrm>
            <a:custGeom>
              <a:avLst/>
              <a:gdLst/>
              <a:ahLst/>
              <a:cxnLst/>
              <a:rect l="l" t="t" r="r" b="b"/>
              <a:pathLst>
                <a:path w="2390775" h="561975">
                  <a:moveTo>
                    <a:pt x="2390774" y="561974"/>
                  </a:moveTo>
                  <a:lnTo>
                    <a:pt x="0" y="561974"/>
                  </a:lnTo>
                  <a:lnTo>
                    <a:pt x="0" y="0"/>
                  </a:lnTo>
                  <a:lnTo>
                    <a:pt x="2390774" y="0"/>
                  </a:lnTo>
                  <a:lnTo>
                    <a:pt x="2390774" y="561974"/>
                  </a:lnTo>
                  <a:close/>
                </a:path>
              </a:pathLst>
            </a:custGeom>
            <a:solidFill>
              <a:srgbClr val="52DDD4"/>
            </a:solidFill>
          </p:spPr>
          <p:txBody>
            <a:bodyPr wrap="square" lIns="0" tIns="0" rIns="0" bIns="0" rtlCol="0"/>
            <a:lstStyle/>
            <a:p>
              <a:endParaRPr/>
            </a:p>
          </p:txBody>
        </p:sp>
        <p:pic>
          <p:nvPicPr>
            <p:cNvPr id="33" name="object 33"/>
            <p:cNvPicPr/>
            <p:nvPr/>
          </p:nvPicPr>
          <p:blipFill>
            <a:blip r:embed="rId3" cstate="print"/>
            <a:stretch>
              <a:fillRect/>
            </a:stretch>
          </p:blipFill>
          <p:spPr>
            <a:xfrm>
              <a:off x="0" y="7756540"/>
              <a:ext cx="2244593" cy="2530458"/>
            </a:xfrm>
            <a:prstGeom prst="rect">
              <a:avLst/>
            </a:prstGeom>
          </p:spPr>
        </p:pic>
      </p:grpSp>
      <p:pic>
        <p:nvPicPr>
          <p:cNvPr id="34" name="Рисунок 33">
            <a:extLst>
              <a:ext uri="{FF2B5EF4-FFF2-40B4-BE49-F238E27FC236}">
                <a16:creationId xmlns:a16="http://schemas.microsoft.com/office/drawing/2014/main" id="{E0935B60-9803-49A1-BCCC-EFD8688793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9702" y="2322262"/>
            <a:ext cx="5049021" cy="7144363"/>
          </a:xfrm>
          <a:prstGeom prst="rect">
            <a:avLst/>
          </a:prstGeom>
        </p:spPr>
      </p:pic>
      <p:sp>
        <p:nvSpPr>
          <p:cNvPr id="35" name="TextBox 34">
            <a:extLst>
              <a:ext uri="{FF2B5EF4-FFF2-40B4-BE49-F238E27FC236}">
                <a16:creationId xmlns:a16="http://schemas.microsoft.com/office/drawing/2014/main" id="{80B0CAA5-79A5-43E9-AFD6-7DEA7B3F5631}"/>
              </a:ext>
            </a:extLst>
          </p:cNvPr>
          <p:cNvSpPr txBox="1"/>
          <p:nvPr/>
        </p:nvSpPr>
        <p:spPr>
          <a:xfrm>
            <a:off x="2730514" y="9400470"/>
            <a:ext cx="2895600" cy="523220"/>
          </a:xfrm>
          <a:prstGeom prst="rect">
            <a:avLst/>
          </a:prstGeom>
          <a:noFill/>
        </p:spPr>
        <p:txBody>
          <a:bodyPr wrap="square" rtlCol="0">
            <a:spAutoFit/>
          </a:bodyPr>
          <a:lstStyle/>
          <a:p>
            <a:r>
              <a:rPr lang="uk-UA" sz="2800" i="1" dirty="0">
                <a:solidFill>
                  <a:srgbClr val="FF8FE6"/>
                </a:solidFill>
                <a:latin typeface="Book Antiqua" panose="02040602050305030304" pitchFamily="18" charset="0"/>
              </a:rPr>
              <a:t>Герб Аргентини</a:t>
            </a:r>
          </a:p>
        </p:txBody>
      </p:sp>
      <p:pic>
        <p:nvPicPr>
          <p:cNvPr id="40" name="Рисунок 39">
            <a:extLst>
              <a:ext uri="{FF2B5EF4-FFF2-40B4-BE49-F238E27FC236}">
                <a16:creationId xmlns:a16="http://schemas.microsoft.com/office/drawing/2014/main" id="{27264AAF-5748-4CFD-A7BF-A3AC7291DD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6845" y="4163303"/>
            <a:ext cx="6428509" cy="4017818"/>
          </a:xfrm>
          <a:prstGeom prst="rect">
            <a:avLst/>
          </a:prstGeom>
        </p:spPr>
      </p:pic>
      <p:sp>
        <p:nvSpPr>
          <p:cNvPr id="41" name="TextBox 40">
            <a:extLst>
              <a:ext uri="{FF2B5EF4-FFF2-40B4-BE49-F238E27FC236}">
                <a16:creationId xmlns:a16="http://schemas.microsoft.com/office/drawing/2014/main" id="{DC6E7B6A-B69F-48CB-A605-A6666BADC991}"/>
              </a:ext>
            </a:extLst>
          </p:cNvPr>
          <p:cNvSpPr txBox="1"/>
          <p:nvPr/>
        </p:nvSpPr>
        <p:spPr>
          <a:xfrm>
            <a:off x="10263027" y="9333211"/>
            <a:ext cx="3934987" cy="523220"/>
          </a:xfrm>
          <a:prstGeom prst="rect">
            <a:avLst/>
          </a:prstGeom>
          <a:noFill/>
        </p:spPr>
        <p:txBody>
          <a:bodyPr wrap="square" rtlCol="0">
            <a:spAutoFit/>
          </a:bodyPr>
          <a:lstStyle/>
          <a:p>
            <a:r>
              <a:rPr lang="uk-UA" sz="2800" i="1" dirty="0">
                <a:solidFill>
                  <a:srgbClr val="FF8FE6"/>
                </a:solidFill>
                <a:latin typeface="Book Antiqua" panose="02040602050305030304" pitchFamily="18" charset="0"/>
              </a:rPr>
              <a:t>Прапор Аргентини</a:t>
            </a:r>
          </a:p>
        </p:txBody>
      </p:sp>
    </p:spTree>
    <p:extLst>
      <p:ext uri="{BB962C8B-B14F-4D97-AF65-F5344CB8AC3E}">
        <p14:creationId xmlns:p14="http://schemas.microsoft.com/office/powerpoint/2010/main" val="1069778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25975" y="4543830"/>
            <a:ext cx="962025" cy="47625"/>
          </a:xfrm>
          <a:custGeom>
            <a:avLst/>
            <a:gdLst/>
            <a:ahLst/>
            <a:cxnLst/>
            <a:rect l="l" t="t" r="r" b="b"/>
            <a:pathLst>
              <a:path w="962025" h="47625">
                <a:moveTo>
                  <a:pt x="0" y="47093"/>
                </a:moveTo>
                <a:lnTo>
                  <a:pt x="962025" y="47093"/>
                </a:lnTo>
                <a:lnTo>
                  <a:pt x="962025" y="0"/>
                </a:lnTo>
                <a:lnTo>
                  <a:pt x="0" y="0"/>
                </a:lnTo>
                <a:lnTo>
                  <a:pt x="0" y="47093"/>
                </a:lnTo>
                <a:close/>
              </a:path>
            </a:pathLst>
          </a:custGeom>
          <a:solidFill>
            <a:srgbClr val="52DDD4"/>
          </a:solidFill>
        </p:spPr>
        <p:txBody>
          <a:bodyPr wrap="square" lIns="0" tIns="0" rIns="0" bIns="0" rtlCol="0"/>
          <a:lstStyle/>
          <a:p>
            <a:endParaRPr/>
          </a:p>
        </p:txBody>
      </p:sp>
      <p:sp>
        <p:nvSpPr>
          <p:cNvPr id="3" name="object 3"/>
          <p:cNvSpPr/>
          <p:nvPr/>
        </p:nvSpPr>
        <p:spPr>
          <a:xfrm>
            <a:off x="17325975" y="6427578"/>
            <a:ext cx="962025" cy="47625"/>
          </a:xfrm>
          <a:custGeom>
            <a:avLst/>
            <a:gdLst/>
            <a:ahLst/>
            <a:cxnLst/>
            <a:rect l="l" t="t" r="r" b="b"/>
            <a:pathLst>
              <a:path w="962025" h="47625">
                <a:moveTo>
                  <a:pt x="0" y="47093"/>
                </a:moveTo>
                <a:lnTo>
                  <a:pt x="962025" y="47093"/>
                </a:lnTo>
                <a:lnTo>
                  <a:pt x="962025" y="0"/>
                </a:lnTo>
                <a:lnTo>
                  <a:pt x="0" y="0"/>
                </a:lnTo>
                <a:lnTo>
                  <a:pt x="0" y="47093"/>
                </a:lnTo>
                <a:close/>
              </a:path>
            </a:pathLst>
          </a:custGeom>
          <a:solidFill>
            <a:srgbClr val="52DDD4"/>
          </a:solidFill>
        </p:spPr>
        <p:txBody>
          <a:bodyPr wrap="square" lIns="0" tIns="0" rIns="0" bIns="0" rtlCol="0"/>
          <a:lstStyle/>
          <a:p>
            <a:endParaRPr/>
          </a:p>
        </p:txBody>
      </p:sp>
      <p:sp>
        <p:nvSpPr>
          <p:cNvPr id="4" name="object 4"/>
          <p:cNvSpPr/>
          <p:nvPr/>
        </p:nvSpPr>
        <p:spPr>
          <a:xfrm>
            <a:off x="17325975" y="8311327"/>
            <a:ext cx="962025" cy="47625"/>
          </a:xfrm>
          <a:custGeom>
            <a:avLst/>
            <a:gdLst/>
            <a:ahLst/>
            <a:cxnLst/>
            <a:rect l="l" t="t" r="r" b="b"/>
            <a:pathLst>
              <a:path w="962025" h="47625">
                <a:moveTo>
                  <a:pt x="0" y="47093"/>
                </a:moveTo>
                <a:lnTo>
                  <a:pt x="962025" y="47093"/>
                </a:lnTo>
                <a:lnTo>
                  <a:pt x="962025" y="0"/>
                </a:lnTo>
                <a:lnTo>
                  <a:pt x="0" y="0"/>
                </a:lnTo>
                <a:lnTo>
                  <a:pt x="0" y="47093"/>
                </a:lnTo>
                <a:close/>
              </a:path>
            </a:pathLst>
          </a:custGeom>
          <a:solidFill>
            <a:srgbClr val="52DDD4"/>
          </a:solidFill>
        </p:spPr>
        <p:txBody>
          <a:bodyPr wrap="square" lIns="0" tIns="0" rIns="0" bIns="0" rtlCol="0"/>
          <a:lstStyle/>
          <a:p>
            <a:endParaRPr/>
          </a:p>
        </p:txBody>
      </p:sp>
      <p:sp>
        <p:nvSpPr>
          <p:cNvPr id="5" name="object 5"/>
          <p:cNvSpPr/>
          <p:nvPr/>
        </p:nvSpPr>
        <p:spPr>
          <a:xfrm>
            <a:off x="9808165" y="9253202"/>
            <a:ext cx="8480425" cy="47625"/>
          </a:xfrm>
          <a:custGeom>
            <a:avLst/>
            <a:gdLst/>
            <a:ahLst/>
            <a:cxnLst/>
            <a:rect l="l" t="t" r="r" b="b"/>
            <a:pathLst>
              <a:path w="8480425" h="47625">
                <a:moveTo>
                  <a:pt x="0" y="0"/>
                </a:moveTo>
                <a:lnTo>
                  <a:pt x="8479834" y="0"/>
                </a:lnTo>
                <a:lnTo>
                  <a:pt x="8479834" y="47093"/>
                </a:lnTo>
                <a:lnTo>
                  <a:pt x="0" y="47093"/>
                </a:lnTo>
                <a:lnTo>
                  <a:pt x="0" y="0"/>
                </a:lnTo>
                <a:close/>
              </a:path>
            </a:pathLst>
          </a:custGeom>
          <a:solidFill>
            <a:srgbClr val="52DDD4"/>
          </a:solidFill>
        </p:spPr>
        <p:txBody>
          <a:bodyPr wrap="square" lIns="0" tIns="0" rIns="0" bIns="0" rtlCol="0"/>
          <a:lstStyle/>
          <a:p>
            <a:endParaRPr/>
          </a:p>
        </p:txBody>
      </p:sp>
      <p:sp>
        <p:nvSpPr>
          <p:cNvPr id="6" name="object 6"/>
          <p:cNvSpPr/>
          <p:nvPr/>
        </p:nvSpPr>
        <p:spPr>
          <a:xfrm>
            <a:off x="17325975" y="5485704"/>
            <a:ext cx="962025" cy="47625"/>
          </a:xfrm>
          <a:custGeom>
            <a:avLst/>
            <a:gdLst/>
            <a:ahLst/>
            <a:cxnLst/>
            <a:rect l="l" t="t" r="r" b="b"/>
            <a:pathLst>
              <a:path w="962025" h="47625">
                <a:moveTo>
                  <a:pt x="0" y="47093"/>
                </a:moveTo>
                <a:lnTo>
                  <a:pt x="962025" y="47093"/>
                </a:lnTo>
                <a:lnTo>
                  <a:pt x="962025" y="0"/>
                </a:lnTo>
                <a:lnTo>
                  <a:pt x="0" y="0"/>
                </a:lnTo>
                <a:lnTo>
                  <a:pt x="0" y="47093"/>
                </a:lnTo>
                <a:close/>
              </a:path>
            </a:pathLst>
          </a:custGeom>
          <a:solidFill>
            <a:srgbClr val="52DDD4"/>
          </a:solidFill>
        </p:spPr>
        <p:txBody>
          <a:bodyPr wrap="square" lIns="0" tIns="0" rIns="0" bIns="0" rtlCol="0"/>
          <a:lstStyle/>
          <a:p>
            <a:endParaRPr/>
          </a:p>
        </p:txBody>
      </p:sp>
      <p:sp>
        <p:nvSpPr>
          <p:cNvPr id="7" name="object 7"/>
          <p:cNvSpPr/>
          <p:nvPr/>
        </p:nvSpPr>
        <p:spPr>
          <a:xfrm>
            <a:off x="17325975" y="5956641"/>
            <a:ext cx="962025" cy="47625"/>
          </a:xfrm>
          <a:custGeom>
            <a:avLst/>
            <a:gdLst/>
            <a:ahLst/>
            <a:cxnLst/>
            <a:rect l="l" t="t" r="r" b="b"/>
            <a:pathLst>
              <a:path w="962025" h="47625">
                <a:moveTo>
                  <a:pt x="0" y="47093"/>
                </a:moveTo>
                <a:lnTo>
                  <a:pt x="962025" y="47093"/>
                </a:lnTo>
                <a:lnTo>
                  <a:pt x="962025" y="0"/>
                </a:lnTo>
                <a:lnTo>
                  <a:pt x="0" y="0"/>
                </a:lnTo>
                <a:lnTo>
                  <a:pt x="0" y="47093"/>
                </a:lnTo>
                <a:close/>
              </a:path>
            </a:pathLst>
          </a:custGeom>
          <a:solidFill>
            <a:srgbClr val="52DDD4"/>
          </a:solidFill>
        </p:spPr>
        <p:txBody>
          <a:bodyPr wrap="square" lIns="0" tIns="0" rIns="0" bIns="0" rtlCol="0"/>
          <a:lstStyle/>
          <a:p>
            <a:endParaRPr/>
          </a:p>
        </p:txBody>
      </p:sp>
      <p:sp>
        <p:nvSpPr>
          <p:cNvPr id="8" name="object 8"/>
          <p:cNvSpPr/>
          <p:nvPr/>
        </p:nvSpPr>
        <p:spPr>
          <a:xfrm>
            <a:off x="17325975" y="7840390"/>
            <a:ext cx="962025" cy="47625"/>
          </a:xfrm>
          <a:custGeom>
            <a:avLst/>
            <a:gdLst/>
            <a:ahLst/>
            <a:cxnLst/>
            <a:rect l="l" t="t" r="r" b="b"/>
            <a:pathLst>
              <a:path w="962025" h="47625">
                <a:moveTo>
                  <a:pt x="0" y="47093"/>
                </a:moveTo>
                <a:lnTo>
                  <a:pt x="962025" y="47093"/>
                </a:lnTo>
                <a:lnTo>
                  <a:pt x="962025" y="0"/>
                </a:lnTo>
                <a:lnTo>
                  <a:pt x="0" y="0"/>
                </a:lnTo>
                <a:lnTo>
                  <a:pt x="0" y="47093"/>
                </a:lnTo>
                <a:close/>
              </a:path>
            </a:pathLst>
          </a:custGeom>
          <a:solidFill>
            <a:srgbClr val="52DDD4"/>
          </a:solidFill>
        </p:spPr>
        <p:txBody>
          <a:bodyPr wrap="square" lIns="0" tIns="0" rIns="0" bIns="0" rtlCol="0"/>
          <a:lstStyle/>
          <a:p>
            <a:endParaRPr/>
          </a:p>
        </p:txBody>
      </p:sp>
      <p:sp>
        <p:nvSpPr>
          <p:cNvPr id="9" name="object 9"/>
          <p:cNvSpPr/>
          <p:nvPr/>
        </p:nvSpPr>
        <p:spPr>
          <a:xfrm>
            <a:off x="17325975" y="5014767"/>
            <a:ext cx="962025" cy="47625"/>
          </a:xfrm>
          <a:custGeom>
            <a:avLst/>
            <a:gdLst/>
            <a:ahLst/>
            <a:cxnLst/>
            <a:rect l="l" t="t" r="r" b="b"/>
            <a:pathLst>
              <a:path w="962025" h="47625">
                <a:moveTo>
                  <a:pt x="0" y="47093"/>
                </a:moveTo>
                <a:lnTo>
                  <a:pt x="962025" y="47093"/>
                </a:lnTo>
                <a:lnTo>
                  <a:pt x="962025" y="0"/>
                </a:lnTo>
                <a:lnTo>
                  <a:pt x="0" y="0"/>
                </a:lnTo>
                <a:lnTo>
                  <a:pt x="0" y="47093"/>
                </a:lnTo>
                <a:close/>
              </a:path>
            </a:pathLst>
          </a:custGeom>
          <a:solidFill>
            <a:srgbClr val="52DDD4"/>
          </a:solidFill>
        </p:spPr>
        <p:txBody>
          <a:bodyPr wrap="square" lIns="0" tIns="0" rIns="0" bIns="0" rtlCol="0"/>
          <a:lstStyle/>
          <a:p>
            <a:endParaRPr/>
          </a:p>
        </p:txBody>
      </p:sp>
      <p:sp>
        <p:nvSpPr>
          <p:cNvPr id="10" name="object 10"/>
          <p:cNvSpPr/>
          <p:nvPr/>
        </p:nvSpPr>
        <p:spPr>
          <a:xfrm>
            <a:off x="17325975" y="6898516"/>
            <a:ext cx="962025" cy="47625"/>
          </a:xfrm>
          <a:custGeom>
            <a:avLst/>
            <a:gdLst/>
            <a:ahLst/>
            <a:cxnLst/>
            <a:rect l="l" t="t" r="r" b="b"/>
            <a:pathLst>
              <a:path w="962025" h="47625">
                <a:moveTo>
                  <a:pt x="0" y="47093"/>
                </a:moveTo>
                <a:lnTo>
                  <a:pt x="962025" y="47093"/>
                </a:lnTo>
                <a:lnTo>
                  <a:pt x="962025" y="0"/>
                </a:lnTo>
                <a:lnTo>
                  <a:pt x="0" y="0"/>
                </a:lnTo>
                <a:lnTo>
                  <a:pt x="0" y="47093"/>
                </a:lnTo>
                <a:close/>
              </a:path>
            </a:pathLst>
          </a:custGeom>
          <a:solidFill>
            <a:srgbClr val="52DDD4"/>
          </a:solidFill>
        </p:spPr>
        <p:txBody>
          <a:bodyPr wrap="square" lIns="0" tIns="0" rIns="0" bIns="0" rtlCol="0"/>
          <a:lstStyle/>
          <a:p>
            <a:endParaRPr/>
          </a:p>
        </p:txBody>
      </p:sp>
      <p:sp>
        <p:nvSpPr>
          <p:cNvPr id="11" name="object 11"/>
          <p:cNvSpPr/>
          <p:nvPr/>
        </p:nvSpPr>
        <p:spPr>
          <a:xfrm>
            <a:off x="17325975" y="7369453"/>
            <a:ext cx="962025" cy="47625"/>
          </a:xfrm>
          <a:custGeom>
            <a:avLst/>
            <a:gdLst/>
            <a:ahLst/>
            <a:cxnLst/>
            <a:rect l="l" t="t" r="r" b="b"/>
            <a:pathLst>
              <a:path w="962025" h="47625">
                <a:moveTo>
                  <a:pt x="0" y="47093"/>
                </a:moveTo>
                <a:lnTo>
                  <a:pt x="962025" y="47093"/>
                </a:lnTo>
                <a:lnTo>
                  <a:pt x="962025" y="0"/>
                </a:lnTo>
                <a:lnTo>
                  <a:pt x="0" y="0"/>
                </a:lnTo>
                <a:lnTo>
                  <a:pt x="0" y="47093"/>
                </a:lnTo>
                <a:close/>
              </a:path>
            </a:pathLst>
          </a:custGeom>
          <a:solidFill>
            <a:srgbClr val="52DDD4"/>
          </a:solidFill>
        </p:spPr>
        <p:txBody>
          <a:bodyPr wrap="square" lIns="0" tIns="0" rIns="0" bIns="0" rtlCol="0"/>
          <a:lstStyle/>
          <a:p>
            <a:endParaRPr/>
          </a:p>
        </p:txBody>
      </p:sp>
      <p:sp>
        <p:nvSpPr>
          <p:cNvPr id="12" name="object 12"/>
          <p:cNvSpPr/>
          <p:nvPr/>
        </p:nvSpPr>
        <p:spPr>
          <a:xfrm>
            <a:off x="17325975" y="8782265"/>
            <a:ext cx="962025" cy="47625"/>
          </a:xfrm>
          <a:custGeom>
            <a:avLst/>
            <a:gdLst/>
            <a:ahLst/>
            <a:cxnLst/>
            <a:rect l="l" t="t" r="r" b="b"/>
            <a:pathLst>
              <a:path w="962025" h="47625">
                <a:moveTo>
                  <a:pt x="0" y="47093"/>
                </a:moveTo>
                <a:lnTo>
                  <a:pt x="962025" y="47093"/>
                </a:lnTo>
                <a:lnTo>
                  <a:pt x="962025" y="0"/>
                </a:lnTo>
                <a:lnTo>
                  <a:pt x="0" y="0"/>
                </a:lnTo>
                <a:lnTo>
                  <a:pt x="0" y="47093"/>
                </a:lnTo>
                <a:close/>
              </a:path>
            </a:pathLst>
          </a:custGeom>
          <a:solidFill>
            <a:srgbClr val="52DDD4"/>
          </a:solidFill>
        </p:spPr>
        <p:txBody>
          <a:bodyPr wrap="square" lIns="0" tIns="0" rIns="0" bIns="0" rtlCol="0"/>
          <a:lstStyle/>
          <a:p>
            <a:endParaRPr/>
          </a:p>
        </p:txBody>
      </p:sp>
      <p:sp>
        <p:nvSpPr>
          <p:cNvPr id="13" name="object 13"/>
          <p:cNvSpPr/>
          <p:nvPr/>
        </p:nvSpPr>
        <p:spPr>
          <a:xfrm>
            <a:off x="9808165" y="9724139"/>
            <a:ext cx="8480425" cy="47625"/>
          </a:xfrm>
          <a:custGeom>
            <a:avLst/>
            <a:gdLst/>
            <a:ahLst/>
            <a:cxnLst/>
            <a:rect l="l" t="t" r="r" b="b"/>
            <a:pathLst>
              <a:path w="8480425" h="47625">
                <a:moveTo>
                  <a:pt x="0" y="0"/>
                </a:moveTo>
                <a:lnTo>
                  <a:pt x="8479834" y="0"/>
                </a:lnTo>
                <a:lnTo>
                  <a:pt x="8479834" y="47093"/>
                </a:lnTo>
                <a:lnTo>
                  <a:pt x="0" y="47093"/>
                </a:lnTo>
                <a:lnTo>
                  <a:pt x="0" y="0"/>
                </a:lnTo>
                <a:close/>
              </a:path>
            </a:pathLst>
          </a:custGeom>
          <a:solidFill>
            <a:srgbClr val="52DDD4"/>
          </a:solidFill>
        </p:spPr>
        <p:txBody>
          <a:bodyPr wrap="square" lIns="0" tIns="0" rIns="0" bIns="0" rtlCol="0"/>
          <a:lstStyle/>
          <a:p>
            <a:endParaRPr/>
          </a:p>
        </p:txBody>
      </p:sp>
      <p:grpSp>
        <p:nvGrpSpPr>
          <p:cNvPr id="14" name="object 14"/>
          <p:cNvGrpSpPr/>
          <p:nvPr/>
        </p:nvGrpSpPr>
        <p:grpSpPr>
          <a:xfrm>
            <a:off x="8239208" y="4072892"/>
            <a:ext cx="10048875" cy="6214110"/>
            <a:chOff x="8239208" y="4072892"/>
            <a:chExt cx="10048875" cy="6214110"/>
          </a:xfrm>
        </p:grpSpPr>
        <p:sp>
          <p:nvSpPr>
            <p:cNvPr id="15" name="object 15"/>
            <p:cNvSpPr/>
            <p:nvPr/>
          </p:nvSpPr>
          <p:spPr>
            <a:xfrm>
              <a:off x="9784613" y="4072902"/>
              <a:ext cx="8503920" cy="6214110"/>
            </a:xfrm>
            <a:custGeom>
              <a:avLst/>
              <a:gdLst/>
              <a:ahLst/>
              <a:cxnLst/>
              <a:rect l="l" t="t" r="r" b="b"/>
              <a:pathLst>
                <a:path w="8503919" h="6214109">
                  <a:moveTo>
                    <a:pt x="8503387" y="0"/>
                  </a:moveTo>
                  <a:lnTo>
                    <a:pt x="8476869" y="0"/>
                  </a:lnTo>
                  <a:lnTo>
                    <a:pt x="8476869" y="46990"/>
                  </a:lnTo>
                  <a:lnTo>
                    <a:pt x="8476869" y="6122174"/>
                  </a:lnTo>
                  <a:lnTo>
                    <a:pt x="8053032" y="6122174"/>
                  </a:lnTo>
                  <a:lnTo>
                    <a:pt x="8053032" y="46990"/>
                  </a:lnTo>
                  <a:lnTo>
                    <a:pt x="8476869" y="46990"/>
                  </a:lnTo>
                  <a:lnTo>
                    <a:pt x="8476869" y="0"/>
                  </a:lnTo>
                  <a:lnTo>
                    <a:pt x="8005927" y="0"/>
                  </a:lnTo>
                  <a:lnTo>
                    <a:pt x="8005927" y="46990"/>
                  </a:lnTo>
                  <a:lnTo>
                    <a:pt x="8005927" y="6122174"/>
                  </a:lnTo>
                  <a:lnTo>
                    <a:pt x="7582090" y="6122174"/>
                  </a:lnTo>
                  <a:lnTo>
                    <a:pt x="7582090" y="46990"/>
                  </a:lnTo>
                  <a:lnTo>
                    <a:pt x="8005927" y="46990"/>
                  </a:lnTo>
                  <a:lnTo>
                    <a:pt x="8005927" y="0"/>
                  </a:lnTo>
                  <a:lnTo>
                    <a:pt x="7541349" y="0"/>
                  </a:lnTo>
                  <a:lnTo>
                    <a:pt x="7541349" y="23545"/>
                  </a:lnTo>
                  <a:lnTo>
                    <a:pt x="7534999" y="23545"/>
                  </a:lnTo>
                  <a:lnTo>
                    <a:pt x="7534999" y="6122174"/>
                  </a:lnTo>
                  <a:lnTo>
                    <a:pt x="7111149" y="6122174"/>
                  </a:lnTo>
                  <a:lnTo>
                    <a:pt x="7111149" y="5187391"/>
                  </a:lnTo>
                  <a:lnTo>
                    <a:pt x="7064057" y="5187391"/>
                  </a:lnTo>
                  <a:lnTo>
                    <a:pt x="7064057" y="6122174"/>
                  </a:lnTo>
                  <a:lnTo>
                    <a:pt x="6640208" y="6122174"/>
                  </a:lnTo>
                  <a:lnTo>
                    <a:pt x="6640208" y="5187391"/>
                  </a:lnTo>
                  <a:lnTo>
                    <a:pt x="6593116" y="5187391"/>
                  </a:lnTo>
                  <a:lnTo>
                    <a:pt x="6593116" y="6122174"/>
                  </a:lnTo>
                  <a:lnTo>
                    <a:pt x="6169279" y="6122174"/>
                  </a:lnTo>
                  <a:lnTo>
                    <a:pt x="6169279" y="5187391"/>
                  </a:lnTo>
                  <a:lnTo>
                    <a:pt x="6122187" y="5187391"/>
                  </a:lnTo>
                  <a:lnTo>
                    <a:pt x="6122187" y="6122174"/>
                  </a:lnTo>
                  <a:lnTo>
                    <a:pt x="5698337" y="6122174"/>
                  </a:lnTo>
                  <a:lnTo>
                    <a:pt x="5698337" y="5187391"/>
                  </a:lnTo>
                  <a:lnTo>
                    <a:pt x="5651246" y="5187391"/>
                  </a:lnTo>
                  <a:lnTo>
                    <a:pt x="5651246" y="6122174"/>
                  </a:lnTo>
                  <a:lnTo>
                    <a:pt x="5227396" y="6122174"/>
                  </a:lnTo>
                  <a:lnTo>
                    <a:pt x="5227396" y="5187391"/>
                  </a:lnTo>
                  <a:lnTo>
                    <a:pt x="5180304" y="5187391"/>
                  </a:lnTo>
                  <a:lnTo>
                    <a:pt x="5180304" y="6122174"/>
                  </a:lnTo>
                  <a:lnTo>
                    <a:pt x="4756467" y="6122174"/>
                  </a:lnTo>
                  <a:lnTo>
                    <a:pt x="4756467" y="5187391"/>
                  </a:lnTo>
                  <a:lnTo>
                    <a:pt x="4709376" y="5187391"/>
                  </a:lnTo>
                  <a:lnTo>
                    <a:pt x="4709376" y="6122174"/>
                  </a:lnTo>
                  <a:lnTo>
                    <a:pt x="4285526" y="6122174"/>
                  </a:lnTo>
                  <a:lnTo>
                    <a:pt x="4285526" y="5187391"/>
                  </a:lnTo>
                  <a:lnTo>
                    <a:pt x="4238434" y="5187391"/>
                  </a:lnTo>
                  <a:lnTo>
                    <a:pt x="4238434" y="6122174"/>
                  </a:lnTo>
                  <a:lnTo>
                    <a:pt x="3814584" y="6122174"/>
                  </a:lnTo>
                  <a:lnTo>
                    <a:pt x="3814584" y="5187391"/>
                  </a:lnTo>
                  <a:lnTo>
                    <a:pt x="3767493" y="5187391"/>
                  </a:lnTo>
                  <a:lnTo>
                    <a:pt x="3767493" y="6122174"/>
                  </a:lnTo>
                  <a:lnTo>
                    <a:pt x="3343656" y="6122174"/>
                  </a:lnTo>
                  <a:lnTo>
                    <a:pt x="3343656" y="5187391"/>
                  </a:lnTo>
                  <a:lnTo>
                    <a:pt x="3296564" y="5187391"/>
                  </a:lnTo>
                  <a:lnTo>
                    <a:pt x="3296564" y="6122174"/>
                  </a:lnTo>
                  <a:lnTo>
                    <a:pt x="2872714" y="6122174"/>
                  </a:lnTo>
                  <a:lnTo>
                    <a:pt x="2872714" y="5187391"/>
                  </a:lnTo>
                  <a:lnTo>
                    <a:pt x="2825623" y="5187391"/>
                  </a:lnTo>
                  <a:lnTo>
                    <a:pt x="2825623" y="6122174"/>
                  </a:lnTo>
                  <a:lnTo>
                    <a:pt x="2401773" y="6122174"/>
                  </a:lnTo>
                  <a:lnTo>
                    <a:pt x="2401773" y="5187391"/>
                  </a:lnTo>
                  <a:lnTo>
                    <a:pt x="2354681" y="5187391"/>
                  </a:lnTo>
                  <a:lnTo>
                    <a:pt x="2354681" y="6122174"/>
                  </a:lnTo>
                  <a:lnTo>
                    <a:pt x="1930844" y="6122174"/>
                  </a:lnTo>
                  <a:lnTo>
                    <a:pt x="1930844" y="5187391"/>
                  </a:lnTo>
                  <a:lnTo>
                    <a:pt x="1883752" y="5187391"/>
                  </a:lnTo>
                  <a:lnTo>
                    <a:pt x="1883752" y="6122174"/>
                  </a:lnTo>
                  <a:lnTo>
                    <a:pt x="1459903" y="6122174"/>
                  </a:lnTo>
                  <a:lnTo>
                    <a:pt x="1459903" y="5187391"/>
                  </a:lnTo>
                  <a:lnTo>
                    <a:pt x="1412811" y="5187391"/>
                  </a:lnTo>
                  <a:lnTo>
                    <a:pt x="1412811" y="6122174"/>
                  </a:lnTo>
                  <a:lnTo>
                    <a:pt x="988961" y="6122174"/>
                  </a:lnTo>
                  <a:lnTo>
                    <a:pt x="988961" y="5187391"/>
                  </a:lnTo>
                  <a:lnTo>
                    <a:pt x="941870" y="5187391"/>
                  </a:lnTo>
                  <a:lnTo>
                    <a:pt x="941870" y="6122174"/>
                  </a:lnTo>
                  <a:lnTo>
                    <a:pt x="518033" y="6122174"/>
                  </a:lnTo>
                  <a:lnTo>
                    <a:pt x="518033" y="5187391"/>
                  </a:lnTo>
                  <a:lnTo>
                    <a:pt x="470941" y="5187391"/>
                  </a:lnTo>
                  <a:lnTo>
                    <a:pt x="470941" y="6122174"/>
                  </a:lnTo>
                  <a:lnTo>
                    <a:pt x="47091" y="6122174"/>
                  </a:lnTo>
                  <a:lnTo>
                    <a:pt x="47091" y="5187391"/>
                  </a:lnTo>
                  <a:lnTo>
                    <a:pt x="0" y="5187391"/>
                  </a:lnTo>
                  <a:lnTo>
                    <a:pt x="0" y="6214110"/>
                  </a:lnTo>
                  <a:lnTo>
                    <a:pt x="47091" y="6214110"/>
                  </a:lnTo>
                  <a:lnTo>
                    <a:pt x="47091" y="6169279"/>
                  </a:lnTo>
                  <a:lnTo>
                    <a:pt x="470941" y="6169279"/>
                  </a:lnTo>
                  <a:lnTo>
                    <a:pt x="470941" y="6214097"/>
                  </a:lnTo>
                  <a:lnTo>
                    <a:pt x="518033" y="6214097"/>
                  </a:lnTo>
                  <a:lnTo>
                    <a:pt x="518033" y="6169279"/>
                  </a:lnTo>
                  <a:lnTo>
                    <a:pt x="941870" y="6169279"/>
                  </a:lnTo>
                  <a:lnTo>
                    <a:pt x="941870" y="6214097"/>
                  </a:lnTo>
                  <a:lnTo>
                    <a:pt x="988961" y="6214097"/>
                  </a:lnTo>
                  <a:lnTo>
                    <a:pt x="988961" y="6169279"/>
                  </a:lnTo>
                  <a:lnTo>
                    <a:pt x="1412811" y="6169279"/>
                  </a:lnTo>
                  <a:lnTo>
                    <a:pt x="1412811" y="6214097"/>
                  </a:lnTo>
                  <a:lnTo>
                    <a:pt x="1459903" y="6214097"/>
                  </a:lnTo>
                  <a:lnTo>
                    <a:pt x="1459903" y="6169279"/>
                  </a:lnTo>
                  <a:lnTo>
                    <a:pt x="1883752" y="6169279"/>
                  </a:lnTo>
                  <a:lnTo>
                    <a:pt x="1883752" y="6214097"/>
                  </a:lnTo>
                  <a:lnTo>
                    <a:pt x="1930844" y="6214097"/>
                  </a:lnTo>
                  <a:lnTo>
                    <a:pt x="1930844" y="6169279"/>
                  </a:lnTo>
                  <a:lnTo>
                    <a:pt x="2354681" y="6169279"/>
                  </a:lnTo>
                  <a:lnTo>
                    <a:pt x="2354681" y="6214097"/>
                  </a:lnTo>
                  <a:lnTo>
                    <a:pt x="2401773" y="6214097"/>
                  </a:lnTo>
                  <a:lnTo>
                    <a:pt x="2401773" y="6169279"/>
                  </a:lnTo>
                  <a:lnTo>
                    <a:pt x="2825623" y="6169279"/>
                  </a:lnTo>
                  <a:lnTo>
                    <a:pt x="2825623" y="6214097"/>
                  </a:lnTo>
                  <a:lnTo>
                    <a:pt x="2872714" y="6214097"/>
                  </a:lnTo>
                  <a:lnTo>
                    <a:pt x="2872714" y="6169279"/>
                  </a:lnTo>
                  <a:lnTo>
                    <a:pt x="3296564" y="6169279"/>
                  </a:lnTo>
                  <a:lnTo>
                    <a:pt x="3296564" y="6214097"/>
                  </a:lnTo>
                  <a:lnTo>
                    <a:pt x="3343656" y="6214097"/>
                  </a:lnTo>
                  <a:lnTo>
                    <a:pt x="3343656" y="6169279"/>
                  </a:lnTo>
                  <a:lnTo>
                    <a:pt x="3767493" y="6169279"/>
                  </a:lnTo>
                  <a:lnTo>
                    <a:pt x="3767493" y="6214097"/>
                  </a:lnTo>
                  <a:lnTo>
                    <a:pt x="3814584" y="6214097"/>
                  </a:lnTo>
                  <a:lnTo>
                    <a:pt x="3814584" y="6169279"/>
                  </a:lnTo>
                  <a:lnTo>
                    <a:pt x="4238434" y="6169279"/>
                  </a:lnTo>
                  <a:lnTo>
                    <a:pt x="4238434" y="6214097"/>
                  </a:lnTo>
                  <a:lnTo>
                    <a:pt x="4285526" y="6214097"/>
                  </a:lnTo>
                  <a:lnTo>
                    <a:pt x="4285526" y="6169279"/>
                  </a:lnTo>
                  <a:lnTo>
                    <a:pt x="4709376" y="6169279"/>
                  </a:lnTo>
                  <a:lnTo>
                    <a:pt x="4709376" y="6214097"/>
                  </a:lnTo>
                  <a:lnTo>
                    <a:pt x="4756467" y="6214097"/>
                  </a:lnTo>
                  <a:lnTo>
                    <a:pt x="4756467" y="6169279"/>
                  </a:lnTo>
                  <a:lnTo>
                    <a:pt x="5180304" y="6169279"/>
                  </a:lnTo>
                  <a:lnTo>
                    <a:pt x="5180304" y="6214097"/>
                  </a:lnTo>
                  <a:lnTo>
                    <a:pt x="5227396" y="6214097"/>
                  </a:lnTo>
                  <a:lnTo>
                    <a:pt x="5227396" y="6169279"/>
                  </a:lnTo>
                  <a:lnTo>
                    <a:pt x="5651246" y="6169279"/>
                  </a:lnTo>
                  <a:lnTo>
                    <a:pt x="5651246" y="6214097"/>
                  </a:lnTo>
                  <a:lnTo>
                    <a:pt x="5698337" y="6214097"/>
                  </a:lnTo>
                  <a:lnTo>
                    <a:pt x="5698337" y="6169279"/>
                  </a:lnTo>
                  <a:lnTo>
                    <a:pt x="6122187" y="6169279"/>
                  </a:lnTo>
                  <a:lnTo>
                    <a:pt x="6122187" y="6214097"/>
                  </a:lnTo>
                  <a:lnTo>
                    <a:pt x="6169279" y="6214097"/>
                  </a:lnTo>
                  <a:lnTo>
                    <a:pt x="6169279" y="6169279"/>
                  </a:lnTo>
                  <a:lnTo>
                    <a:pt x="6593116" y="6169279"/>
                  </a:lnTo>
                  <a:lnTo>
                    <a:pt x="6593116" y="6214097"/>
                  </a:lnTo>
                  <a:lnTo>
                    <a:pt x="6640208" y="6214097"/>
                  </a:lnTo>
                  <a:lnTo>
                    <a:pt x="6640208" y="6169279"/>
                  </a:lnTo>
                  <a:lnTo>
                    <a:pt x="7064057" y="6169279"/>
                  </a:lnTo>
                  <a:lnTo>
                    <a:pt x="7064057" y="6214097"/>
                  </a:lnTo>
                  <a:lnTo>
                    <a:pt x="7111149" y="6214097"/>
                  </a:lnTo>
                  <a:lnTo>
                    <a:pt x="7111149" y="6169279"/>
                  </a:lnTo>
                  <a:lnTo>
                    <a:pt x="7534999" y="6169279"/>
                  </a:lnTo>
                  <a:lnTo>
                    <a:pt x="7534999" y="6214110"/>
                  </a:lnTo>
                  <a:lnTo>
                    <a:pt x="7582090" y="6214110"/>
                  </a:lnTo>
                  <a:lnTo>
                    <a:pt x="7582090" y="6169279"/>
                  </a:lnTo>
                  <a:lnTo>
                    <a:pt x="8005927" y="6169279"/>
                  </a:lnTo>
                  <a:lnTo>
                    <a:pt x="8005927" y="6214110"/>
                  </a:lnTo>
                  <a:lnTo>
                    <a:pt x="8053032" y="6214110"/>
                  </a:lnTo>
                  <a:lnTo>
                    <a:pt x="8053032" y="6169279"/>
                  </a:lnTo>
                  <a:lnTo>
                    <a:pt x="8476869" y="6169279"/>
                  </a:lnTo>
                  <a:lnTo>
                    <a:pt x="8476869" y="6214110"/>
                  </a:lnTo>
                  <a:lnTo>
                    <a:pt x="8503387" y="6214110"/>
                  </a:lnTo>
                  <a:lnTo>
                    <a:pt x="8503387" y="6169279"/>
                  </a:lnTo>
                  <a:lnTo>
                    <a:pt x="8503387" y="6122174"/>
                  </a:lnTo>
                  <a:lnTo>
                    <a:pt x="8503387" y="46990"/>
                  </a:lnTo>
                  <a:lnTo>
                    <a:pt x="8503387" y="23545"/>
                  </a:lnTo>
                  <a:lnTo>
                    <a:pt x="8503387" y="0"/>
                  </a:lnTo>
                  <a:close/>
                </a:path>
              </a:pathLst>
            </a:custGeom>
            <a:solidFill>
              <a:srgbClr val="52DDD4"/>
            </a:solidFill>
          </p:spPr>
          <p:txBody>
            <a:bodyPr wrap="square" lIns="0" tIns="0" rIns="0" bIns="0" rtlCol="0"/>
            <a:lstStyle/>
            <a:p>
              <a:endParaRPr/>
            </a:p>
          </p:txBody>
        </p:sp>
        <p:pic>
          <p:nvPicPr>
            <p:cNvPr id="16" name="object 16"/>
            <p:cNvPicPr/>
            <p:nvPr/>
          </p:nvPicPr>
          <p:blipFill>
            <a:blip r:embed="rId2" cstate="print"/>
            <a:stretch>
              <a:fillRect/>
            </a:stretch>
          </p:blipFill>
          <p:spPr>
            <a:xfrm>
              <a:off x="8239208" y="8796328"/>
              <a:ext cx="7990991" cy="1490671"/>
            </a:xfrm>
            <a:prstGeom prst="rect">
              <a:avLst/>
            </a:prstGeom>
          </p:spPr>
        </p:pic>
      </p:grpSp>
      <p:pic>
        <p:nvPicPr>
          <p:cNvPr id="17" name="object 17"/>
          <p:cNvPicPr/>
          <p:nvPr/>
        </p:nvPicPr>
        <p:blipFill>
          <a:blip r:embed="rId3" cstate="print"/>
          <a:stretch>
            <a:fillRect/>
          </a:stretch>
        </p:blipFill>
        <p:spPr>
          <a:xfrm>
            <a:off x="0" y="3"/>
            <a:ext cx="3174312" cy="4777192"/>
          </a:xfrm>
          <a:prstGeom prst="rect">
            <a:avLst/>
          </a:prstGeom>
        </p:spPr>
      </p:pic>
      <p:sp>
        <p:nvSpPr>
          <p:cNvPr id="18" name="object 18"/>
          <p:cNvSpPr txBox="1"/>
          <p:nvPr/>
        </p:nvSpPr>
        <p:spPr>
          <a:xfrm>
            <a:off x="-67393" y="5764299"/>
            <a:ext cx="4940935" cy="4326890"/>
          </a:xfrm>
          <a:prstGeom prst="rect">
            <a:avLst/>
          </a:prstGeom>
        </p:spPr>
        <p:txBody>
          <a:bodyPr vert="horz" wrap="square" lIns="0" tIns="67945" rIns="0" bIns="0" rtlCol="0">
            <a:spAutoFit/>
          </a:bodyPr>
          <a:lstStyle/>
          <a:p>
            <a:pPr marL="50165">
              <a:lnSpc>
                <a:spcPct val="100000"/>
              </a:lnSpc>
              <a:spcBef>
                <a:spcPts val="535"/>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117475">
              <a:lnSpc>
                <a:spcPct val="100000"/>
              </a:lnSpc>
              <a:spcBef>
                <a:spcPts val="44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12700">
              <a:lnSpc>
                <a:spcPct val="100000"/>
              </a:lnSpc>
              <a:spcBef>
                <a:spcPts val="439"/>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72390">
              <a:lnSpc>
                <a:spcPct val="100000"/>
              </a:lnSpc>
              <a:spcBef>
                <a:spcPts val="434"/>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80010">
              <a:lnSpc>
                <a:spcPct val="100000"/>
              </a:lnSpc>
              <a:spcBef>
                <a:spcPts val="440"/>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134620">
              <a:lnSpc>
                <a:spcPct val="100000"/>
              </a:lnSpc>
              <a:spcBef>
                <a:spcPts val="44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34925">
              <a:lnSpc>
                <a:spcPct val="100000"/>
              </a:lnSpc>
              <a:spcBef>
                <a:spcPts val="44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102870">
              <a:lnSpc>
                <a:spcPct val="100000"/>
              </a:lnSpc>
              <a:spcBef>
                <a:spcPts val="439"/>
              </a:spcBef>
            </a:pP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72390">
              <a:lnSpc>
                <a:spcPct val="100000"/>
              </a:lnSpc>
              <a:spcBef>
                <a:spcPts val="434"/>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endParaRPr sz="2200">
              <a:latin typeface="Calibri"/>
              <a:cs typeface="Calibri"/>
            </a:endParaRPr>
          </a:p>
          <a:p>
            <a:pPr marL="81915">
              <a:lnSpc>
                <a:spcPct val="100000"/>
              </a:lnSpc>
              <a:spcBef>
                <a:spcPts val="44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a:p>
            <a:pPr marL="50165">
              <a:lnSpc>
                <a:spcPct val="100000"/>
              </a:lnSpc>
              <a:spcBef>
                <a:spcPts val="440"/>
              </a:spcBef>
            </a:pP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r>
              <a:rPr sz="2200" spc="-110" dirty="0">
                <a:solidFill>
                  <a:srgbClr val="52DDD4"/>
                </a:solidFill>
                <a:latin typeface="Calibri"/>
                <a:cs typeface="Calibri"/>
              </a:rPr>
              <a:t> </a:t>
            </a:r>
            <a:r>
              <a:rPr sz="2200" spc="-320" dirty="0">
                <a:solidFill>
                  <a:srgbClr val="52DDD4"/>
                </a:solidFill>
                <a:latin typeface="Calibri"/>
                <a:cs typeface="Calibri"/>
              </a:rPr>
              <a:t>1</a:t>
            </a:r>
            <a:r>
              <a:rPr sz="2200" spc="-110" dirty="0">
                <a:solidFill>
                  <a:srgbClr val="52DDD4"/>
                </a:solidFill>
                <a:latin typeface="Calibri"/>
                <a:cs typeface="Calibri"/>
              </a:rPr>
              <a:t> </a:t>
            </a:r>
            <a:r>
              <a:rPr sz="2200" spc="345" dirty="0">
                <a:solidFill>
                  <a:srgbClr val="52DDD4"/>
                </a:solidFill>
                <a:latin typeface="Calibri"/>
                <a:cs typeface="Calibri"/>
              </a:rPr>
              <a:t>0</a:t>
            </a:r>
            <a:endParaRPr sz="2200">
              <a:latin typeface="Calibri"/>
              <a:cs typeface="Calibri"/>
            </a:endParaRPr>
          </a:p>
        </p:txBody>
      </p:sp>
      <p:sp>
        <p:nvSpPr>
          <p:cNvPr id="19" name="object 19"/>
          <p:cNvSpPr/>
          <p:nvPr/>
        </p:nvSpPr>
        <p:spPr>
          <a:xfrm>
            <a:off x="1712485" y="-7651"/>
            <a:ext cx="15840075" cy="9260840"/>
          </a:xfrm>
          <a:custGeom>
            <a:avLst/>
            <a:gdLst/>
            <a:ahLst/>
            <a:cxnLst/>
            <a:rect l="l" t="t" r="r" b="b"/>
            <a:pathLst>
              <a:path w="15840075" h="9260840">
                <a:moveTo>
                  <a:pt x="0" y="0"/>
                </a:moveTo>
                <a:lnTo>
                  <a:pt x="15840074" y="0"/>
                </a:lnTo>
                <a:lnTo>
                  <a:pt x="15840074" y="9260290"/>
                </a:lnTo>
                <a:lnTo>
                  <a:pt x="0" y="9260290"/>
                </a:lnTo>
                <a:lnTo>
                  <a:pt x="0" y="0"/>
                </a:lnTo>
                <a:close/>
              </a:path>
            </a:pathLst>
          </a:custGeom>
          <a:solidFill>
            <a:srgbClr val="FF8FE6"/>
          </a:solidFill>
        </p:spPr>
        <p:txBody>
          <a:bodyPr wrap="square" lIns="0" tIns="0" rIns="0" bIns="0" rtlCol="0"/>
          <a:lstStyle/>
          <a:p>
            <a:endParaRPr dirty="0"/>
          </a:p>
        </p:txBody>
      </p:sp>
      <p:sp>
        <p:nvSpPr>
          <p:cNvPr id="20" name="TextBox 19">
            <a:extLst>
              <a:ext uri="{FF2B5EF4-FFF2-40B4-BE49-F238E27FC236}">
                <a16:creationId xmlns:a16="http://schemas.microsoft.com/office/drawing/2014/main" id="{C7ADC98B-46D1-4500-993B-6E08079D30F0}"/>
              </a:ext>
            </a:extLst>
          </p:cNvPr>
          <p:cNvSpPr txBox="1"/>
          <p:nvPr/>
        </p:nvSpPr>
        <p:spPr>
          <a:xfrm>
            <a:off x="1107120" y="3727655"/>
            <a:ext cx="17028480" cy="1862048"/>
          </a:xfrm>
          <a:prstGeom prst="rect">
            <a:avLst/>
          </a:prstGeom>
          <a:noFill/>
        </p:spPr>
        <p:txBody>
          <a:bodyPr wrap="square" rtlCol="0">
            <a:spAutoFit/>
          </a:bodyPr>
          <a:lstStyle/>
          <a:p>
            <a:pPr algn="ctr"/>
            <a:r>
              <a:rPr lang="uk-UA" sz="11500" b="1" i="1" dirty="0">
                <a:solidFill>
                  <a:srgbClr val="371A9E"/>
                </a:solidFill>
                <a:latin typeface="Palatino Linotype" panose="02040502050505030304" pitchFamily="18" charset="0"/>
                <a:ea typeface="BatangChe" panose="02030609000101010101" pitchFamily="49" charset="-127"/>
              </a:rPr>
              <a:t>ДЯКУЮ ЗА УВАГУ!</a:t>
            </a:r>
          </a:p>
        </p:txBody>
      </p:sp>
      <p:pic>
        <p:nvPicPr>
          <p:cNvPr id="21" name="Рисунок 20">
            <a:extLst>
              <a:ext uri="{FF2B5EF4-FFF2-40B4-BE49-F238E27FC236}">
                <a16:creationId xmlns:a16="http://schemas.microsoft.com/office/drawing/2014/main" id="{441508D3-2419-4DE8-BDDD-EAE649C6D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225" y="7708033"/>
            <a:ext cx="2383156" cy="23831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FE6"/>
          </a:solidFill>
        </p:spPr>
        <p:txBody>
          <a:bodyPr wrap="square" lIns="0" tIns="0" rIns="0" bIns="0" rtlCol="0"/>
          <a:lstStyle/>
          <a:p>
            <a:endParaRPr/>
          </a:p>
        </p:txBody>
      </p:sp>
      <p:sp>
        <p:nvSpPr>
          <p:cNvPr id="3" name="object 3"/>
          <p:cNvSpPr/>
          <p:nvPr/>
        </p:nvSpPr>
        <p:spPr>
          <a:xfrm>
            <a:off x="0" y="470937"/>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4" name="object 4"/>
          <p:cNvSpPr/>
          <p:nvPr/>
        </p:nvSpPr>
        <p:spPr>
          <a:xfrm>
            <a:off x="0" y="2354686"/>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5" name="object 5"/>
          <p:cNvSpPr/>
          <p:nvPr/>
        </p:nvSpPr>
        <p:spPr>
          <a:xfrm>
            <a:off x="0" y="4238435"/>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6" name="object 6"/>
          <p:cNvSpPr/>
          <p:nvPr/>
        </p:nvSpPr>
        <p:spPr>
          <a:xfrm>
            <a:off x="0" y="5180309"/>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7" name="object 7"/>
          <p:cNvSpPr/>
          <p:nvPr/>
        </p:nvSpPr>
        <p:spPr>
          <a:xfrm>
            <a:off x="0" y="1412811"/>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8" name="object 8"/>
          <p:cNvSpPr/>
          <p:nvPr/>
        </p:nvSpPr>
        <p:spPr>
          <a:xfrm>
            <a:off x="0" y="1883748"/>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9" name="object 9"/>
          <p:cNvSpPr/>
          <p:nvPr/>
        </p:nvSpPr>
        <p:spPr>
          <a:xfrm>
            <a:off x="0" y="3767497"/>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10" name="object 10"/>
          <p:cNvSpPr/>
          <p:nvPr/>
        </p:nvSpPr>
        <p:spPr>
          <a:xfrm>
            <a:off x="0" y="941874"/>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11" name="object 11"/>
          <p:cNvSpPr/>
          <p:nvPr/>
        </p:nvSpPr>
        <p:spPr>
          <a:xfrm>
            <a:off x="0" y="2825623"/>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12" name="object 12"/>
          <p:cNvSpPr/>
          <p:nvPr/>
        </p:nvSpPr>
        <p:spPr>
          <a:xfrm>
            <a:off x="0" y="3296560"/>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13" name="object 13"/>
          <p:cNvSpPr/>
          <p:nvPr/>
        </p:nvSpPr>
        <p:spPr>
          <a:xfrm>
            <a:off x="0" y="4709372"/>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14" name="object 14"/>
          <p:cNvSpPr/>
          <p:nvPr/>
        </p:nvSpPr>
        <p:spPr>
          <a:xfrm>
            <a:off x="0" y="5651246"/>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15" name="object 15"/>
          <p:cNvSpPr/>
          <p:nvPr/>
        </p:nvSpPr>
        <p:spPr>
          <a:xfrm>
            <a:off x="0" y="6122184"/>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16" name="object 16"/>
          <p:cNvSpPr/>
          <p:nvPr/>
        </p:nvSpPr>
        <p:spPr>
          <a:xfrm>
            <a:off x="0" y="6593121"/>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17" name="object 17"/>
          <p:cNvSpPr/>
          <p:nvPr/>
        </p:nvSpPr>
        <p:spPr>
          <a:xfrm>
            <a:off x="0" y="7064058"/>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18" name="object 18"/>
          <p:cNvSpPr/>
          <p:nvPr/>
        </p:nvSpPr>
        <p:spPr>
          <a:xfrm>
            <a:off x="0" y="7534995"/>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19" name="object 19"/>
          <p:cNvSpPr/>
          <p:nvPr/>
        </p:nvSpPr>
        <p:spPr>
          <a:xfrm>
            <a:off x="0" y="8005933"/>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20" name="object 20"/>
          <p:cNvSpPr/>
          <p:nvPr/>
        </p:nvSpPr>
        <p:spPr>
          <a:xfrm>
            <a:off x="0" y="8476870"/>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21" name="object 21"/>
          <p:cNvSpPr/>
          <p:nvPr/>
        </p:nvSpPr>
        <p:spPr>
          <a:xfrm>
            <a:off x="0" y="8947807"/>
            <a:ext cx="7124700" cy="47625"/>
          </a:xfrm>
          <a:custGeom>
            <a:avLst/>
            <a:gdLst/>
            <a:ahLst/>
            <a:cxnLst/>
            <a:rect l="l" t="t" r="r" b="b"/>
            <a:pathLst>
              <a:path w="7124700" h="47625">
                <a:moveTo>
                  <a:pt x="0" y="47093"/>
                </a:moveTo>
                <a:lnTo>
                  <a:pt x="7124699" y="47093"/>
                </a:lnTo>
                <a:lnTo>
                  <a:pt x="7124699" y="0"/>
                </a:lnTo>
                <a:lnTo>
                  <a:pt x="0" y="0"/>
                </a:lnTo>
                <a:lnTo>
                  <a:pt x="0" y="47093"/>
                </a:lnTo>
                <a:close/>
              </a:path>
            </a:pathLst>
          </a:custGeom>
          <a:solidFill>
            <a:srgbClr val="371A9E"/>
          </a:solidFill>
        </p:spPr>
        <p:txBody>
          <a:bodyPr wrap="square" lIns="0" tIns="0" rIns="0" bIns="0" rtlCol="0"/>
          <a:lstStyle/>
          <a:p>
            <a:endParaRPr/>
          </a:p>
        </p:txBody>
      </p:sp>
      <p:sp>
        <p:nvSpPr>
          <p:cNvPr id="22" name="object 22"/>
          <p:cNvSpPr/>
          <p:nvPr/>
        </p:nvSpPr>
        <p:spPr>
          <a:xfrm>
            <a:off x="9515474" y="8947807"/>
            <a:ext cx="890269" cy="47625"/>
          </a:xfrm>
          <a:custGeom>
            <a:avLst/>
            <a:gdLst/>
            <a:ahLst/>
            <a:cxnLst/>
            <a:rect l="l" t="t" r="r" b="b"/>
            <a:pathLst>
              <a:path w="890270" h="47625">
                <a:moveTo>
                  <a:pt x="0" y="47093"/>
                </a:moveTo>
                <a:lnTo>
                  <a:pt x="890263" y="47093"/>
                </a:lnTo>
                <a:lnTo>
                  <a:pt x="890263" y="0"/>
                </a:lnTo>
                <a:lnTo>
                  <a:pt x="0" y="0"/>
                </a:lnTo>
                <a:lnTo>
                  <a:pt x="0" y="47093"/>
                </a:lnTo>
                <a:close/>
              </a:path>
            </a:pathLst>
          </a:custGeom>
          <a:solidFill>
            <a:srgbClr val="371A9E"/>
          </a:solidFill>
        </p:spPr>
        <p:txBody>
          <a:bodyPr wrap="square" lIns="0" tIns="0" rIns="0" bIns="0" rtlCol="0"/>
          <a:lstStyle/>
          <a:p>
            <a:endParaRPr/>
          </a:p>
        </p:txBody>
      </p:sp>
      <p:sp>
        <p:nvSpPr>
          <p:cNvPr id="23" name="object 23"/>
          <p:cNvSpPr/>
          <p:nvPr/>
        </p:nvSpPr>
        <p:spPr>
          <a:xfrm>
            <a:off x="0" y="9418744"/>
            <a:ext cx="10405745" cy="47625"/>
          </a:xfrm>
          <a:custGeom>
            <a:avLst/>
            <a:gdLst/>
            <a:ahLst/>
            <a:cxnLst/>
            <a:rect l="l" t="t" r="r" b="b"/>
            <a:pathLst>
              <a:path w="10405745" h="47625">
                <a:moveTo>
                  <a:pt x="0" y="47093"/>
                </a:moveTo>
                <a:lnTo>
                  <a:pt x="0" y="0"/>
                </a:lnTo>
                <a:lnTo>
                  <a:pt x="10405737" y="0"/>
                </a:lnTo>
                <a:lnTo>
                  <a:pt x="10405737" y="47093"/>
                </a:lnTo>
                <a:lnTo>
                  <a:pt x="0" y="47093"/>
                </a:lnTo>
                <a:close/>
              </a:path>
            </a:pathLst>
          </a:custGeom>
          <a:solidFill>
            <a:srgbClr val="371A9E"/>
          </a:solidFill>
        </p:spPr>
        <p:txBody>
          <a:bodyPr wrap="square" lIns="0" tIns="0" rIns="0" bIns="0" rtlCol="0"/>
          <a:lstStyle/>
          <a:p>
            <a:endParaRPr/>
          </a:p>
        </p:txBody>
      </p:sp>
      <p:sp>
        <p:nvSpPr>
          <p:cNvPr id="24" name="object 24"/>
          <p:cNvSpPr/>
          <p:nvPr/>
        </p:nvSpPr>
        <p:spPr>
          <a:xfrm>
            <a:off x="0" y="11"/>
            <a:ext cx="10429875" cy="10287000"/>
          </a:xfrm>
          <a:custGeom>
            <a:avLst/>
            <a:gdLst/>
            <a:ahLst/>
            <a:cxnLst/>
            <a:rect l="l" t="t" r="r" b="b"/>
            <a:pathLst>
              <a:path w="10429875" h="10287000">
                <a:moveTo>
                  <a:pt x="10429278" y="0"/>
                </a:moveTo>
                <a:lnTo>
                  <a:pt x="10382186" y="0"/>
                </a:lnTo>
                <a:lnTo>
                  <a:pt x="10382186" y="46990"/>
                </a:lnTo>
                <a:lnTo>
                  <a:pt x="10382186" y="9889680"/>
                </a:lnTo>
                <a:lnTo>
                  <a:pt x="9958337" y="9889680"/>
                </a:lnTo>
                <a:lnTo>
                  <a:pt x="9958337" y="46990"/>
                </a:lnTo>
                <a:lnTo>
                  <a:pt x="10382186" y="46990"/>
                </a:lnTo>
                <a:lnTo>
                  <a:pt x="10382186" y="0"/>
                </a:lnTo>
                <a:lnTo>
                  <a:pt x="9911245" y="0"/>
                </a:lnTo>
                <a:lnTo>
                  <a:pt x="9911245" y="46990"/>
                </a:lnTo>
                <a:lnTo>
                  <a:pt x="9911245" y="9889680"/>
                </a:lnTo>
                <a:lnTo>
                  <a:pt x="9487408" y="9889680"/>
                </a:lnTo>
                <a:lnTo>
                  <a:pt x="9487408" y="9286862"/>
                </a:lnTo>
                <a:lnTo>
                  <a:pt x="9440316" y="9286862"/>
                </a:lnTo>
                <a:lnTo>
                  <a:pt x="9440316" y="9889680"/>
                </a:lnTo>
                <a:lnTo>
                  <a:pt x="9016467" y="9889680"/>
                </a:lnTo>
                <a:lnTo>
                  <a:pt x="9016467" y="9286862"/>
                </a:lnTo>
                <a:lnTo>
                  <a:pt x="8969375" y="9286862"/>
                </a:lnTo>
                <a:lnTo>
                  <a:pt x="8969375" y="9889680"/>
                </a:lnTo>
                <a:lnTo>
                  <a:pt x="8545525" y="9889680"/>
                </a:lnTo>
                <a:lnTo>
                  <a:pt x="8545525" y="9286862"/>
                </a:lnTo>
                <a:lnTo>
                  <a:pt x="8498434" y="9286862"/>
                </a:lnTo>
                <a:lnTo>
                  <a:pt x="8498434" y="9889680"/>
                </a:lnTo>
                <a:lnTo>
                  <a:pt x="8074596" y="9889680"/>
                </a:lnTo>
                <a:lnTo>
                  <a:pt x="8074596" y="9286862"/>
                </a:lnTo>
                <a:lnTo>
                  <a:pt x="8027492" y="9286862"/>
                </a:lnTo>
                <a:lnTo>
                  <a:pt x="8027492" y="9889680"/>
                </a:lnTo>
                <a:lnTo>
                  <a:pt x="7603655" y="9889680"/>
                </a:lnTo>
                <a:lnTo>
                  <a:pt x="7603655" y="9286862"/>
                </a:lnTo>
                <a:lnTo>
                  <a:pt x="7556563" y="9286862"/>
                </a:lnTo>
                <a:lnTo>
                  <a:pt x="7556563" y="9889680"/>
                </a:lnTo>
                <a:lnTo>
                  <a:pt x="7132714" y="9889680"/>
                </a:lnTo>
                <a:lnTo>
                  <a:pt x="7132714" y="46990"/>
                </a:lnTo>
                <a:lnTo>
                  <a:pt x="7556563" y="46990"/>
                </a:lnTo>
                <a:lnTo>
                  <a:pt x="7556563" y="8724887"/>
                </a:lnTo>
                <a:lnTo>
                  <a:pt x="7603655" y="8724887"/>
                </a:lnTo>
                <a:lnTo>
                  <a:pt x="7603655" y="46990"/>
                </a:lnTo>
                <a:lnTo>
                  <a:pt x="8027492" y="46990"/>
                </a:lnTo>
                <a:lnTo>
                  <a:pt x="8027492" y="8724887"/>
                </a:lnTo>
                <a:lnTo>
                  <a:pt x="8074596" y="8724887"/>
                </a:lnTo>
                <a:lnTo>
                  <a:pt x="8074596" y="46990"/>
                </a:lnTo>
                <a:lnTo>
                  <a:pt x="8498434" y="46990"/>
                </a:lnTo>
                <a:lnTo>
                  <a:pt x="8498434" y="8724887"/>
                </a:lnTo>
                <a:lnTo>
                  <a:pt x="8545525" y="8724887"/>
                </a:lnTo>
                <a:lnTo>
                  <a:pt x="8545525" y="46990"/>
                </a:lnTo>
                <a:lnTo>
                  <a:pt x="8969375" y="46990"/>
                </a:lnTo>
                <a:lnTo>
                  <a:pt x="8969375" y="8724887"/>
                </a:lnTo>
                <a:lnTo>
                  <a:pt x="9016467" y="8724887"/>
                </a:lnTo>
                <a:lnTo>
                  <a:pt x="9016467" y="46990"/>
                </a:lnTo>
                <a:lnTo>
                  <a:pt x="9440316" y="46990"/>
                </a:lnTo>
                <a:lnTo>
                  <a:pt x="9440316" y="8724887"/>
                </a:lnTo>
                <a:lnTo>
                  <a:pt x="9487408" y="8724887"/>
                </a:lnTo>
                <a:lnTo>
                  <a:pt x="9487408" y="46990"/>
                </a:lnTo>
                <a:lnTo>
                  <a:pt x="9911245" y="46990"/>
                </a:lnTo>
                <a:lnTo>
                  <a:pt x="9911245" y="0"/>
                </a:lnTo>
                <a:lnTo>
                  <a:pt x="7085622" y="0"/>
                </a:lnTo>
                <a:lnTo>
                  <a:pt x="7085622" y="46990"/>
                </a:lnTo>
                <a:lnTo>
                  <a:pt x="7085622" y="9889680"/>
                </a:lnTo>
                <a:lnTo>
                  <a:pt x="6661785" y="9889680"/>
                </a:lnTo>
                <a:lnTo>
                  <a:pt x="6661785" y="46990"/>
                </a:lnTo>
                <a:lnTo>
                  <a:pt x="7085622" y="46990"/>
                </a:lnTo>
                <a:lnTo>
                  <a:pt x="7085622" y="0"/>
                </a:lnTo>
                <a:lnTo>
                  <a:pt x="6614693" y="0"/>
                </a:lnTo>
                <a:lnTo>
                  <a:pt x="6614693" y="46990"/>
                </a:lnTo>
                <a:lnTo>
                  <a:pt x="6614693" y="9889680"/>
                </a:lnTo>
                <a:lnTo>
                  <a:pt x="6190843" y="9889680"/>
                </a:lnTo>
                <a:lnTo>
                  <a:pt x="6190843" y="46990"/>
                </a:lnTo>
                <a:lnTo>
                  <a:pt x="6614693" y="46990"/>
                </a:lnTo>
                <a:lnTo>
                  <a:pt x="6614693" y="0"/>
                </a:lnTo>
                <a:lnTo>
                  <a:pt x="6143752" y="0"/>
                </a:lnTo>
                <a:lnTo>
                  <a:pt x="6143752" y="46990"/>
                </a:lnTo>
                <a:lnTo>
                  <a:pt x="6143752" y="9889680"/>
                </a:lnTo>
                <a:lnTo>
                  <a:pt x="5719902" y="9889680"/>
                </a:lnTo>
                <a:lnTo>
                  <a:pt x="5719902" y="46990"/>
                </a:lnTo>
                <a:lnTo>
                  <a:pt x="6143752" y="46990"/>
                </a:lnTo>
                <a:lnTo>
                  <a:pt x="6143752" y="0"/>
                </a:lnTo>
                <a:lnTo>
                  <a:pt x="5672810" y="0"/>
                </a:lnTo>
                <a:lnTo>
                  <a:pt x="5672810" y="46990"/>
                </a:lnTo>
                <a:lnTo>
                  <a:pt x="5672810" y="9889680"/>
                </a:lnTo>
                <a:lnTo>
                  <a:pt x="5248973" y="9889680"/>
                </a:lnTo>
                <a:lnTo>
                  <a:pt x="5248973" y="46990"/>
                </a:lnTo>
                <a:lnTo>
                  <a:pt x="5672810" y="46990"/>
                </a:lnTo>
                <a:lnTo>
                  <a:pt x="5672810" y="0"/>
                </a:lnTo>
                <a:lnTo>
                  <a:pt x="5201869" y="0"/>
                </a:lnTo>
                <a:lnTo>
                  <a:pt x="5201869" y="46990"/>
                </a:lnTo>
                <a:lnTo>
                  <a:pt x="5201869" y="9889680"/>
                </a:lnTo>
                <a:lnTo>
                  <a:pt x="4778032" y="9889680"/>
                </a:lnTo>
                <a:lnTo>
                  <a:pt x="4778032" y="46990"/>
                </a:lnTo>
                <a:lnTo>
                  <a:pt x="5201869" y="46990"/>
                </a:lnTo>
                <a:lnTo>
                  <a:pt x="5201869" y="0"/>
                </a:lnTo>
                <a:lnTo>
                  <a:pt x="4730940" y="0"/>
                </a:lnTo>
                <a:lnTo>
                  <a:pt x="4730940" y="46990"/>
                </a:lnTo>
                <a:lnTo>
                  <a:pt x="4730940" y="9889680"/>
                </a:lnTo>
                <a:lnTo>
                  <a:pt x="4307090" y="9889680"/>
                </a:lnTo>
                <a:lnTo>
                  <a:pt x="4307090" y="46990"/>
                </a:lnTo>
                <a:lnTo>
                  <a:pt x="4730940" y="46990"/>
                </a:lnTo>
                <a:lnTo>
                  <a:pt x="4730940" y="0"/>
                </a:lnTo>
                <a:lnTo>
                  <a:pt x="4259999" y="0"/>
                </a:lnTo>
                <a:lnTo>
                  <a:pt x="4259999" y="46990"/>
                </a:lnTo>
                <a:lnTo>
                  <a:pt x="4259999" y="9889680"/>
                </a:lnTo>
                <a:lnTo>
                  <a:pt x="3836162" y="9889680"/>
                </a:lnTo>
                <a:lnTo>
                  <a:pt x="3836162" y="46990"/>
                </a:lnTo>
                <a:lnTo>
                  <a:pt x="4259999" y="46990"/>
                </a:lnTo>
                <a:lnTo>
                  <a:pt x="4259999" y="0"/>
                </a:lnTo>
                <a:lnTo>
                  <a:pt x="3789057" y="0"/>
                </a:lnTo>
                <a:lnTo>
                  <a:pt x="3789057" y="46990"/>
                </a:lnTo>
                <a:lnTo>
                  <a:pt x="3789057" y="9889680"/>
                </a:lnTo>
                <a:lnTo>
                  <a:pt x="3365220" y="9889680"/>
                </a:lnTo>
                <a:lnTo>
                  <a:pt x="3365220" y="46990"/>
                </a:lnTo>
                <a:lnTo>
                  <a:pt x="3789057" y="46990"/>
                </a:lnTo>
                <a:lnTo>
                  <a:pt x="3789057" y="0"/>
                </a:lnTo>
                <a:lnTo>
                  <a:pt x="3318129" y="0"/>
                </a:lnTo>
                <a:lnTo>
                  <a:pt x="3318129" y="46990"/>
                </a:lnTo>
                <a:lnTo>
                  <a:pt x="3318129" y="9889680"/>
                </a:lnTo>
                <a:lnTo>
                  <a:pt x="2894279" y="9889680"/>
                </a:lnTo>
                <a:lnTo>
                  <a:pt x="2894279" y="46990"/>
                </a:lnTo>
                <a:lnTo>
                  <a:pt x="3318129" y="46990"/>
                </a:lnTo>
                <a:lnTo>
                  <a:pt x="3318129" y="0"/>
                </a:lnTo>
                <a:lnTo>
                  <a:pt x="2847187" y="0"/>
                </a:lnTo>
                <a:lnTo>
                  <a:pt x="2847187" y="46990"/>
                </a:lnTo>
                <a:lnTo>
                  <a:pt x="2847187" y="9889680"/>
                </a:lnTo>
                <a:lnTo>
                  <a:pt x="2423350" y="9889680"/>
                </a:lnTo>
                <a:lnTo>
                  <a:pt x="2423350" y="46990"/>
                </a:lnTo>
                <a:lnTo>
                  <a:pt x="2847187" y="46990"/>
                </a:lnTo>
                <a:lnTo>
                  <a:pt x="2847187" y="0"/>
                </a:lnTo>
                <a:lnTo>
                  <a:pt x="2376246" y="0"/>
                </a:lnTo>
                <a:lnTo>
                  <a:pt x="2376246" y="46990"/>
                </a:lnTo>
                <a:lnTo>
                  <a:pt x="2376246" y="9889680"/>
                </a:lnTo>
                <a:lnTo>
                  <a:pt x="1952409" y="9889680"/>
                </a:lnTo>
                <a:lnTo>
                  <a:pt x="1952409" y="46990"/>
                </a:lnTo>
                <a:lnTo>
                  <a:pt x="2376246" y="46990"/>
                </a:lnTo>
                <a:lnTo>
                  <a:pt x="2376246" y="0"/>
                </a:lnTo>
                <a:lnTo>
                  <a:pt x="1905317" y="0"/>
                </a:lnTo>
                <a:lnTo>
                  <a:pt x="1905317" y="46990"/>
                </a:lnTo>
                <a:lnTo>
                  <a:pt x="1905317" y="9889680"/>
                </a:lnTo>
                <a:lnTo>
                  <a:pt x="1481467" y="9889680"/>
                </a:lnTo>
                <a:lnTo>
                  <a:pt x="1481467" y="46990"/>
                </a:lnTo>
                <a:lnTo>
                  <a:pt x="1905317" y="46990"/>
                </a:lnTo>
                <a:lnTo>
                  <a:pt x="1905317" y="0"/>
                </a:lnTo>
                <a:lnTo>
                  <a:pt x="1434376" y="0"/>
                </a:lnTo>
                <a:lnTo>
                  <a:pt x="1434376" y="46990"/>
                </a:lnTo>
                <a:lnTo>
                  <a:pt x="1434376" y="9889680"/>
                </a:lnTo>
                <a:lnTo>
                  <a:pt x="1010539" y="9889680"/>
                </a:lnTo>
                <a:lnTo>
                  <a:pt x="1010539" y="46990"/>
                </a:lnTo>
                <a:lnTo>
                  <a:pt x="1434376" y="46990"/>
                </a:lnTo>
                <a:lnTo>
                  <a:pt x="1434376" y="0"/>
                </a:lnTo>
                <a:lnTo>
                  <a:pt x="963434" y="0"/>
                </a:lnTo>
                <a:lnTo>
                  <a:pt x="963434" y="46990"/>
                </a:lnTo>
                <a:lnTo>
                  <a:pt x="963434" y="9889680"/>
                </a:lnTo>
                <a:lnTo>
                  <a:pt x="539597" y="9889680"/>
                </a:lnTo>
                <a:lnTo>
                  <a:pt x="539597" y="46990"/>
                </a:lnTo>
                <a:lnTo>
                  <a:pt x="963434" y="46990"/>
                </a:lnTo>
                <a:lnTo>
                  <a:pt x="963434" y="0"/>
                </a:lnTo>
                <a:lnTo>
                  <a:pt x="492506" y="0"/>
                </a:lnTo>
                <a:lnTo>
                  <a:pt x="492506" y="46990"/>
                </a:lnTo>
                <a:lnTo>
                  <a:pt x="492506" y="9889680"/>
                </a:lnTo>
                <a:lnTo>
                  <a:pt x="68656" y="9889680"/>
                </a:lnTo>
                <a:lnTo>
                  <a:pt x="68656" y="46990"/>
                </a:lnTo>
                <a:lnTo>
                  <a:pt x="492506" y="46990"/>
                </a:lnTo>
                <a:lnTo>
                  <a:pt x="492506" y="0"/>
                </a:lnTo>
                <a:lnTo>
                  <a:pt x="0" y="0"/>
                </a:lnTo>
                <a:lnTo>
                  <a:pt x="0" y="46990"/>
                </a:lnTo>
                <a:lnTo>
                  <a:pt x="21564" y="46990"/>
                </a:lnTo>
                <a:lnTo>
                  <a:pt x="21564" y="9889680"/>
                </a:lnTo>
                <a:lnTo>
                  <a:pt x="0" y="9889680"/>
                </a:lnTo>
                <a:lnTo>
                  <a:pt x="0" y="9936772"/>
                </a:lnTo>
                <a:lnTo>
                  <a:pt x="21564" y="9936772"/>
                </a:lnTo>
                <a:lnTo>
                  <a:pt x="21564" y="10286987"/>
                </a:lnTo>
                <a:lnTo>
                  <a:pt x="68656" y="10286987"/>
                </a:lnTo>
                <a:lnTo>
                  <a:pt x="68656" y="9936772"/>
                </a:lnTo>
                <a:lnTo>
                  <a:pt x="492506" y="9936772"/>
                </a:lnTo>
                <a:lnTo>
                  <a:pt x="492506" y="10286987"/>
                </a:lnTo>
                <a:lnTo>
                  <a:pt x="539597" y="10286987"/>
                </a:lnTo>
                <a:lnTo>
                  <a:pt x="539597" y="9936772"/>
                </a:lnTo>
                <a:lnTo>
                  <a:pt x="963434" y="9936772"/>
                </a:lnTo>
                <a:lnTo>
                  <a:pt x="963434" y="10286987"/>
                </a:lnTo>
                <a:lnTo>
                  <a:pt x="1010539" y="10286987"/>
                </a:lnTo>
                <a:lnTo>
                  <a:pt x="1010539" y="9936772"/>
                </a:lnTo>
                <a:lnTo>
                  <a:pt x="1434376" y="9936772"/>
                </a:lnTo>
                <a:lnTo>
                  <a:pt x="1434376" y="10286987"/>
                </a:lnTo>
                <a:lnTo>
                  <a:pt x="1481467" y="10286987"/>
                </a:lnTo>
                <a:lnTo>
                  <a:pt x="1481467" y="9936772"/>
                </a:lnTo>
                <a:lnTo>
                  <a:pt x="1905317" y="9936772"/>
                </a:lnTo>
                <a:lnTo>
                  <a:pt x="1905317" y="10286987"/>
                </a:lnTo>
                <a:lnTo>
                  <a:pt x="1952409" y="10286987"/>
                </a:lnTo>
                <a:lnTo>
                  <a:pt x="1952409" y="9936772"/>
                </a:lnTo>
                <a:lnTo>
                  <a:pt x="2376246" y="9936772"/>
                </a:lnTo>
                <a:lnTo>
                  <a:pt x="2376246" y="10286987"/>
                </a:lnTo>
                <a:lnTo>
                  <a:pt x="2423350" y="10286987"/>
                </a:lnTo>
                <a:lnTo>
                  <a:pt x="2423350" y="9936772"/>
                </a:lnTo>
                <a:lnTo>
                  <a:pt x="2847187" y="9936772"/>
                </a:lnTo>
                <a:lnTo>
                  <a:pt x="2847187" y="10286987"/>
                </a:lnTo>
                <a:lnTo>
                  <a:pt x="2894279" y="10286987"/>
                </a:lnTo>
                <a:lnTo>
                  <a:pt x="2894279" y="9936772"/>
                </a:lnTo>
                <a:lnTo>
                  <a:pt x="3318129" y="9936772"/>
                </a:lnTo>
                <a:lnTo>
                  <a:pt x="3318129" y="10286987"/>
                </a:lnTo>
                <a:lnTo>
                  <a:pt x="3365220" y="10286987"/>
                </a:lnTo>
                <a:lnTo>
                  <a:pt x="3365220" y="9936772"/>
                </a:lnTo>
                <a:lnTo>
                  <a:pt x="3789057" y="9936772"/>
                </a:lnTo>
                <a:lnTo>
                  <a:pt x="3789057" y="10286987"/>
                </a:lnTo>
                <a:lnTo>
                  <a:pt x="3836162" y="10286987"/>
                </a:lnTo>
                <a:lnTo>
                  <a:pt x="3836162" y="9936772"/>
                </a:lnTo>
                <a:lnTo>
                  <a:pt x="4259999" y="9936772"/>
                </a:lnTo>
                <a:lnTo>
                  <a:pt x="4259999" y="10286987"/>
                </a:lnTo>
                <a:lnTo>
                  <a:pt x="4307090" y="10286987"/>
                </a:lnTo>
                <a:lnTo>
                  <a:pt x="4307090" y="9936772"/>
                </a:lnTo>
                <a:lnTo>
                  <a:pt x="4730940" y="9936772"/>
                </a:lnTo>
                <a:lnTo>
                  <a:pt x="4730940" y="10286987"/>
                </a:lnTo>
                <a:lnTo>
                  <a:pt x="4778032" y="10286987"/>
                </a:lnTo>
                <a:lnTo>
                  <a:pt x="4778032" y="9936772"/>
                </a:lnTo>
                <a:lnTo>
                  <a:pt x="5201869" y="9936772"/>
                </a:lnTo>
                <a:lnTo>
                  <a:pt x="5201869" y="10286987"/>
                </a:lnTo>
                <a:lnTo>
                  <a:pt x="5248973" y="10286987"/>
                </a:lnTo>
                <a:lnTo>
                  <a:pt x="5248973" y="9936772"/>
                </a:lnTo>
                <a:lnTo>
                  <a:pt x="5672810" y="9936772"/>
                </a:lnTo>
                <a:lnTo>
                  <a:pt x="5672810" y="10286987"/>
                </a:lnTo>
                <a:lnTo>
                  <a:pt x="5719902" y="10286987"/>
                </a:lnTo>
                <a:lnTo>
                  <a:pt x="5719902" y="9936772"/>
                </a:lnTo>
                <a:lnTo>
                  <a:pt x="6143752" y="9936772"/>
                </a:lnTo>
                <a:lnTo>
                  <a:pt x="6143752" y="10286987"/>
                </a:lnTo>
                <a:lnTo>
                  <a:pt x="6190843" y="10286987"/>
                </a:lnTo>
                <a:lnTo>
                  <a:pt x="6190843" y="9936772"/>
                </a:lnTo>
                <a:lnTo>
                  <a:pt x="6614693" y="9936772"/>
                </a:lnTo>
                <a:lnTo>
                  <a:pt x="6614693" y="10286987"/>
                </a:lnTo>
                <a:lnTo>
                  <a:pt x="6661785" y="10286987"/>
                </a:lnTo>
                <a:lnTo>
                  <a:pt x="6661785" y="9936772"/>
                </a:lnTo>
                <a:lnTo>
                  <a:pt x="7085622" y="9936772"/>
                </a:lnTo>
                <a:lnTo>
                  <a:pt x="7085622" y="10286987"/>
                </a:lnTo>
                <a:lnTo>
                  <a:pt x="7132714" y="10286987"/>
                </a:lnTo>
                <a:lnTo>
                  <a:pt x="7132714" y="9936772"/>
                </a:lnTo>
                <a:lnTo>
                  <a:pt x="7556563" y="9936772"/>
                </a:lnTo>
                <a:lnTo>
                  <a:pt x="7556563" y="10286987"/>
                </a:lnTo>
                <a:lnTo>
                  <a:pt x="7603655" y="10286987"/>
                </a:lnTo>
                <a:lnTo>
                  <a:pt x="7603655" y="9936772"/>
                </a:lnTo>
                <a:lnTo>
                  <a:pt x="8027492" y="9936772"/>
                </a:lnTo>
                <a:lnTo>
                  <a:pt x="8027492" y="10286987"/>
                </a:lnTo>
                <a:lnTo>
                  <a:pt x="8074596" y="10286987"/>
                </a:lnTo>
                <a:lnTo>
                  <a:pt x="8074596" y="9936772"/>
                </a:lnTo>
                <a:lnTo>
                  <a:pt x="8498434" y="9936772"/>
                </a:lnTo>
                <a:lnTo>
                  <a:pt x="8498434" y="10286987"/>
                </a:lnTo>
                <a:lnTo>
                  <a:pt x="8545525" y="10286987"/>
                </a:lnTo>
                <a:lnTo>
                  <a:pt x="8545525" y="9936772"/>
                </a:lnTo>
                <a:lnTo>
                  <a:pt x="8969375" y="9936772"/>
                </a:lnTo>
                <a:lnTo>
                  <a:pt x="8969375" y="10286987"/>
                </a:lnTo>
                <a:lnTo>
                  <a:pt x="9016467" y="10286987"/>
                </a:lnTo>
                <a:lnTo>
                  <a:pt x="9016467" y="9936772"/>
                </a:lnTo>
                <a:lnTo>
                  <a:pt x="9440316" y="9936772"/>
                </a:lnTo>
                <a:lnTo>
                  <a:pt x="9440316" y="10286987"/>
                </a:lnTo>
                <a:lnTo>
                  <a:pt x="9487408" y="10286987"/>
                </a:lnTo>
                <a:lnTo>
                  <a:pt x="9487408" y="9936772"/>
                </a:lnTo>
                <a:lnTo>
                  <a:pt x="9911245" y="9936772"/>
                </a:lnTo>
                <a:lnTo>
                  <a:pt x="9911245" y="10286987"/>
                </a:lnTo>
                <a:lnTo>
                  <a:pt x="9958337" y="10286987"/>
                </a:lnTo>
                <a:lnTo>
                  <a:pt x="9958337" y="9936772"/>
                </a:lnTo>
                <a:lnTo>
                  <a:pt x="10382186" y="9936772"/>
                </a:lnTo>
                <a:lnTo>
                  <a:pt x="10382186" y="10287000"/>
                </a:lnTo>
                <a:lnTo>
                  <a:pt x="10429278" y="10287000"/>
                </a:lnTo>
                <a:lnTo>
                  <a:pt x="10429278" y="46990"/>
                </a:lnTo>
                <a:lnTo>
                  <a:pt x="10429278" y="0"/>
                </a:lnTo>
                <a:close/>
              </a:path>
            </a:pathLst>
          </a:custGeom>
          <a:solidFill>
            <a:srgbClr val="371A9E"/>
          </a:solidFill>
        </p:spPr>
        <p:txBody>
          <a:bodyPr wrap="square" lIns="0" tIns="0" rIns="0" bIns="0" rtlCol="0"/>
          <a:lstStyle/>
          <a:p>
            <a:endParaRPr/>
          </a:p>
        </p:txBody>
      </p:sp>
      <p:sp>
        <p:nvSpPr>
          <p:cNvPr id="25" name="object 25"/>
          <p:cNvSpPr txBox="1"/>
          <p:nvPr/>
        </p:nvSpPr>
        <p:spPr>
          <a:xfrm>
            <a:off x="17226767" y="5415046"/>
            <a:ext cx="1117600"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p:txBody>
      </p:sp>
      <p:sp>
        <p:nvSpPr>
          <p:cNvPr id="26" name="object 26"/>
          <p:cNvSpPr txBox="1"/>
          <p:nvPr/>
        </p:nvSpPr>
        <p:spPr>
          <a:xfrm>
            <a:off x="17311258" y="5806075"/>
            <a:ext cx="900430"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p:txBody>
      </p:sp>
      <p:sp>
        <p:nvSpPr>
          <p:cNvPr id="27" name="object 27"/>
          <p:cNvSpPr txBox="1"/>
          <p:nvPr/>
        </p:nvSpPr>
        <p:spPr>
          <a:xfrm>
            <a:off x="17244725" y="6197105"/>
            <a:ext cx="1050925"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p:txBody>
      </p:sp>
      <p:sp>
        <p:nvSpPr>
          <p:cNvPr id="28" name="object 28"/>
          <p:cNvSpPr txBox="1"/>
          <p:nvPr/>
        </p:nvSpPr>
        <p:spPr>
          <a:xfrm>
            <a:off x="17208808" y="6588134"/>
            <a:ext cx="1050925"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p:txBody>
      </p:sp>
      <p:sp>
        <p:nvSpPr>
          <p:cNvPr id="29" name="object 29"/>
          <p:cNvSpPr txBox="1"/>
          <p:nvPr/>
        </p:nvSpPr>
        <p:spPr>
          <a:xfrm>
            <a:off x="17262684" y="6979163"/>
            <a:ext cx="918210" cy="362585"/>
          </a:xfrm>
          <a:prstGeom prst="rect">
            <a:avLst/>
          </a:prstGeom>
        </p:spPr>
        <p:txBody>
          <a:bodyPr vert="horz" wrap="square" lIns="0" tIns="13970" rIns="0" bIns="0" rtlCol="0">
            <a:spAutoFit/>
          </a:bodyPr>
          <a:lstStyle/>
          <a:p>
            <a:pPr marL="12700">
              <a:lnSpc>
                <a:spcPct val="100000"/>
              </a:lnSpc>
              <a:spcBef>
                <a:spcPts val="110"/>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p:txBody>
      </p:sp>
      <p:sp>
        <p:nvSpPr>
          <p:cNvPr id="30" name="object 30"/>
          <p:cNvSpPr txBox="1"/>
          <p:nvPr/>
        </p:nvSpPr>
        <p:spPr>
          <a:xfrm>
            <a:off x="17226767" y="7370192"/>
            <a:ext cx="1117600" cy="362585"/>
          </a:xfrm>
          <a:prstGeom prst="rect">
            <a:avLst/>
          </a:prstGeom>
        </p:spPr>
        <p:txBody>
          <a:bodyPr vert="horz" wrap="square" lIns="0" tIns="13970" rIns="0" bIns="0" rtlCol="0">
            <a:spAutoFit/>
          </a:bodyPr>
          <a:lstStyle/>
          <a:p>
            <a:pPr marL="12700">
              <a:lnSpc>
                <a:spcPct val="100000"/>
              </a:lnSpc>
              <a:spcBef>
                <a:spcPts val="11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p:txBody>
      </p:sp>
      <p:sp>
        <p:nvSpPr>
          <p:cNvPr id="31" name="object 31"/>
          <p:cNvSpPr txBox="1"/>
          <p:nvPr/>
        </p:nvSpPr>
        <p:spPr>
          <a:xfrm>
            <a:off x="17311258" y="7707049"/>
            <a:ext cx="984885" cy="807720"/>
          </a:xfrm>
          <a:prstGeom prst="rect">
            <a:avLst/>
          </a:prstGeom>
        </p:spPr>
        <p:txBody>
          <a:bodyPr vert="horz" wrap="square" lIns="0" tIns="67945" rIns="0" bIns="0" rtlCol="0">
            <a:spAutoFit/>
          </a:bodyPr>
          <a:lstStyle/>
          <a:p>
            <a:pPr marL="12700">
              <a:lnSpc>
                <a:spcPct val="100000"/>
              </a:lnSpc>
              <a:spcBef>
                <a:spcPts val="535"/>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a:p>
            <a:pPr marL="12700">
              <a:lnSpc>
                <a:spcPct val="100000"/>
              </a:lnSpc>
              <a:spcBef>
                <a:spcPts val="44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p:txBody>
      </p:sp>
      <p:sp>
        <p:nvSpPr>
          <p:cNvPr id="32" name="object 32"/>
          <p:cNvSpPr txBox="1"/>
          <p:nvPr/>
        </p:nvSpPr>
        <p:spPr>
          <a:xfrm>
            <a:off x="14165118" y="5436729"/>
            <a:ext cx="3109595" cy="4643755"/>
          </a:xfrm>
          <a:prstGeom prst="rect">
            <a:avLst/>
          </a:prstGeom>
        </p:spPr>
        <p:txBody>
          <a:bodyPr vert="horz" wrap="square" lIns="0" tIns="0" rIns="0" bIns="0" rtlCol="0">
            <a:spAutoFit/>
          </a:bodyPr>
          <a:lstStyle/>
          <a:p>
            <a:pPr>
              <a:lnSpc>
                <a:spcPts val="2580"/>
              </a:lnSpc>
            </a:pP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a:lnSpc>
                <a:spcPct val="100000"/>
              </a:lnSpc>
              <a:spcBef>
                <a:spcPts val="434"/>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a:p>
            <a:pPr>
              <a:lnSpc>
                <a:spcPct val="100000"/>
              </a:lnSpc>
              <a:spcBef>
                <a:spcPts val="440"/>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a:p>
            <a:pPr>
              <a:lnSpc>
                <a:spcPct val="100000"/>
              </a:lnSpc>
              <a:spcBef>
                <a:spcPts val="44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a:lnSpc>
                <a:spcPct val="100000"/>
              </a:lnSpc>
              <a:spcBef>
                <a:spcPts val="44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a:p>
            <a:pPr>
              <a:lnSpc>
                <a:spcPct val="100000"/>
              </a:lnSpc>
              <a:spcBef>
                <a:spcPts val="439"/>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a:lnSpc>
                <a:spcPct val="100000"/>
              </a:lnSpc>
              <a:spcBef>
                <a:spcPts val="434"/>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a:lnSpc>
                <a:spcPct val="100000"/>
              </a:lnSpc>
              <a:spcBef>
                <a:spcPts val="44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a:lnSpc>
                <a:spcPct val="100000"/>
              </a:lnSpc>
              <a:spcBef>
                <a:spcPts val="440"/>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a:lnSpc>
                <a:spcPct val="100000"/>
              </a:lnSpc>
              <a:spcBef>
                <a:spcPts val="44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a:p>
            <a:pPr>
              <a:lnSpc>
                <a:spcPct val="100000"/>
              </a:lnSpc>
              <a:spcBef>
                <a:spcPts val="439"/>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a:lnSpc>
                <a:spcPct val="100000"/>
              </a:lnSpc>
              <a:spcBef>
                <a:spcPts val="434"/>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p:txBody>
      </p:sp>
      <p:sp>
        <p:nvSpPr>
          <p:cNvPr id="33" name="object 33"/>
          <p:cNvSpPr txBox="1"/>
          <p:nvPr/>
        </p:nvSpPr>
        <p:spPr>
          <a:xfrm>
            <a:off x="17111659" y="8489108"/>
            <a:ext cx="1232535" cy="1590040"/>
          </a:xfrm>
          <a:prstGeom prst="rect">
            <a:avLst/>
          </a:prstGeom>
        </p:spPr>
        <p:txBody>
          <a:bodyPr vert="horz" wrap="square" lIns="0" tIns="67945" rIns="0" bIns="0" rtlCol="0">
            <a:spAutoFit/>
          </a:bodyPr>
          <a:lstStyle/>
          <a:p>
            <a:pPr marL="109220">
              <a:lnSpc>
                <a:spcPct val="100000"/>
              </a:lnSpc>
              <a:spcBef>
                <a:spcPts val="535"/>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marL="12700">
              <a:lnSpc>
                <a:spcPct val="100000"/>
              </a:lnSpc>
              <a:spcBef>
                <a:spcPts val="440"/>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a:p>
            <a:pPr marL="194310">
              <a:lnSpc>
                <a:spcPct val="100000"/>
              </a:lnSpc>
              <a:spcBef>
                <a:spcPts val="439"/>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a:p>
            <a:pPr marL="127635">
              <a:lnSpc>
                <a:spcPct val="100000"/>
              </a:lnSpc>
              <a:spcBef>
                <a:spcPts val="434"/>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p:txBody>
      </p:sp>
      <p:grpSp>
        <p:nvGrpSpPr>
          <p:cNvPr id="34" name="object 34"/>
          <p:cNvGrpSpPr/>
          <p:nvPr/>
        </p:nvGrpSpPr>
        <p:grpSpPr>
          <a:xfrm>
            <a:off x="0" y="3300933"/>
            <a:ext cx="17262878" cy="6986270"/>
            <a:chOff x="0" y="3300933"/>
            <a:chExt cx="17262878" cy="6986270"/>
          </a:xfrm>
        </p:grpSpPr>
        <p:sp>
          <p:nvSpPr>
            <p:cNvPr id="35" name="object 35"/>
            <p:cNvSpPr/>
            <p:nvPr/>
          </p:nvSpPr>
          <p:spPr>
            <a:xfrm>
              <a:off x="8957078" y="3300933"/>
              <a:ext cx="8305800" cy="6986270"/>
            </a:xfrm>
            <a:custGeom>
              <a:avLst/>
              <a:gdLst/>
              <a:ahLst/>
              <a:cxnLst/>
              <a:rect l="l" t="t" r="r" b="b"/>
              <a:pathLst>
                <a:path w="8305800" h="6986270">
                  <a:moveTo>
                    <a:pt x="8305798" y="6986065"/>
                  </a:moveTo>
                  <a:lnTo>
                    <a:pt x="0" y="6986065"/>
                  </a:lnTo>
                  <a:lnTo>
                    <a:pt x="0" y="0"/>
                  </a:lnTo>
                  <a:lnTo>
                    <a:pt x="8305798" y="0"/>
                  </a:lnTo>
                  <a:lnTo>
                    <a:pt x="8305798" y="6986065"/>
                  </a:lnTo>
                  <a:close/>
                </a:path>
              </a:pathLst>
            </a:custGeom>
            <a:solidFill>
              <a:srgbClr val="371A9E"/>
            </a:solidFill>
          </p:spPr>
          <p:txBody>
            <a:bodyPr wrap="square" lIns="0" tIns="0" rIns="0" bIns="0" rtlCol="0"/>
            <a:lstStyle/>
            <a:p>
              <a:endParaRPr/>
            </a:p>
          </p:txBody>
        </p:sp>
        <p:pic>
          <p:nvPicPr>
            <p:cNvPr id="36" name="object 36"/>
            <p:cNvPicPr/>
            <p:nvPr/>
          </p:nvPicPr>
          <p:blipFill>
            <a:blip r:embed="rId2" cstate="print"/>
            <a:stretch>
              <a:fillRect/>
            </a:stretch>
          </p:blipFill>
          <p:spPr>
            <a:xfrm>
              <a:off x="0" y="8986520"/>
              <a:ext cx="6136526" cy="1300479"/>
            </a:xfrm>
            <a:prstGeom prst="rect">
              <a:avLst/>
            </a:prstGeom>
          </p:spPr>
        </p:pic>
      </p:grpSp>
      <p:grpSp>
        <p:nvGrpSpPr>
          <p:cNvPr id="42" name="object 42"/>
          <p:cNvGrpSpPr/>
          <p:nvPr/>
        </p:nvGrpSpPr>
        <p:grpSpPr>
          <a:xfrm>
            <a:off x="7124700" y="0"/>
            <a:ext cx="11163300" cy="9286875"/>
            <a:chOff x="7124700" y="0"/>
            <a:chExt cx="11163300" cy="9286875"/>
          </a:xfrm>
        </p:grpSpPr>
        <p:pic>
          <p:nvPicPr>
            <p:cNvPr id="43" name="object 43"/>
            <p:cNvPicPr/>
            <p:nvPr/>
          </p:nvPicPr>
          <p:blipFill>
            <a:blip r:embed="rId3" cstate="print"/>
            <a:stretch>
              <a:fillRect/>
            </a:stretch>
          </p:blipFill>
          <p:spPr>
            <a:xfrm>
              <a:off x="9950873" y="0"/>
              <a:ext cx="8337126" cy="2335615"/>
            </a:xfrm>
            <a:prstGeom prst="rect">
              <a:avLst/>
            </a:prstGeom>
          </p:spPr>
        </p:pic>
        <p:sp>
          <p:nvSpPr>
            <p:cNvPr id="44" name="object 44"/>
            <p:cNvSpPr/>
            <p:nvPr/>
          </p:nvSpPr>
          <p:spPr>
            <a:xfrm>
              <a:off x="7124700" y="8724900"/>
              <a:ext cx="2390775" cy="561975"/>
            </a:xfrm>
            <a:custGeom>
              <a:avLst/>
              <a:gdLst/>
              <a:ahLst/>
              <a:cxnLst/>
              <a:rect l="l" t="t" r="r" b="b"/>
              <a:pathLst>
                <a:path w="2390775" h="561975">
                  <a:moveTo>
                    <a:pt x="2390774" y="561974"/>
                  </a:moveTo>
                  <a:lnTo>
                    <a:pt x="0" y="561974"/>
                  </a:lnTo>
                  <a:lnTo>
                    <a:pt x="0" y="0"/>
                  </a:lnTo>
                  <a:lnTo>
                    <a:pt x="2390774" y="0"/>
                  </a:lnTo>
                  <a:lnTo>
                    <a:pt x="2390774" y="561974"/>
                  </a:lnTo>
                  <a:close/>
                </a:path>
              </a:pathLst>
            </a:custGeom>
            <a:solidFill>
              <a:srgbClr val="52DDD4"/>
            </a:solidFill>
          </p:spPr>
          <p:txBody>
            <a:bodyPr wrap="square" lIns="0" tIns="0" rIns="0" bIns="0" rtlCol="0"/>
            <a:lstStyle/>
            <a:p>
              <a:endParaRPr/>
            </a:p>
          </p:txBody>
        </p:sp>
      </p:grpSp>
      <p:sp>
        <p:nvSpPr>
          <p:cNvPr id="45" name="Прямоугольник 44">
            <a:extLst>
              <a:ext uri="{FF2B5EF4-FFF2-40B4-BE49-F238E27FC236}">
                <a16:creationId xmlns:a16="http://schemas.microsoft.com/office/drawing/2014/main" id="{7578F469-56C9-4773-9842-B77C3961067B}"/>
              </a:ext>
            </a:extLst>
          </p:cNvPr>
          <p:cNvSpPr/>
          <p:nvPr/>
        </p:nvSpPr>
        <p:spPr>
          <a:xfrm>
            <a:off x="9184429" y="3469762"/>
            <a:ext cx="7921486" cy="6555641"/>
          </a:xfrm>
          <a:prstGeom prst="rect">
            <a:avLst/>
          </a:prstGeom>
        </p:spPr>
        <p:txBody>
          <a:bodyPr wrap="square">
            <a:spAutoFit/>
          </a:bodyPr>
          <a:lstStyle/>
          <a:p>
            <a:pPr algn="ctr"/>
            <a:r>
              <a:rPr lang="uk-UA" sz="2800" dirty="0">
                <a:solidFill>
                  <a:srgbClr val="FF8FE6"/>
                </a:solidFill>
                <a:latin typeface="Book Antiqua" panose="02040602050305030304" pitchFamily="18" charset="0"/>
              </a:rPr>
              <a:t>Колись Аргентина була уособленням процвітаючої країни. Сама лише назва означає «країна срібла». Більше того, річка, на берегах якої розташований Буенос-Айрес, столиця Аргентини, носить назву Ріо-де-</a:t>
            </a:r>
            <a:r>
              <a:rPr lang="uk-UA" sz="2800" dirty="0" err="1">
                <a:solidFill>
                  <a:srgbClr val="FF8FE6"/>
                </a:solidFill>
                <a:latin typeface="Book Antiqua" panose="02040602050305030304" pitchFamily="18" charset="0"/>
              </a:rPr>
              <a:t>ла-Плата</a:t>
            </a:r>
            <a:r>
              <a:rPr lang="uk-UA" sz="2800" dirty="0">
                <a:solidFill>
                  <a:srgbClr val="FF8FE6"/>
                </a:solidFill>
                <a:latin typeface="Book Antiqua" panose="02040602050305030304" pitchFamily="18" charset="0"/>
              </a:rPr>
              <a:t>, що перекладається як «срібна річка», через можливі поклади срібла, сховані у її водах. Відповідно до нещодавніх оцінок Аргентина в 1913 році була однією з десяти найбагатших країн світу.</a:t>
            </a:r>
          </a:p>
          <a:p>
            <a:pPr algn="ctr"/>
            <a:r>
              <a:rPr lang="uk-UA" sz="2800" dirty="0">
                <a:solidFill>
                  <a:srgbClr val="FF8FE6"/>
                </a:solidFill>
                <a:latin typeface="Book Antiqua" panose="02040602050305030304" pitchFamily="18" charset="0"/>
              </a:rPr>
              <a:t>У період з 1870 по 1913 роки економіка Аргентини розвивалася вдвічі швидше, ніж економіка США та Німеччини. Іноземні інвестиції в країну були майже такими ж, як інвестиції в Канаду.</a:t>
            </a:r>
          </a:p>
        </p:txBody>
      </p:sp>
      <p:pic>
        <p:nvPicPr>
          <p:cNvPr id="41" name="Рисунок 40">
            <a:extLst>
              <a:ext uri="{FF2B5EF4-FFF2-40B4-BE49-F238E27FC236}">
                <a16:creationId xmlns:a16="http://schemas.microsoft.com/office/drawing/2014/main" id="{DDD010C1-4AE4-40E6-B628-F6D17FDD5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61" y="2309969"/>
            <a:ext cx="8717210" cy="47762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 name="TextBox 45">
            <a:extLst>
              <a:ext uri="{FF2B5EF4-FFF2-40B4-BE49-F238E27FC236}">
                <a16:creationId xmlns:a16="http://schemas.microsoft.com/office/drawing/2014/main" id="{9C94163A-3615-4653-92FA-D8694193F711}"/>
              </a:ext>
            </a:extLst>
          </p:cNvPr>
          <p:cNvSpPr txBox="1"/>
          <p:nvPr/>
        </p:nvSpPr>
        <p:spPr>
          <a:xfrm>
            <a:off x="438043" y="2492609"/>
            <a:ext cx="6038957" cy="461665"/>
          </a:xfrm>
          <a:prstGeom prst="rect">
            <a:avLst/>
          </a:prstGeom>
          <a:noFill/>
        </p:spPr>
        <p:txBody>
          <a:bodyPr wrap="square" rtlCol="0">
            <a:spAutoFit/>
          </a:bodyPr>
          <a:lstStyle/>
          <a:p>
            <a:r>
              <a:rPr lang="uk-UA" sz="2400" b="1" i="1" dirty="0">
                <a:solidFill>
                  <a:schemeClr val="bg1"/>
                </a:solidFill>
                <a:latin typeface="Book Antiqua" panose="02040602050305030304" pitchFamily="18" charset="0"/>
              </a:rPr>
              <a:t>Буенос-Айрес столиця Аргентини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FE6"/>
          </a:solidFill>
        </p:spPr>
        <p:txBody>
          <a:bodyPr wrap="square" lIns="0" tIns="0" rIns="0" bIns="0" rtlCol="0"/>
          <a:lstStyle/>
          <a:p>
            <a:endParaRPr/>
          </a:p>
        </p:txBody>
      </p:sp>
      <p:sp>
        <p:nvSpPr>
          <p:cNvPr id="3" name="object 3"/>
          <p:cNvSpPr/>
          <p:nvPr/>
        </p:nvSpPr>
        <p:spPr>
          <a:xfrm>
            <a:off x="10176969" y="549226"/>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4" name="object 4"/>
          <p:cNvSpPr/>
          <p:nvPr/>
        </p:nvSpPr>
        <p:spPr>
          <a:xfrm>
            <a:off x="10176969" y="1491100"/>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5" name="object 5"/>
          <p:cNvSpPr/>
          <p:nvPr/>
        </p:nvSpPr>
        <p:spPr>
          <a:xfrm>
            <a:off x="10176969" y="78289"/>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6" name="object 6"/>
          <p:cNvSpPr/>
          <p:nvPr/>
        </p:nvSpPr>
        <p:spPr>
          <a:xfrm>
            <a:off x="10176969" y="1020163"/>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7" name="object 7"/>
          <p:cNvSpPr/>
          <p:nvPr/>
        </p:nvSpPr>
        <p:spPr>
          <a:xfrm>
            <a:off x="10176969" y="1962037"/>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8" name="object 8"/>
          <p:cNvSpPr/>
          <p:nvPr/>
        </p:nvSpPr>
        <p:spPr>
          <a:xfrm>
            <a:off x="10176969" y="2432975"/>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9" name="object 9"/>
          <p:cNvSpPr/>
          <p:nvPr/>
        </p:nvSpPr>
        <p:spPr>
          <a:xfrm>
            <a:off x="10176969" y="2903912"/>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10" name="object 10"/>
          <p:cNvSpPr/>
          <p:nvPr/>
        </p:nvSpPr>
        <p:spPr>
          <a:xfrm>
            <a:off x="10176969" y="3374849"/>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11" name="object 11"/>
          <p:cNvSpPr/>
          <p:nvPr/>
        </p:nvSpPr>
        <p:spPr>
          <a:xfrm>
            <a:off x="10176969" y="3845786"/>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12" name="object 12"/>
          <p:cNvSpPr/>
          <p:nvPr/>
        </p:nvSpPr>
        <p:spPr>
          <a:xfrm>
            <a:off x="10176969" y="4316724"/>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13" name="object 13"/>
          <p:cNvSpPr/>
          <p:nvPr/>
        </p:nvSpPr>
        <p:spPr>
          <a:xfrm>
            <a:off x="10176969" y="4787661"/>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14" name="object 14"/>
          <p:cNvSpPr/>
          <p:nvPr/>
        </p:nvSpPr>
        <p:spPr>
          <a:xfrm>
            <a:off x="10176969" y="5258598"/>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15" name="object 15"/>
          <p:cNvSpPr/>
          <p:nvPr/>
        </p:nvSpPr>
        <p:spPr>
          <a:xfrm>
            <a:off x="10176969" y="5729535"/>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16" name="object 16"/>
          <p:cNvSpPr/>
          <p:nvPr/>
        </p:nvSpPr>
        <p:spPr>
          <a:xfrm>
            <a:off x="10176969" y="6200473"/>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17" name="object 17"/>
          <p:cNvSpPr/>
          <p:nvPr/>
        </p:nvSpPr>
        <p:spPr>
          <a:xfrm>
            <a:off x="10176969" y="6671410"/>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18" name="object 18"/>
          <p:cNvSpPr/>
          <p:nvPr/>
        </p:nvSpPr>
        <p:spPr>
          <a:xfrm>
            <a:off x="10176969" y="7142347"/>
            <a:ext cx="8111490" cy="47625"/>
          </a:xfrm>
          <a:custGeom>
            <a:avLst/>
            <a:gdLst/>
            <a:ahLst/>
            <a:cxnLst/>
            <a:rect l="l" t="t" r="r" b="b"/>
            <a:pathLst>
              <a:path w="8111490" h="47625">
                <a:moveTo>
                  <a:pt x="0" y="0"/>
                </a:moveTo>
                <a:lnTo>
                  <a:pt x="8111030" y="0"/>
                </a:lnTo>
                <a:lnTo>
                  <a:pt x="8111030" y="47093"/>
                </a:lnTo>
                <a:lnTo>
                  <a:pt x="0" y="47093"/>
                </a:lnTo>
                <a:lnTo>
                  <a:pt x="0" y="0"/>
                </a:lnTo>
                <a:close/>
              </a:path>
            </a:pathLst>
          </a:custGeom>
          <a:solidFill>
            <a:srgbClr val="371A9E"/>
          </a:solidFill>
        </p:spPr>
        <p:txBody>
          <a:bodyPr wrap="square" lIns="0" tIns="0" rIns="0" bIns="0" rtlCol="0"/>
          <a:lstStyle/>
          <a:p>
            <a:endParaRPr/>
          </a:p>
        </p:txBody>
      </p:sp>
      <p:sp>
        <p:nvSpPr>
          <p:cNvPr id="19" name="object 19"/>
          <p:cNvSpPr/>
          <p:nvPr/>
        </p:nvSpPr>
        <p:spPr>
          <a:xfrm>
            <a:off x="10153422" y="0"/>
            <a:ext cx="8134984" cy="8131175"/>
          </a:xfrm>
          <a:custGeom>
            <a:avLst/>
            <a:gdLst/>
            <a:ahLst/>
            <a:cxnLst/>
            <a:rect l="l" t="t" r="r" b="b"/>
            <a:pathLst>
              <a:path w="8134984" h="8131175">
                <a:moveTo>
                  <a:pt x="8134578" y="7613294"/>
                </a:moveTo>
                <a:lnTo>
                  <a:pt x="8053019" y="7613294"/>
                </a:lnTo>
                <a:lnTo>
                  <a:pt x="8053019" y="0"/>
                </a:lnTo>
                <a:lnTo>
                  <a:pt x="8005927" y="0"/>
                </a:lnTo>
                <a:lnTo>
                  <a:pt x="8005927" y="7613294"/>
                </a:lnTo>
                <a:lnTo>
                  <a:pt x="8005927" y="7660386"/>
                </a:lnTo>
                <a:lnTo>
                  <a:pt x="8005927" y="8083702"/>
                </a:lnTo>
                <a:lnTo>
                  <a:pt x="7582090" y="8083702"/>
                </a:lnTo>
                <a:lnTo>
                  <a:pt x="7582090" y="7660386"/>
                </a:lnTo>
                <a:lnTo>
                  <a:pt x="8005927" y="7660386"/>
                </a:lnTo>
                <a:lnTo>
                  <a:pt x="8005927" y="7613294"/>
                </a:lnTo>
                <a:lnTo>
                  <a:pt x="7582090" y="7613294"/>
                </a:lnTo>
                <a:lnTo>
                  <a:pt x="7582090" y="0"/>
                </a:lnTo>
                <a:lnTo>
                  <a:pt x="7534986" y="0"/>
                </a:lnTo>
                <a:lnTo>
                  <a:pt x="7534986" y="7613294"/>
                </a:lnTo>
                <a:lnTo>
                  <a:pt x="7534986" y="7660386"/>
                </a:lnTo>
                <a:lnTo>
                  <a:pt x="7534986" y="8083702"/>
                </a:lnTo>
                <a:lnTo>
                  <a:pt x="7111149" y="8083702"/>
                </a:lnTo>
                <a:lnTo>
                  <a:pt x="7111149" y="7660386"/>
                </a:lnTo>
                <a:lnTo>
                  <a:pt x="7534986" y="7660386"/>
                </a:lnTo>
                <a:lnTo>
                  <a:pt x="7534986" y="7613294"/>
                </a:lnTo>
                <a:lnTo>
                  <a:pt x="7111149" y="7613294"/>
                </a:lnTo>
                <a:lnTo>
                  <a:pt x="7111149" y="0"/>
                </a:lnTo>
                <a:lnTo>
                  <a:pt x="7064057" y="0"/>
                </a:lnTo>
                <a:lnTo>
                  <a:pt x="7064057" y="7613294"/>
                </a:lnTo>
                <a:lnTo>
                  <a:pt x="7064057" y="7660386"/>
                </a:lnTo>
                <a:lnTo>
                  <a:pt x="7064057" y="8083702"/>
                </a:lnTo>
                <a:lnTo>
                  <a:pt x="6640208" y="8083702"/>
                </a:lnTo>
                <a:lnTo>
                  <a:pt x="6640208" y="7660386"/>
                </a:lnTo>
                <a:lnTo>
                  <a:pt x="7064057" y="7660386"/>
                </a:lnTo>
                <a:lnTo>
                  <a:pt x="7064057" y="7613294"/>
                </a:lnTo>
                <a:lnTo>
                  <a:pt x="6640208" y="7613294"/>
                </a:lnTo>
                <a:lnTo>
                  <a:pt x="6640208" y="0"/>
                </a:lnTo>
                <a:lnTo>
                  <a:pt x="6593116" y="0"/>
                </a:lnTo>
                <a:lnTo>
                  <a:pt x="6593116" y="7613294"/>
                </a:lnTo>
                <a:lnTo>
                  <a:pt x="6593116" y="7660386"/>
                </a:lnTo>
                <a:lnTo>
                  <a:pt x="6593116" y="8083702"/>
                </a:lnTo>
                <a:lnTo>
                  <a:pt x="6169266" y="8083702"/>
                </a:lnTo>
                <a:lnTo>
                  <a:pt x="6169266" y="7660386"/>
                </a:lnTo>
                <a:lnTo>
                  <a:pt x="6593116" y="7660386"/>
                </a:lnTo>
                <a:lnTo>
                  <a:pt x="6593116" y="7613294"/>
                </a:lnTo>
                <a:lnTo>
                  <a:pt x="6169266" y="7613294"/>
                </a:lnTo>
                <a:lnTo>
                  <a:pt x="6169266" y="0"/>
                </a:lnTo>
                <a:lnTo>
                  <a:pt x="6122174" y="0"/>
                </a:lnTo>
                <a:lnTo>
                  <a:pt x="6122174" y="7613294"/>
                </a:lnTo>
                <a:lnTo>
                  <a:pt x="6122174" y="7660386"/>
                </a:lnTo>
                <a:lnTo>
                  <a:pt x="6122174" y="8083702"/>
                </a:lnTo>
                <a:lnTo>
                  <a:pt x="5698337" y="8083702"/>
                </a:lnTo>
                <a:lnTo>
                  <a:pt x="5698337" y="7660386"/>
                </a:lnTo>
                <a:lnTo>
                  <a:pt x="6122174" y="7660386"/>
                </a:lnTo>
                <a:lnTo>
                  <a:pt x="6122174" y="7613294"/>
                </a:lnTo>
                <a:lnTo>
                  <a:pt x="5698337" y="7613294"/>
                </a:lnTo>
                <a:lnTo>
                  <a:pt x="5698337" y="0"/>
                </a:lnTo>
                <a:lnTo>
                  <a:pt x="5651246" y="0"/>
                </a:lnTo>
                <a:lnTo>
                  <a:pt x="5651246" y="7613294"/>
                </a:lnTo>
                <a:lnTo>
                  <a:pt x="5651246" y="7660386"/>
                </a:lnTo>
                <a:lnTo>
                  <a:pt x="5651246" y="8083702"/>
                </a:lnTo>
                <a:lnTo>
                  <a:pt x="5227396" y="8083702"/>
                </a:lnTo>
                <a:lnTo>
                  <a:pt x="5227396" y="7660386"/>
                </a:lnTo>
                <a:lnTo>
                  <a:pt x="5651246" y="7660386"/>
                </a:lnTo>
                <a:lnTo>
                  <a:pt x="5651246" y="7613294"/>
                </a:lnTo>
                <a:lnTo>
                  <a:pt x="5227396" y="7613294"/>
                </a:lnTo>
                <a:lnTo>
                  <a:pt x="5227396" y="0"/>
                </a:lnTo>
                <a:lnTo>
                  <a:pt x="5180304" y="0"/>
                </a:lnTo>
                <a:lnTo>
                  <a:pt x="5180304" y="7613294"/>
                </a:lnTo>
                <a:lnTo>
                  <a:pt x="5180304" y="7660386"/>
                </a:lnTo>
                <a:lnTo>
                  <a:pt x="5180304" y="8083702"/>
                </a:lnTo>
                <a:lnTo>
                  <a:pt x="4756455" y="8083702"/>
                </a:lnTo>
                <a:lnTo>
                  <a:pt x="4756455" y="7660386"/>
                </a:lnTo>
                <a:lnTo>
                  <a:pt x="5180304" y="7660386"/>
                </a:lnTo>
                <a:lnTo>
                  <a:pt x="5180304" y="7613294"/>
                </a:lnTo>
                <a:lnTo>
                  <a:pt x="4756455" y="7613294"/>
                </a:lnTo>
                <a:lnTo>
                  <a:pt x="4756455" y="0"/>
                </a:lnTo>
                <a:lnTo>
                  <a:pt x="4709363" y="0"/>
                </a:lnTo>
                <a:lnTo>
                  <a:pt x="4709363" y="7613294"/>
                </a:lnTo>
                <a:lnTo>
                  <a:pt x="4709363" y="7660386"/>
                </a:lnTo>
                <a:lnTo>
                  <a:pt x="4709363" y="8083702"/>
                </a:lnTo>
                <a:lnTo>
                  <a:pt x="4285526" y="8083702"/>
                </a:lnTo>
                <a:lnTo>
                  <a:pt x="4285526" y="7660386"/>
                </a:lnTo>
                <a:lnTo>
                  <a:pt x="4709363" y="7660386"/>
                </a:lnTo>
                <a:lnTo>
                  <a:pt x="4709363" y="7613294"/>
                </a:lnTo>
                <a:lnTo>
                  <a:pt x="4285526" y="7613294"/>
                </a:lnTo>
                <a:lnTo>
                  <a:pt x="4285526" y="0"/>
                </a:lnTo>
                <a:lnTo>
                  <a:pt x="4238434" y="0"/>
                </a:lnTo>
                <a:lnTo>
                  <a:pt x="4238434" y="7613294"/>
                </a:lnTo>
                <a:lnTo>
                  <a:pt x="4238434" y="7660386"/>
                </a:lnTo>
                <a:lnTo>
                  <a:pt x="4238434" y="8083702"/>
                </a:lnTo>
                <a:lnTo>
                  <a:pt x="3814584" y="8083702"/>
                </a:lnTo>
                <a:lnTo>
                  <a:pt x="3814584" y="7660386"/>
                </a:lnTo>
                <a:lnTo>
                  <a:pt x="4238434" y="7660386"/>
                </a:lnTo>
                <a:lnTo>
                  <a:pt x="4238434" y="7613294"/>
                </a:lnTo>
                <a:lnTo>
                  <a:pt x="3814584" y="7613294"/>
                </a:lnTo>
                <a:lnTo>
                  <a:pt x="3814584" y="0"/>
                </a:lnTo>
                <a:lnTo>
                  <a:pt x="3767493" y="0"/>
                </a:lnTo>
                <a:lnTo>
                  <a:pt x="3767493" y="7613294"/>
                </a:lnTo>
                <a:lnTo>
                  <a:pt x="3767493" y="7660386"/>
                </a:lnTo>
                <a:lnTo>
                  <a:pt x="3767493" y="8083702"/>
                </a:lnTo>
                <a:lnTo>
                  <a:pt x="3343643" y="8083702"/>
                </a:lnTo>
                <a:lnTo>
                  <a:pt x="3343643" y="7660386"/>
                </a:lnTo>
                <a:lnTo>
                  <a:pt x="3767493" y="7660386"/>
                </a:lnTo>
                <a:lnTo>
                  <a:pt x="3767493" y="7613294"/>
                </a:lnTo>
                <a:lnTo>
                  <a:pt x="3343643" y="7613294"/>
                </a:lnTo>
                <a:lnTo>
                  <a:pt x="3343643" y="0"/>
                </a:lnTo>
                <a:lnTo>
                  <a:pt x="3296551" y="0"/>
                </a:lnTo>
                <a:lnTo>
                  <a:pt x="3296551" y="7613294"/>
                </a:lnTo>
                <a:lnTo>
                  <a:pt x="3296551" y="7660386"/>
                </a:lnTo>
                <a:lnTo>
                  <a:pt x="3296551" y="8083702"/>
                </a:lnTo>
                <a:lnTo>
                  <a:pt x="2872714" y="8083702"/>
                </a:lnTo>
                <a:lnTo>
                  <a:pt x="2872714" y="7660386"/>
                </a:lnTo>
                <a:lnTo>
                  <a:pt x="3296551" y="7660386"/>
                </a:lnTo>
                <a:lnTo>
                  <a:pt x="3296551" y="7613294"/>
                </a:lnTo>
                <a:lnTo>
                  <a:pt x="2872714" y="7613294"/>
                </a:lnTo>
                <a:lnTo>
                  <a:pt x="2872714" y="0"/>
                </a:lnTo>
                <a:lnTo>
                  <a:pt x="2825623" y="0"/>
                </a:lnTo>
                <a:lnTo>
                  <a:pt x="2825623" y="7613294"/>
                </a:lnTo>
                <a:lnTo>
                  <a:pt x="2825623" y="7660386"/>
                </a:lnTo>
                <a:lnTo>
                  <a:pt x="2825623" y="8083702"/>
                </a:lnTo>
                <a:lnTo>
                  <a:pt x="2401773" y="8083702"/>
                </a:lnTo>
                <a:lnTo>
                  <a:pt x="2401773" y="7660386"/>
                </a:lnTo>
                <a:lnTo>
                  <a:pt x="2825623" y="7660386"/>
                </a:lnTo>
                <a:lnTo>
                  <a:pt x="2825623" y="7613294"/>
                </a:lnTo>
                <a:lnTo>
                  <a:pt x="2401773" y="7613294"/>
                </a:lnTo>
                <a:lnTo>
                  <a:pt x="2401773" y="0"/>
                </a:lnTo>
                <a:lnTo>
                  <a:pt x="2354681" y="0"/>
                </a:lnTo>
                <a:lnTo>
                  <a:pt x="2354681" y="7613294"/>
                </a:lnTo>
                <a:lnTo>
                  <a:pt x="2354681" y="7660386"/>
                </a:lnTo>
                <a:lnTo>
                  <a:pt x="2354681" y="8083702"/>
                </a:lnTo>
                <a:lnTo>
                  <a:pt x="1930831" y="8083702"/>
                </a:lnTo>
                <a:lnTo>
                  <a:pt x="1930831" y="7660386"/>
                </a:lnTo>
                <a:lnTo>
                  <a:pt x="2354681" y="7660386"/>
                </a:lnTo>
                <a:lnTo>
                  <a:pt x="2354681" y="7613294"/>
                </a:lnTo>
                <a:lnTo>
                  <a:pt x="1930831" y="7613294"/>
                </a:lnTo>
                <a:lnTo>
                  <a:pt x="1930831" y="0"/>
                </a:lnTo>
                <a:lnTo>
                  <a:pt x="1883740" y="0"/>
                </a:lnTo>
                <a:lnTo>
                  <a:pt x="1883740" y="7613294"/>
                </a:lnTo>
                <a:lnTo>
                  <a:pt x="1883740" y="7660386"/>
                </a:lnTo>
                <a:lnTo>
                  <a:pt x="1883740" y="8083702"/>
                </a:lnTo>
                <a:lnTo>
                  <a:pt x="1459903" y="8083702"/>
                </a:lnTo>
                <a:lnTo>
                  <a:pt x="1459903" y="7660386"/>
                </a:lnTo>
                <a:lnTo>
                  <a:pt x="1883740" y="7660386"/>
                </a:lnTo>
                <a:lnTo>
                  <a:pt x="1883740" y="7613294"/>
                </a:lnTo>
                <a:lnTo>
                  <a:pt x="1459903" y="7613294"/>
                </a:lnTo>
                <a:lnTo>
                  <a:pt x="1459903" y="0"/>
                </a:lnTo>
                <a:lnTo>
                  <a:pt x="1412811" y="0"/>
                </a:lnTo>
                <a:lnTo>
                  <a:pt x="1412811" y="7613294"/>
                </a:lnTo>
                <a:lnTo>
                  <a:pt x="1412811" y="7660386"/>
                </a:lnTo>
                <a:lnTo>
                  <a:pt x="1412811" y="8083702"/>
                </a:lnTo>
                <a:lnTo>
                  <a:pt x="988961" y="8083702"/>
                </a:lnTo>
                <a:lnTo>
                  <a:pt x="988961" y="7660386"/>
                </a:lnTo>
                <a:lnTo>
                  <a:pt x="1412811" y="7660386"/>
                </a:lnTo>
                <a:lnTo>
                  <a:pt x="1412811" y="7613294"/>
                </a:lnTo>
                <a:lnTo>
                  <a:pt x="988961" y="7613294"/>
                </a:lnTo>
                <a:lnTo>
                  <a:pt x="988961" y="0"/>
                </a:lnTo>
                <a:lnTo>
                  <a:pt x="941870" y="0"/>
                </a:lnTo>
                <a:lnTo>
                  <a:pt x="941870" y="7613294"/>
                </a:lnTo>
                <a:lnTo>
                  <a:pt x="941870" y="7660386"/>
                </a:lnTo>
                <a:lnTo>
                  <a:pt x="941870" y="8083702"/>
                </a:lnTo>
                <a:lnTo>
                  <a:pt x="518020" y="8083702"/>
                </a:lnTo>
                <a:lnTo>
                  <a:pt x="518020" y="7660386"/>
                </a:lnTo>
                <a:lnTo>
                  <a:pt x="941870" y="7660386"/>
                </a:lnTo>
                <a:lnTo>
                  <a:pt x="941870" y="7613294"/>
                </a:lnTo>
                <a:lnTo>
                  <a:pt x="518020" y="7613294"/>
                </a:lnTo>
                <a:lnTo>
                  <a:pt x="518020" y="0"/>
                </a:lnTo>
                <a:lnTo>
                  <a:pt x="470928" y="0"/>
                </a:lnTo>
                <a:lnTo>
                  <a:pt x="470928" y="7613294"/>
                </a:lnTo>
                <a:lnTo>
                  <a:pt x="470928" y="7660386"/>
                </a:lnTo>
                <a:lnTo>
                  <a:pt x="470928" y="8083702"/>
                </a:lnTo>
                <a:lnTo>
                  <a:pt x="47091" y="8083702"/>
                </a:lnTo>
                <a:lnTo>
                  <a:pt x="47091" y="7660386"/>
                </a:lnTo>
                <a:lnTo>
                  <a:pt x="470928" y="7660386"/>
                </a:lnTo>
                <a:lnTo>
                  <a:pt x="470928" y="7613294"/>
                </a:lnTo>
                <a:lnTo>
                  <a:pt x="47091" y="7613294"/>
                </a:lnTo>
                <a:lnTo>
                  <a:pt x="47091" y="152"/>
                </a:lnTo>
                <a:lnTo>
                  <a:pt x="0" y="152"/>
                </a:lnTo>
                <a:lnTo>
                  <a:pt x="0" y="8083702"/>
                </a:lnTo>
                <a:lnTo>
                  <a:pt x="0" y="8130692"/>
                </a:lnTo>
                <a:lnTo>
                  <a:pt x="8134578" y="8130692"/>
                </a:lnTo>
                <a:lnTo>
                  <a:pt x="8134578" y="8083702"/>
                </a:lnTo>
                <a:lnTo>
                  <a:pt x="8053019" y="8083702"/>
                </a:lnTo>
                <a:lnTo>
                  <a:pt x="8053019" y="7660386"/>
                </a:lnTo>
                <a:lnTo>
                  <a:pt x="8134578" y="7660386"/>
                </a:lnTo>
                <a:lnTo>
                  <a:pt x="8134578" y="7613294"/>
                </a:lnTo>
                <a:close/>
              </a:path>
            </a:pathLst>
          </a:custGeom>
          <a:solidFill>
            <a:srgbClr val="371A9E"/>
          </a:solidFill>
        </p:spPr>
        <p:txBody>
          <a:bodyPr wrap="square" lIns="0" tIns="0" rIns="0" bIns="0" rtlCol="0"/>
          <a:lstStyle/>
          <a:p>
            <a:endParaRPr/>
          </a:p>
        </p:txBody>
      </p:sp>
      <p:sp>
        <p:nvSpPr>
          <p:cNvPr id="20" name="object 20"/>
          <p:cNvSpPr txBox="1"/>
          <p:nvPr/>
        </p:nvSpPr>
        <p:spPr>
          <a:xfrm>
            <a:off x="936710" y="6208712"/>
            <a:ext cx="5264150" cy="2688590"/>
          </a:xfrm>
          <a:prstGeom prst="rect">
            <a:avLst/>
          </a:prstGeom>
        </p:spPr>
        <p:txBody>
          <a:bodyPr vert="horz" wrap="square" lIns="0" tIns="0" rIns="0" bIns="0" rtlCol="0">
            <a:spAutoFit/>
          </a:bodyPr>
          <a:lstStyle/>
          <a:p>
            <a:pPr marL="635">
              <a:lnSpc>
                <a:spcPts val="2580"/>
              </a:lnSpc>
            </a:pP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marL="71120">
              <a:lnSpc>
                <a:spcPct val="100000"/>
              </a:lnSpc>
              <a:spcBef>
                <a:spcPts val="434"/>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marL="49530">
              <a:lnSpc>
                <a:spcPct val="100000"/>
              </a:lnSpc>
              <a:spcBef>
                <a:spcPts val="44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marL="82550">
              <a:lnSpc>
                <a:spcPct val="100000"/>
              </a:lnSpc>
              <a:spcBef>
                <a:spcPts val="44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a:p>
            <a:pPr marL="34290">
              <a:lnSpc>
                <a:spcPct val="100000"/>
              </a:lnSpc>
              <a:spcBef>
                <a:spcPts val="440"/>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a:p>
            <a:pPr>
              <a:lnSpc>
                <a:spcPct val="100000"/>
              </a:lnSpc>
              <a:spcBef>
                <a:spcPts val="439"/>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a:p>
            <a:pPr marL="130810">
              <a:lnSpc>
                <a:spcPct val="100000"/>
              </a:lnSpc>
              <a:spcBef>
                <a:spcPts val="434"/>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a:latin typeface="Calibri"/>
              <a:cs typeface="Calibri"/>
            </a:endParaRPr>
          </a:p>
        </p:txBody>
      </p:sp>
      <p:sp>
        <p:nvSpPr>
          <p:cNvPr id="21" name="object 21"/>
          <p:cNvSpPr txBox="1"/>
          <p:nvPr/>
        </p:nvSpPr>
        <p:spPr>
          <a:xfrm>
            <a:off x="1068093" y="8945916"/>
            <a:ext cx="5126355" cy="342265"/>
          </a:xfrm>
          <a:prstGeom prst="rect">
            <a:avLst/>
          </a:prstGeom>
        </p:spPr>
        <p:txBody>
          <a:bodyPr vert="horz" wrap="square" lIns="0" tIns="0" rIns="0" bIns="0" rtlCol="0">
            <a:spAutoFit/>
          </a:bodyPr>
          <a:lstStyle/>
          <a:p>
            <a:pPr>
              <a:lnSpc>
                <a:spcPts val="2580"/>
              </a:lnSpc>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endParaRPr sz="2200">
              <a:latin typeface="Calibri"/>
              <a:cs typeface="Calibri"/>
            </a:endParaRPr>
          </a:p>
        </p:txBody>
      </p:sp>
      <p:sp>
        <p:nvSpPr>
          <p:cNvPr id="22" name="object 22"/>
          <p:cNvSpPr txBox="1"/>
          <p:nvPr/>
        </p:nvSpPr>
        <p:spPr>
          <a:xfrm>
            <a:off x="-406" y="6163310"/>
            <a:ext cx="6318250" cy="3935729"/>
          </a:xfrm>
          <a:prstGeom prst="rect">
            <a:avLst/>
          </a:prstGeom>
        </p:spPr>
        <p:txBody>
          <a:bodyPr vert="horz" wrap="square" lIns="0" tIns="67945" rIns="0" bIns="0" rtlCol="0">
            <a:spAutoFit/>
          </a:bodyPr>
          <a:lstStyle/>
          <a:p>
            <a:pPr marL="117475">
              <a:lnSpc>
                <a:spcPct val="100000"/>
              </a:lnSpc>
              <a:spcBef>
                <a:spcPts val="535"/>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endParaRPr sz="2200" dirty="0">
              <a:latin typeface="Calibri"/>
              <a:cs typeface="Calibri"/>
            </a:endParaRPr>
          </a:p>
          <a:p>
            <a:pPr marL="187960">
              <a:lnSpc>
                <a:spcPct val="100000"/>
              </a:lnSpc>
              <a:spcBef>
                <a:spcPts val="440"/>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dirty="0">
              <a:latin typeface="Calibri"/>
              <a:cs typeface="Calibri"/>
            </a:endParaRPr>
          </a:p>
          <a:p>
            <a:pPr marL="233045">
              <a:lnSpc>
                <a:spcPct val="100000"/>
              </a:lnSpc>
              <a:spcBef>
                <a:spcPts val="439"/>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endParaRPr sz="2200" dirty="0">
              <a:latin typeface="Calibri"/>
              <a:cs typeface="Calibri"/>
            </a:endParaRPr>
          </a:p>
          <a:p>
            <a:pPr marL="132715">
              <a:lnSpc>
                <a:spcPct val="100000"/>
              </a:lnSpc>
              <a:spcBef>
                <a:spcPts val="434"/>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dirty="0">
              <a:latin typeface="Calibri"/>
              <a:cs typeface="Calibri"/>
            </a:endParaRPr>
          </a:p>
          <a:p>
            <a:pPr marL="217804">
              <a:lnSpc>
                <a:spcPct val="100000"/>
              </a:lnSpc>
              <a:spcBef>
                <a:spcPts val="440"/>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endParaRPr sz="2200" dirty="0">
              <a:latin typeface="Calibri"/>
              <a:cs typeface="Calibri"/>
            </a:endParaRPr>
          </a:p>
          <a:p>
            <a:pPr marL="201295">
              <a:lnSpc>
                <a:spcPct val="100000"/>
              </a:lnSpc>
              <a:spcBef>
                <a:spcPts val="44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endParaRPr sz="2200" dirty="0">
              <a:latin typeface="Calibri"/>
              <a:cs typeface="Calibri"/>
            </a:endParaRPr>
          </a:p>
          <a:p>
            <a:pPr marL="12065">
              <a:lnSpc>
                <a:spcPct val="100000"/>
              </a:lnSpc>
              <a:spcBef>
                <a:spcPts val="440"/>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endParaRPr sz="2200" dirty="0">
              <a:latin typeface="Calibri"/>
              <a:cs typeface="Calibri"/>
            </a:endParaRPr>
          </a:p>
          <a:p>
            <a:pPr marL="163195">
              <a:lnSpc>
                <a:spcPct val="100000"/>
              </a:lnSpc>
              <a:spcBef>
                <a:spcPts val="439"/>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endParaRPr sz="2200" dirty="0">
              <a:latin typeface="Calibri"/>
              <a:cs typeface="Calibri"/>
            </a:endParaRPr>
          </a:p>
          <a:p>
            <a:pPr marL="103505">
              <a:lnSpc>
                <a:spcPct val="100000"/>
              </a:lnSpc>
              <a:spcBef>
                <a:spcPts val="434"/>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endParaRPr sz="2200" dirty="0">
              <a:latin typeface="Calibri"/>
              <a:cs typeface="Calibri"/>
            </a:endParaRPr>
          </a:p>
          <a:p>
            <a:pPr marL="163195">
              <a:lnSpc>
                <a:spcPct val="100000"/>
              </a:lnSpc>
              <a:spcBef>
                <a:spcPts val="440"/>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dirty="0">
              <a:latin typeface="Calibri"/>
              <a:cs typeface="Calibri"/>
            </a:endParaRPr>
          </a:p>
        </p:txBody>
      </p:sp>
      <p:sp>
        <p:nvSpPr>
          <p:cNvPr id="23" name="object 23"/>
          <p:cNvSpPr/>
          <p:nvPr/>
        </p:nvSpPr>
        <p:spPr>
          <a:xfrm>
            <a:off x="989307" y="998819"/>
            <a:ext cx="16230600" cy="8229600"/>
          </a:xfrm>
          <a:custGeom>
            <a:avLst/>
            <a:gdLst/>
            <a:ahLst/>
            <a:cxnLst/>
            <a:rect l="l" t="t" r="r" b="b"/>
            <a:pathLst>
              <a:path w="16230600" h="8229600">
                <a:moveTo>
                  <a:pt x="16230600" y="0"/>
                </a:moveTo>
                <a:lnTo>
                  <a:pt x="0" y="0"/>
                </a:lnTo>
                <a:lnTo>
                  <a:pt x="0" y="7946618"/>
                </a:lnTo>
                <a:lnTo>
                  <a:pt x="0" y="8229600"/>
                </a:lnTo>
                <a:lnTo>
                  <a:pt x="16230600" y="8229600"/>
                </a:lnTo>
                <a:lnTo>
                  <a:pt x="16230600" y="7946618"/>
                </a:lnTo>
                <a:lnTo>
                  <a:pt x="16230600" y="0"/>
                </a:lnTo>
                <a:close/>
              </a:path>
            </a:pathLst>
          </a:custGeom>
          <a:solidFill>
            <a:srgbClr val="371A9E"/>
          </a:solidFill>
        </p:spPr>
        <p:txBody>
          <a:bodyPr wrap="square" lIns="0" tIns="0" rIns="0" bIns="0" rtlCol="0"/>
          <a:lstStyle/>
          <a:p>
            <a:endParaRPr/>
          </a:p>
        </p:txBody>
      </p:sp>
      <p:grpSp>
        <p:nvGrpSpPr>
          <p:cNvPr id="26" name="object 26"/>
          <p:cNvGrpSpPr/>
          <p:nvPr/>
        </p:nvGrpSpPr>
        <p:grpSpPr>
          <a:xfrm>
            <a:off x="6756290" y="6709588"/>
            <a:ext cx="11532235" cy="3577590"/>
            <a:chOff x="6756290" y="6709588"/>
            <a:chExt cx="11532235" cy="3577590"/>
          </a:xfrm>
        </p:grpSpPr>
        <p:pic>
          <p:nvPicPr>
            <p:cNvPr id="27" name="object 27"/>
            <p:cNvPicPr/>
            <p:nvPr/>
          </p:nvPicPr>
          <p:blipFill>
            <a:blip r:embed="rId2" cstate="print"/>
            <a:stretch>
              <a:fillRect/>
            </a:stretch>
          </p:blipFill>
          <p:spPr>
            <a:xfrm>
              <a:off x="12894877" y="6709588"/>
              <a:ext cx="5393121" cy="3577410"/>
            </a:xfrm>
            <a:prstGeom prst="rect">
              <a:avLst/>
            </a:prstGeom>
          </p:spPr>
        </p:pic>
        <p:sp>
          <p:nvSpPr>
            <p:cNvPr id="28" name="object 28"/>
            <p:cNvSpPr/>
            <p:nvPr/>
          </p:nvSpPr>
          <p:spPr>
            <a:xfrm>
              <a:off x="6756290" y="8975322"/>
              <a:ext cx="2390775" cy="561975"/>
            </a:xfrm>
            <a:custGeom>
              <a:avLst/>
              <a:gdLst/>
              <a:ahLst/>
              <a:cxnLst/>
              <a:rect l="l" t="t" r="r" b="b"/>
              <a:pathLst>
                <a:path w="2390775" h="561975">
                  <a:moveTo>
                    <a:pt x="2390774" y="561974"/>
                  </a:moveTo>
                  <a:lnTo>
                    <a:pt x="0" y="561974"/>
                  </a:lnTo>
                  <a:lnTo>
                    <a:pt x="0" y="0"/>
                  </a:lnTo>
                  <a:lnTo>
                    <a:pt x="2390774" y="0"/>
                  </a:lnTo>
                  <a:lnTo>
                    <a:pt x="2390774" y="561974"/>
                  </a:lnTo>
                  <a:close/>
                </a:path>
              </a:pathLst>
            </a:custGeom>
            <a:solidFill>
              <a:srgbClr val="52DDD4"/>
            </a:solidFill>
          </p:spPr>
          <p:txBody>
            <a:bodyPr wrap="square" lIns="0" tIns="0" rIns="0" bIns="0" rtlCol="0"/>
            <a:lstStyle/>
            <a:p>
              <a:endParaRPr/>
            </a:p>
          </p:txBody>
        </p:sp>
      </p:grpSp>
      <p:sp>
        <p:nvSpPr>
          <p:cNvPr id="31" name="object 2">
            <a:extLst>
              <a:ext uri="{FF2B5EF4-FFF2-40B4-BE49-F238E27FC236}">
                <a16:creationId xmlns:a16="http://schemas.microsoft.com/office/drawing/2014/main" id="{853DC00A-38AD-4089-BF0F-5586EB480052}"/>
              </a:ext>
            </a:extLst>
          </p:cNvPr>
          <p:cNvSpPr txBox="1">
            <a:spLocks noGrp="1"/>
          </p:cNvSpPr>
          <p:nvPr>
            <p:ph type="title"/>
          </p:nvPr>
        </p:nvSpPr>
        <p:spPr>
          <a:xfrm>
            <a:off x="2115503" y="1985849"/>
            <a:ext cx="6120130" cy="5765681"/>
          </a:xfrm>
          <a:prstGeom prst="rect">
            <a:avLst/>
          </a:prstGeom>
        </p:spPr>
        <p:txBody>
          <a:bodyPr vert="horz" wrap="square" lIns="0" tIns="12700" rIns="0" bIns="0" rtlCol="0">
            <a:spAutoFit/>
          </a:bodyPr>
          <a:lstStyle/>
          <a:p>
            <a:pPr marL="12700" marR="5080" algn="ctr">
              <a:lnSpc>
                <a:spcPct val="116300"/>
              </a:lnSpc>
              <a:spcBef>
                <a:spcPts val="100"/>
              </a:spcBef>
            </a:pPr>
            <a:r>
              <a:rPr lang="uk-UA" sz="3200" b="1" i="1" dirty="0" err="1">
                <a:latin typeface="Book Antiqua" panose="02040602050305030304" pitchFamily="18" charset="0"/>
              </a:rPr>
              <a:t>Дефо́лт</a:t>
            </a:r>
            <a:r>
              <a:rPr lang="en-US" sz="3200" b="1" i="1" dirty="0">
                <a:latin typeface="Book Antiqua" panose="02040602050305030304" pitchFamily="18" charset="0"/>
              </a:rPr>
              <a:t> </a:t>
            </a:r>
            <a:r>
              <a:rPr lang="uk-UA" sz="3200" dirty="0">
                <a:latin typeface="Book Antiqua" panose="02040602050305030304" pitchFamily="18" charset="0"/>
              </a:rPr>
              <a:t> — стан, що настає, коли позичальник не виплачує свої борги або платежі, порушення платіжних зобов'язань позичальника перед кредитором, нездатність проводити своєчасні виплати за борговими зобов'язаннями або виконувати інші умови договору позики.</a:t>
            </a:r>
            <a:endParaRPr sz="3200" spc="340" dirty="0">
              <a:latin typeface="Book Antiqua" panose="02040602050305030304" pitchFamily="18" charset="0"/>
            </a:endParaRPr>
          </a:p>
        </p:txBody>
      </p:sp>
      <p:sp>
        <p:nvSpPr>
          <p:cNvPr id="33" name="object 4">
            <a:extLst>
              <a:ext uri="{FF2B5EF4-FFF2-40B4-BE49-F238E27FC236}">
                <a16:creationId xmlns:a16="http://schemas.microsoft.com/office/drawing/2014/main" id="{3F6F4D40-FE11-4E26-9718-BAC4C47E5537}"/>
              </a:ext>
            </a:extLst>
          </p:cNvPr>
          <p:cNvSpPr txBox="1"/>
          <p:nvPr/>
        </p:nvSpPr>
        <p:spPr>
          <a:xfrm>
            <a:off x="9080064" y="1449543"/>
            <a:ext cx="5576570" cy="7525777"/>
          </a:xfrm>
          <a:prstGeom prst="rect">
            <a:avLst/>
          </a:prstGeom>
        </p:spPr>
        <p:txBody>
          <a:bodyPr vert="horz" wrap="square" lIns="0" tIns="249554" rIns="0" bIns="0" rtlCol="0">
            <a:spAutoFit/>
          </a:bodyPr>
          <a:lstStyle/>
          <a:p>
            <a:pPr marL="469900" indent="-457200">
              <a:spcBef>
                <a:spcPts val="1964"/>
              </a:spcBef>
              <a:buFont typeface="Wingdings" panose="05000000000000000000" pitchFamily="2" charset="2"/>
              <a:buChar char="q"/>
            </a:pPr>
            <a:r>
              <a:rPr lang="uk-UA" sz="3200" b="0" i="0" dirty="0">
                <a:solidFill>
                  <a:srgbClr val="FF8FE6"/>
                </a:solidFill>
                <a:effectLst/>
                <a:latin typeface="Book Antiqua" panose="02040602050305030304" pitchFamily="18" charset="0"/>
              </a:rPr>
              <a:t>Існує різниця між поняттями дефолт — невиконання фінансових обов'язків</a:t>
            </a:r>
          </a:p>
          <a:p>
            <a:pPr marL="469900" indent="-457200">
              <a:spcBef>
                <a:spcPts val="1964"/>
              </a:spcBef>
              <a:buFont typeface="Wingdings" panose="05000000000000000000" pitchFamily="2" charset="2"/>
              <a:buChar char="q"/>
            </a:pPr>
            <a:r>
              <a:rPr lang="uk-UA" sz="3200" dirty="0">
                <a:solidFill>
                  <a:srgbClr val="FF8FE6"/>
                </a:solidFill>
                <a:latin typeface="Book Antiqua" panose="02040602050305030304" pitchFamily="18" charset="0"/>
              </a:rPr>
              <a:t>неплатоспроможність</a:t>
            </a:r>
            <a:r>
              <a:rPr lang="uk-UA" sz="3200" b="0" i="0" dirty="0">
                <a:solidFill>
                  <a:srgbClr val="FF8FE6"/>
                </a:solidFill>
                <a:effectLst/>
                <a:latin typeface="Book Antiqua" panose="02040602050305030304" pitchFamily="18" charset="0"/>
              </a:rPr>
              <a:t> — неможливість виплачувати зобов'язання</a:t>
            </a:r>
          </a:p>
          <a:p>
            <a:pPr marL="469900" indent="-457200">
              <a:spcBef>
                <a:spcPts val="1964"/>
              </a:spcBef>
              <a:buFont typeface="Wingdings" panose="05000000000000000000" pitchFamily="2" charset="2"/>
              <a:buChar char="q"/>
            </a:pPr>
            <a:r>
              <a:rPr lang="uk-UA" sz="3200" b="0" i="0" dirty="0">
                <a:solidFill>
                  <a:srgbClr val="FF8FE6"/>
                </a:solidFill>
                <a:effectLst/>
                <a:latin typeface="Book Antiqua" panose="02040602050305030304" pitchFamily="18" charset="0"/>
              </a:rPr>
              <a:t>та </a:t>
            </a:r>
            <a:r>
              <a:rPr lang="uk-UA" sz="3200" dirty="0">
                <a:solidFill>
                  <a:srgbClr val="FF8FE6"/>
                </a:solidFill>
                <a:latin typeface="Book Antiqua" panose="02040602050305030304" pitchFamily="18" charset="0"/>
              </a:rPr>
              <a:t>банкрутство</a:t>
            </a:r>
            <a:r>
              <a:rPr lang="uk-UA" sz="3200" b="0" i="0" dirty="0">
                <a:solidFill>
                  <a:srgbClr val="FF8FE6"/>
                </a:solidFill>
                <a:effectLst/>
                <a:latin typeface="Book Antiqua" panose="02040602050305030304" pitchFamily="18" charset="0"/>
              </a:rPr>
              <a:t>— визнана господарським судом фінансова неспроможність.</a:t>
            </a:r>
            <a:endParaRPr lang="uk-UA" sz="3200" dirty="0">
              <a:solidFill>
                <a:srgbClr val="FF8FE6"/>
              </a:solidFill>
              <a:latin typeface="Book Antiqua" panose="02040602050305030304" pitchFamily="18" charset="0"/>
            </a:endParaRPr>
          </a:p>
          <a:p>
            <a:pPr marL="12700">
              <a:spcBef>
                <a:spcPts val="1964"/>
              </a:spcBef>
            </a:pPr>
            <a:endParaRPr lang="uk-UA" sz="3200" dirty="0">
              <a:solidFill>
                <a:srgbClr val="FF8FE6"/>
              </a:solidFill>
              <a:latin typeface="Palatino Linotype" panose="02040502050505030304" pitchFamily="18" charset="0"/>
              <a:cs typeface="Lucida Sans Unicode"/>
            </a:endParaRPr>
          </a:p>
          <a:p>
            <a:pPr marL="12700">
              <a:lnSpc>
                <a:spcPct val="100000"/>
              </a:lnSpc>
              <a:spcBef>
                <a:spcPts val="1964"/>
              </a:spcBef>
            </a:pPr>
            <a:endParaRPr sz="2200" dirty="0">
              <a:solidFill>
                <a:schemeClr val="bg1"/>
              </a:solidFill>
              <a:latin typeface="Book Antiqua" panose="02040602050305030304" pitchFamily="18" charset="0"/>
              <a:cs typeface="Lucida Sans Unicod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284629"/>
            <a:ext cx="1028700" cy="47625"/>
          </a:xfrm>
          <a:custGeom>
            <a:avLst/>
            <a:gdLst/>
            <a:ahLst/>
            <a:cxnLst/>
            <a:rect l="l" t="t" r="r" b="b"/>
            <a:pathLst>
              <a:path w="1028700" h="47625">
                <a:moveTo>
                  <a:pt x="0" y="47093"/>
                </a:moveTo>
                <a:lnTo>
                  <a:pt x="1028700" y="47093"/>
                </a:lnTo>
                <a:lnTo>
                  <a:pt x="1028700" y="0"/>
                </a:lnTo>
                <a:lnTo>
                  <a:pt x="0" y="0"/>
                </a:lnTo>
                <a:lnTo>
                  <a:pt x="0" y="47093"/>
                </a:lnTo>
                <a:close/>
              </a:path>
            </a:pathLst>
          </a:custGeom>
          <a:solidFill>
            <a:srgbClr val="52DDD4"/>
          </a:solidFill>
        </p:spPr>
        <p:txBody>
          <a:bodyPr wrap="square" lIns="0" tIns="0" rIns="0" bIns="0" rtlCol="0"/>
          <a:lstStyle/>
          <a:p>
            <a:endParaRPr/>
          </a:p>
        </p:txBody>
      </p:sp>
      <p:sp>
        <p:nvSpPr>
          <p:cNvPr id="3" name="object 3"/>
          <p:cNvSpPr/>
          <p:nvPr/>
        </p:nvSpPr>
        <p:spPr>
          <a:xfrm>
            <a:off x="0" y="9168378"/>
            <a:ext cx="8131175" cy="47625"/>
          </a:xfrm>
          <a:custGeom>
            <a:avLst/>
            <a:gdLst/>
            <a:ahLst/>
            <a:cxnLst/>
            <a:rect l="l" t="t" r="r" b="b"/>
            <a:pathLst>
              <a:path w="8131175" h="47625">
                <a:moveTo>
                  <a:pt x="0" y="47093"/>
                </a:moveTo>
                <a:lnTo>
                  <a:pt x="0" y="0"/>
                </a:lnTo>
                <a:lnTo>
                  <a:pt x="8130716" y="0"/>
                </a:lnTo>
                <a:lnTo>
                  <a:pt x="8130716" y="47093"/>
                </a:lnTo>
                <a:lnTo>
                  <a:pt x="0" y="47093"/>
                </a:lnTo>
                <a:close/>
              </a:path>
            </a:pathLst>
          </a:custGeom>
          <a:solidFill>
            <a:srgbClr val="52DDD4"/>
          </a:solidFill>
        </p:spPr>
        <p:txBody>
          <a:bodyPr wrap="square" lIns="0" tIns="0" rIns="0" bIns="0" rtlCol="0"/>
          <a:lstStyle/>
          <a:p>
            <a:endParaRPr/>
          </a:p>
        </p:txBody>
      </p:sp>
      <p:sp>
        <p:nvSpPr>
          <p:cNvPr id="4" name="object 4"/>
          <p:cNvSpPr/>
          <p:nvPr/>
        </p:nvSpPr>
        <p:spPr>
          <a:xfrm>
            <a:off x="0" y="8226504"/>
            <a:ext cx="8131175" cy="47625"/>
          </a:xfrm>
          <a:custGeom>
            <a:avLst/>
            <a:gdLst/>
            <a:ahLst/>
            <a:cxnLst/>
            <a:rect l="l" t="t" r="r" b="b"/>
            <a:pathLst>
              <a:path w="8131175" h="47625">
                <a:moveTo>
                  <a:pt x="0" y="47093"/>
                </a:moveTo>
                <a:lnTo>
                  <a:pt x="0" y="0"/>
                </a:lnTo>
                <a:lnTo>
                  <a:pt x="8130716" y="0"/>
                </a:lnTo>
                <a:lnTo>
                  <a:pt x="8130716" y="47093"/>
                </a:lnTo>
                <a:lnTo>
                  <a:pt x="0" y="47093"/>
                </a:lnTo>
                <a:close/>
              </a:path>
            </a:pathLst>
          </a:custGeom>
          <a:solidFill>
            <a:srgbClr val="52DDD4"/>
          </a:solidFill>
        </p:spPr>
        <p:txBody>
          <a:bodyPr wrap="square" lIns="0" tIns="0" rIns="0" bIns="0" rtlCol="0"/>
          <a:lstStyle/>
          <a:p>
            <a:endParaRPr/>
          </a:p>
        </p:txBody>
      </p:sp>
      <p:sp>
        <p:nvSpPr>
          <p:cNvPr id="5" name="object 5"/>
          <p:cNvSpPr/>
          <p:nvPr/>
        </p:nvSpPr>
        <p:spPr>
          <a:xfrm>
            <a:off x="0" y="8697441"/>
            <a:ext cx="8131175" cy="47625"/>
          </a:xfrm>
          <a:custGeom>
            <a:avLst/>
            <a:gdLst/>
            <a:ahLst/>
            <a:cxnLst/>
            <a:rect l="l" t="t" r="r" b="b"/>
            <a:pathLst>
              <a:path w="8131175" h="47625">
                <a:moveTo>
                  <a:pt x="0" y="47093"/>
                </a:moveTo>
                <a:lnTo>
                  <a:pt x="0" y="0"/>
                </a:lnTo>
                <a:lnTo>
                  <a:pt x="8130716" y="0"/>
                </a:lnTo>
                <a:lnTo>
                  <a:pt x="8130716" y="47093"/>
                </a:lnTo>
                <a:lnTo>
                  <a:pt x="0" y="47093"/>
                </a:lnTo>
                <a:close/>
              </a:path>
            </a:pathLst>
          </a:custGeom>
          <a:solidFill>
            <a:srgbClr val="52DDD4"/>
          </a:solidFill>
        </p:spPr>
        <p:txBody>
          <a:bodyPr wrap="square" lIns="0" tIns="0" rIns="0" bIns="0" rtlCol="0"/>
          <a:lstStyle/>
          <a:p>
            <a:endParaRPr/>
          </a:p>
        </p:txBody>
      </p:sp>
      <p:sp>
        <p:nvSpPr>
          <p:cNvPr id="6" name="object 6"/>
          <p:cNvSpPr/>
          <p:nvPr/>
        </p:nvSpPr>
        <p:spPr>
          <a:xfrm>
            <a:off x="0" y="7755566"/>
            <a:ext cx="1028700" cy="47625"/>
          </a:xfrm>
          <a:custGeom>
            <a:avLst/>
            <a:gdLst/>
            <a:ahLst/>
            <a:cxnLst/>
            <a:rect l="l" t="t" r="r" b="b"/>
            <a:pathLst>
              <a:path w="1028700" h="47625">
                <a:moveTo>
                  <a:pt x="0" y="47093"/>
                </a:moveTo>
                <a:lnTo>
                  <a:pt x="1028700" y="47093"/>
                </a:lnTo>
                <a:lnTo>
                  <a:pt x="1028700" y="0"/>
                </a:lnTo>
                <a:lnTo>
                  <a:pt x="0" y="0"/>
                </a:lnTo>
                <a:lnTo>
                  <a:pt x="0" y="47093"/>
                </a:lnTo>
                <a:close/>
              </a:path>
            </a:pathLst>
          </a:custGeom>
          <a:solidFill>
            <a:srgbClr val="52DDD4"/>
          </a:solidFill>
        </p:spPr>
        <p:txBody>
          <a:bodyPr wrap="square" lIns="0" tIns="0" rIns="0" bIns="0" rtlCol="0"/>
          <a:lstStyle/>
          <a:p>
            <a:endParaRPr/>
          </a:p>
        </p:txBody>
      </p:sp>
      <p:sp>
        <p:nvSpPr>
          <p:cNvPr id="7" name="object 7"/>
          <p:cNvSpPr/>
          <p:nvPr/>
        </p:nvSpPr>
        <p:spPr>
          <a:xfrm>
            <a:off x="0" y="9639315"/>
            <a:ext cx="8131175" cy="47625"/>
          </a:xfrm>
          <a:custGeom>
            <a:avLst/>
            <a:gdLst/>
            <a:ahLst/>
            <a:cxnLst/>
            <a:rect l="l" t="t" r="r" b="b"/>
            <a:pathLst>
              <a:path w="8131175" h="47625">
                <a:moveTo>
                  <a:pt x="0" y="47093"/>
                </a:moveTo>
                <a:lnTo>
                  <a:pt x="0" y="0"/>
                </a:lnTo>
                <a:lnTo>
                  <a:pt x="8130716" y="0"/>
                </a:lnTo>
                <a:lnTo>
                  <a:pt x="8130716" y="47093"/>
                </a:lnTo>
                <a:lnTo>
                  <a:pt x="0" y="47093"/>
                </a:lnTo>
                <a:close/>
              </a:path>
            </a:pathLst>
          </a:custGeom>
          <a:solidFill>
            <a:srgbClr val="52DDD4"/>
          </a:solidFill>
        </p:spPr>
        <p:txBody>
          <a:bodyPr wrap="square" lIns="0" tIns="0" rIns="0" bIns="0" rtlCol="0"/>
          <a:lstStyle/>
          <a:p>
            <a:endParaRPr/>
          </a:p>
        </p:txBody>
      </p:sp>
      <p:grpSp>
        <p:nvGrpSpPr>
          <p:cNvPr id="8" name="object 8"/>
          <p:cNvGrpSpPr/>
          <p:nvPr/>
        </p:nvGrpSpPr>
        <p:grpSpPr>
          <a:xfrm>
            <a:off x="0" y="0"/>
            <a:ext cx="10287000" cy="10287635"/>
            <a:chOff x="0" y="1"/>
            <a:chExt cx="10287000" cy="10287635"/>
          </a:xfrm>
        </p:grpSpPr>
        <p:sp>
          <p:nvSpPr>
            <p:cNvPr id="9" name="object 9"/>
            <p:cNvSpPr/>
            <p:nvPr/>
          </p:nvSpPr>
          <p:spPr>
            <a:xfrm>
              <a:off x="0" y="6813701"/>
              <a:ext cx="8154670" cy="3473450"/>
            </a:xfrm>
            <a:custGeom>
              <a:avLst/>
              <a:gdLst/>
              <a:ahLst/>
              <a:cxnLst/>
              <a:rect l="l" t="t" r="r" b="b"/>
              <a:pathLst>
                <a:path w="8154670" h="3473450">
                  <a:moveTo>
                    <a:pt x="8154251" y="1414195"/>
                  </a:moveTo>
                  <a:lnTo>
                    <a:pt x="8107159" y="1414195"/>
                  </a:lnTo>
                  <a:lnTo>
                    <a:pt x="8107159" y="3296551"/>
                  </a:lnTo>
                  <a:lnTo>
                    <a:pt x="7683322" y="3296551"/>
                  </a:lnTo>
                  <a:lnTo>
                    <a:pt x="7683322" y="1414195"/>
                  </a:lnTo>
                  <a:lnTo>
                    <a:pt x="7636230" y="1414195"/>
                  </a:lnTo>
                  <a:lnTo>
                    <a:pt x="7636230" y="3296551"/>
                  </a:lnTo>
                  <a:lnTo>
                    <a:pt x="7212381" y="3296551"/>
                  </a:lnTo>
                  <a:lnTo>
                    <a:pt x="7212381" y="1414195"/>
                  </a:lnTo>
                  <a:lnTo>
                    <a:pt x="7165289" y="1414195"/>
                  </a:lnTo>
                  <a:lnTo>
                    <a:pt x="7165289" y="3296551"/>
                  </a:lnTo>
                  <a:lnTo>
                    <a:pt x="6741439" y="3296551"/>
                  </a:lnTo>
                  <a:lnTo>
                    <a:pt x="6741439" y="1414195"/>
                  </a:lnTo>
                  <a:lnTo>
                    <a:pt x="6694348" y="1414195"/>
                  </a:lnTo>
                  <a:lnTo>
                    <a:pt x="6694348" y="3296551"/>
                  </a:lnTo>
                  <a:lnTo>
                    <a:pt x="6270510" y="3296551"/>
                  </a:lnTo>
                  <a:lnTo>
                    <a:pt x="6270510" y="1414195"/>
                  </a:lnTo>
                  <a:lnTo>
                    <a:pt x="6223419" y="1414195"/>
                  </a:lnTo>
                  <a:lnTo>
                    <a:pt x="6223419" y="3296551"/>
                  </a:lnTo>
                  <a:lnTo>
                    <a:pt x="5799569" y="3296551"/>
                  </a:lnTo>
                  <a:lnTo>
                    <a:pt x="5799569" y="1414195"/>
                  </a:lnTo>
                  <a:lnTo>
                    <a:pt x="5752477" y="1414195"/>
                  </a:lnTo>
                  <a:lnTo>
                    <a:pt x="5752477" y="3296551"/>
                  </a:lnTo>
                  <a:lnTo>
                    <a:pt x="5328628" y="3296551"/>
                  </a:lnTo>
                  <a:lnTo>
                    <a:pt x="5328628" y="1414195"/>
                  </a:lnTo>
                  <a:lnTo>
                    <a:pt x="5281536" y="1414195"/>
                  </a:lnTo>
                  <a:lnTo>
                    <a:pt x="5281536" y="3296551"/>
                  </a:lnTo>
                  <a:lnTo>
                    <a:pt x="4857699" y="3296551"/>
                  </a:lnTo>
                  <a:lnTo>
                    <a:pt x="4857699" y="1414195"/>
                  </a:lnTo>
                  <a:lnTo>
                    <a:pt x="4810607" y="1414195"/>
                  </a:lnTo>
                  <a:lnTo>
                    <a:pt x="4810607" y="3296551"/>
                  </a:lnTo>
                  <a:lnTo>
                    <a:pt x="4386758" y="3296551"/>
                  </a:lnTo>
                  <a:lnTo>
                    <a:pt x="4386758" y="1414195"/>
                  </a:lnTo>
                  <a:lnTo>
                    <a:pt x="4339666" y="1414195"/>
                  </a:lnTo>
                  <a:lnTo>
                    <a:pt x="4339666" y="3296551"/>
                  </a:lnTo>
                  <a:lnTo>
                    <a:pt x="3915816" y="3296551"/>
                  </a:lnTo>
                  <a:lnTo>
                    <a:pt x="3915816" y="1414195"/>
                  </a:lnTo>
                  <a:lnTo>
                    <a:pt x="3868724" y="1414195"/>
                  </a:lnTo>
                  <a:lnTo>
                    <a:pt x="3868724" y="3296551"/>
                  </a:lnTo>
                  <a:lnTo>
                    <a:pt x="3444887" y="3296551"/>
                  </a:lnTo>
                  <a:lnTo>
                    <a:pt x="3444887" y="1414195"/>
                  </a:lnTo>
                  <a:lnTo>
                    <a:pt x="3397796" y="1414195"/>
                  </a:lnTo>
                  <a:lnTo>
                    <a:pt x="3397796" y="3296551"/>
                  </a:lnTo>
                  <a:lnTo>
                    <a:pt x="2973946" y="3296551"/>
                  </a:lnTo>
                  <a:lnTo>
                    <a:pt x="2973946" y="1414195"/>
                  </a:lnTo>
                  <a:lnTo>
                    <a:pt x="2926854" y="1414195"/>
                  </a:lnTo>
                  <a:lnTo>
                    <a:pt x="2926854" y="3296551"/>
                  </a:lnTo>
                  <a:lnTo>
                    <a:pt x="2503005" y="3296551"/>
                  </a:lnTo>
                  <a:lnTo>
                    <a:pt x="2503005" y="1414195"/>
                  </a:lnTo>
                  <a:lnTo>
                    <a:pt x="2455913" y="1414195"/>
                  </a:lnTo>
                  <a:lnTo>
                    <a:pt x="2455913" y="3296551"/>
                  </a:lnTo>
                  <a:lnTo>
                    <a:pt x="2032076" y="3296551"/>
                  </a:lnTo>
                  <a:lnTo>
                    <a:pt x="2032076" y="1414195"/>
                  </a:lnTo>
                  <a:lnTo>
                    <a:pt x="1984984" y="1414195"/>
                  </a:lnTo>
                  <a:lnTo>
                    <a:pt x="1984984" y="3296551"/>
                  </a:lnTo>
                  <a:lnTo>
                    <a:pt x="1561134" y="3296551"/>
                  </a:lnTo>
                  <a:lnTo>
                    <a:pt x="1561134" y="1414195"/>
                  </a:lnTo>
                  <a:lnTo>
                    <a:pt x="1514043" y="1414195"/>
                  </a:lnTo>
                  <a:lnTo>
                    <a:pt x="1514043" y="3296551"/>
                  </a:lnTo>
                  <a:lnTo>
                    <a:pt x="1090193" y="3296551"/>
                  </a:lnTo>
                  <a:lnTo>
                    <a:pt x="1090193" y="1414195"/>
                  </a:lnTo>
                  <a:lnTo>
                    <a:pt x="1043101" y="1414195"/>
                  </a:lnTo>
                  <a:lnTo>
                    <a:pt x="1043101" y="3296551"/>
                  </a:lnTo>
                  <a:lnTo>
                    <a:pt x="619264" y="3296551"/>
                  </a:lnTo>
                  <a:lnTo>
                    <a:pt x="619264" y="46990"/>
                  </a:lnTo>
                  <a:lnTo>
                    <a:pt x="1028687" y="46990"/>
                  </a:lnTo>
                  <a:lnTo>
                    <a:pt x="1028687" y="0"/>
                  </a:lnTo>
                  <a:lnTo>
                    <a:pt x="572173" y="0"/>
                  </a:lnTo>
                  <a:lnTo>
                    <a:pt x="572173" y="46990"/>
                  </a:lnTo>
                  <a:lnTo>
                    <a:pt x="572173" y="3296551"/>
                  </a:lnTo>
                  <a:lnTo>
                    <a:pt x="148323" y="3296551"/>
                  </a:lnTo>
                  <a:lnTo>
                    <a:pt x="148323" y="46990"/>
                  </a:lnTo>
                  <a:lnTo>
                    <a:pt x="572173" y="46990"/>
                  </a:lnTo>
                  <a:lnTo>
                    <a:pt x="572173" y="0"/>
                  </a:lnTo>
                  <a:lnTo>
                    <a:pt x="0" y="0"/>
                  </a:lnTo>
                  <a:lnTo>
                    <a:pt x="0" y="46990"/>
                  </a:lnTo>
                  <a:lnTo>
                    <a:pt x="101231" y="46990"/>
                  </a:lnTo>
                  <a:lnTo>
                    <a:pt x="101231" y="3296551"/>
                  </a:lnTo>
                  <a:lnTo>
                    <a:pt x="0" y="3296551"/>
                  </a:lnTo>
                  <a:lnTo>
                    <a:pt x="0" y="3343656"/>
                  </a:lnTo>
                  <a:lnTo>
                    <a:pt x="101231" y="3343656"/>
                  </a:lnTo>
                  <a:lnTo>
                    <a:pt x="101231" y="3473297"/>
                  </a:lnTo>
                  <a:lnTo>
                    <a:pt x="148323" y="3473297"/>
                  </a:lnTo>
                  <a:lnTo>
                    <a:pt x="148323" y="3343656"/>
                  </a:lnTo>
                  <a:lnTo>
                    <a:pt x="572173" y="3343656"/>
                  </a:lnTo>
                  <a:lnTo>
                    <a:pt x="572173" y="3473297"/>
                  </a:lnTo>
                  <a:lnTo>
                    <a:pt x="619264" y="3473297"/>
                  </a:lnTo>
                  <a:lnTo>
                    <a:pt x="619264" y="3343656"/>
                  </a:lnTo>
                  <a:lnTo>
                    <a:pt x="1043101" y="3343656"/>
                  </a:lnTo>
                  <a:lnTo>
                    <a:pt x="1043101" y="3473297"/>
                  </a:lnTo>
                  <a:lnTo>
                    <a:pt x="1090193" y="3473297"/>
                  </a:lnTo>
                  <a:lnTo>
                    <a:pt x="1090193" y="3343656"/>
                  </a:lnTo>
                  <a:lnTo>
                    <a:pt x="1514043" y="3343656"/>
                  </a:lnTo>
                  <a:lnTo>
                    <a:pt x="1514043" y="3473297"/>
                  </a:lnTo>
                  <a:lnTo>
                    <a:pt x="1561134" y="3473297"/>
                  </a:lnTo>
                  <a:lnTo>
                    <a:pt x="1561134" y="3343656"/>
                  </a:lnTo>
                  <a:lnTo>
                    <a:pt x="1984984" y="3343656"/>
                  </a:lnTo>
                  <a:lnTo>
                    <a:pt x="1984984" y="3473297"/>
                  </a:lnTo>
                  <a:lnTo>
                    <a:pt x="2032076" y="3473297"/>
                  </a:lnTo>
                  <a:lnTo>
                    <a:pt x="2032076" y="3343656"/>
                  </a:lnTo>
                  <a:lnTo>
                    <a:pt x="2455913" y="3343656"/>
                  </a:lnTo>
                  <a:lnTo>
                    <a:pt x="2455913" y="3473297"/>
                  </a:lnTo>
                  <a:lnTo>
                    <a:pt x="2503005" y="3473297"/>
                  </a:lnTo>
                  <a:lnTo>
                    <a:pt x="2503005" y="3343656"/>
                  </a:lnTo>
                  <a:lnTo>
                    <a:pt x="2926854" y="3343656"/>
                  </a:lnTo>
                  <a:lnTo>
                    <a:pt x="2926854" y="3473297"/>
                  </a:lnTo>
                  <a:lnTo>
                    <a:pt x="2973946" y="3473297"/>
                  </a:lnTo>
                  <a:lnTo>
                    <a:pt x="2973946" y="3343656"/>
                  </a:lnTo>
                  <a:lnTo>
                    <a:pt x="3397796" y="3343656"/>
                  </a:lnTo>
                  <a:lnTo>
                    <a:pt x="3397796" y="3473297"/>
                  </a:lnTo>
                  <a:lnTo>
                    <a:pt x="3444887" y="3473297"/>
                  </a:lnTo>
                  <a:lnTo>
                    <a:pt x="3444887" y="3343656"/>
                  </a:lnTo>
                  <a:lnTo>
                    <a:pt x="3868724" y="3343656"/>
                  </a:lnTo>
                  <a:lnTo>
                    <a:pt x="3868724" y="3473297"/>
                  </a:lnTo>
                  <a:lnTo>
                    <a:pt x="3915816" y="3473297"/>
                  </a:lnTo>
                  <a:lnTo>
                    <a:pt x="3915816" y="3343656"/>
                  </a:lnTo>
                  <a:lnTo>
                    <a:pt x="4339666" y="3343656"/>
                  </a:lnTo>
                  <a:lnTo>
                    <a:pt x="4339666" y="3473297"/>
                  </a:lnTo>
                  <a:lnTo>
                    <a:pt x="4386758" y="3473297"/>
                  </a:lnTo>
                  <a:lnTo>
                    <a:pt x="4386758" y="3343656"/>
                  </a:lnTo>
                  <a:lnTo>
                    <a:pt x="4810607" y="3343656"/>
                  </a:lnTo>
                  <a:lnTo>
                    <a:pt x="4810607" y="3473297"/>
                  </a:lnTo>
                  <a:lnTo>
                    <a:pt x="4857699" y="3473297"/>
                  </a:lnTo>
                  <a:lnTo>
                    <a:pt x="4857699" y="3343656"/>
                  </a:lnTo>
                  <a:lnTo>
                    <a:pt x="5281536" y="3343656"/>
                  </a:lnTo>
                  <a:lnTo>
                    <a:pt x="5281536" y="3473297"/>
                  </a:lnTo>
                  <a:lnTo>
                    <a:pt x="5328628" y="3473297"/>
                  </a:lnTo>
                  <a:lnTo>
                    <a:pt x="5328628" y="3343656"/>
                  </a:lnTo>
                  <a:lnTo>
                    <a:pt x="5752477" y="3343656"/>
                  </a:lnTo>
                  <a:lnTo>
                    <a:pt x="5752477" y="3473297"/>
                  </a:lnTo>
                  <a:lnTo>
                    <a:pt x="5799569" y="3473297"/>
                  </a:lnTo>
                  <a:lnTo>
                    <a:pt x="5799569" y="3343656"/>
                  </a:lnTo>
                  <a:lnTo>
                    <a:pt x="6223419" y="3343656"/>
                  </a:lnTo>
                  <a:lnTo>
                    <a:pt x="6223419" y="3473297"/>
                  </a:lnTo>
                  <a:lnTo>
                    <a:pt x="6270510" y="3473297"/>
                  </a:lnTo>
                  <a:lnTo>
                    <a:pt x="6270510" y="3343656"/>
                  </a:lnTo>
                  <a:lnTo>
                    <a:pt x="6694348" y="3343656"/>
                  </a:lnTo>
                  <a:lnTo>
                    <a:pt x="6694348" y="3473297"/>
                  </a:lnTo>
                  <a:lnTo>
                    <a:pt x="6741439" y="3473297"/>
                  </a:lnTo>
                  <a:lnTo>
                    <a:pt x="6741439" y="3343656"/>
                  </a:lnTo>
                  <a:lnTo>
                    <a:pt x="7165289" y="3343656"/>
                  </a:lnTo>
                  <a:lnTo>
                    <a:pt x="7165289" y="3473297"/>
                  </a:lnTo>
                  <a:lnTo>
                    <a:pt x="7212381" y="3473297"/>
                  </a:lnTo>
                  <a:lnTo>
                    <a:pt x="7212381" y="3343656"/>
                  </a:lnTo>
                  <a:lnTo>
                    <a:pt x="7636230" y="3343656"/>
                  </a:lnTo>
                  <a:lnTo>
                    <a:pt x="7636230" y="3473297"/>
                  </a:lnTo>
                  <a:lnTo>
                    <a:pt x="7683322" y="3473297"/>
                  </a:lnTo>
                  <a:lnTo>
                    <a:pt x="7683322" y="3343656"/>
                  </a:lnTo>
                  <a:lnTo>
                    <a:pt x="8107159" y="3343656"/>
                  </a:lnTo>
                  <a:lnTo>
                    <a:pt x="8107159" y="3473450"/>
                  </a:lnTo>
                  <a:lnTo>
                    <a:pt x="8154251" y="3473450"/>
                  </a:lnTo>
                  <a:lnTo>
                    <a:pt x="8154251" y="1414195"/>
                  </a:lnTo>
                  <a:close/>
                </a:path>
              </a:pathLst>
            </a:custGeom>
            <a:solidFill>
              <a:srgbClr val="52DDD4"/>
            </a:solidFill>
          </p:spPr>
          <p:txBody>
            <a:bodyPr wrap="square" lIns="0" tIns="0" rIns="0" bIns="0" rtlCol="0"/>
            <a:lstStyle/>
            <a:p>
              <a:endParaRPr/>
            </a:p>
          </p:txBody>
        </p:sp>
        <p:sp>
          <p:nvSpPr>
            <p:cNvPr id="10" name="object 10"/>
            <p:cNvSpPr/>
            <p:nvPr/>
          </p:nvSpPr>
          <p:spPr>
            <a:xfrm>
              <a:off x="1028699" y="1"/>
              <a:ext cx="9258300" cy="8228330"/>
            </a:xfrm>
            <a:custGeom>
              <a:avLst/>
              <a:gdLst/>
              <a:ahLst/>
              <a:cxnLst/>
              <a:rect l="l" t="t" r="r" b="b"/>
              <a:pathLst>
                <a:path w="9258300" h="8228330">
                  <a:moveTo>
                    <a:pt x="0" y="0"/>
                  </a:moveTo>
                  <a:lnTo>
                    <a:pt x="9258299" y="0"/>
                  </a:lnTo>
                  <a:lnTo>
                    <a:pt x="9258299" y="8227892"/>
                  </a:lnTo>
                  <a:lnTo>
                    <a:pt x="0" y="8227892"/>
                  </a:lnTo>
                  <a:lnTo>
                    <a:pt x="0" y="0"/>
                  </a:lnTo>
                  <a:close/>
                </a:path>
              </a:pathLst>
            </a:custGeom>
            <a:solidFill>
              <a:srgbClr val="FF8FE6"/>
            </a:solidFill>
          </p:spPr>
          <p:txBody>
            <a:bodyPr wrap="square" lIns="0" tIns="0" rIns="0" bIns="0" rtlCol="0"/>
            <a:lstStyle/>
            <a:p>
              <a:endParaRPr/>
            </a:p>
          </p:txBody>
        </p:sp>
      </p:grpSp>
      <p:grpSp>
        <p:nvGrpSpPr>
          <p:cNvPr id="11" name="object 11"/>
          <p:cNvGrpSpPr/>
          <p:nvPr/>
        </p:nvGrpSpPr>
        <p:grpSpPr>
          <a:xfrm>
            <a:off x="10286999" y="1"/>
            <a:ext cx="8001000" cy="2595245"/>
            <a:chOff x="10286999" y="1"/>
            <a:chExt cx="8001000" cy="2595245"/>
          </a:xfrm>
        </p:grpSpPr>
        <p:pic>
          <p:nvPicPr>
            <p:cNvPr id="12" name="object 12"/>
            <p:cNvPicPr/>
            <p:nvPr/>
          </p:nvPicPr>
          <p:blipFill>
            <a:blip r:embed="rId2" cstate="print"/>
            <a:stretch>
              <a:fillRect/>
            </a:stretch>
          </p:blipFill>
          <p:spPr>
            <a:xfrm>
              <a:off x="11664242" y="1"/>
              <a:ext cx="6623757" cy="2594723"/>
            </a:xfrm>
            <a:prstGeom prst="rect">
              <a:avLst/>
            </a:prstGeom>
          </p:spPr>
        </p:pic>
        <p:sp>
          <p:nvSpPr>
            <p:cNvPr id="13" name="object 13"/>
            <p:cNvSpPr/>
            <p:nvPr/>
          </p:nvSpPr>
          <p:spPr>
            <a:xfrm>
              <a:off x="10286999" y="1028701"/>
              <a:ext cx="2390775" cy="561975"/>
            </a:xfrm>
            <a:custGeom>
              <a:avLst/>
              <a:gdLst/>
              <a:ahLst/>
              <a:cxnLst/>
              <a:rect l="l" t="t" r="r" b="b"/>
              <a:pathLst>
                <a:path w="2390775" h="561975">
                  <a:moveTo>
                    <a:pt x="2390774" y="561974"/>
                  </a:moveTo>
                  <a:lnTo>
                    <a:pt x="0" y="561974"/>
                  </a:lnTo>
                  <a:lnTo>
                    <a:pt x="0" y="0"/>
                  </a:lnTo>
                  <a:lnTo>
                    <a:pt x="2390774" y="0"/>
                  </a:lnTo>
                  <a:lnTo>
                    <a:pt x="2390774" y="561974"/>
                  </a:lnTo>
                  <a:close/>
                </a:path>
              </a:pathLst>
            </a:custGeom>
            <a:solidFill>
              <a:srgbClr val="52DDD4"/>
            </a:solidFill>
          </p:spPr>
          <p:txBody>
            <a:bodyPr wrap="square" lIns="0" tIns="0" rIns="0" bIns="0" rtlCol="0"/>
            <a:lstStyle/>
            <a:p>
              <a:endParaRPr/>
            </a:p>
          </p:txBody>
        </p:sp>
      </p:grpSp>
      <p:sp>
        <p:nvSpPr>
          <p:cNvPr id="19" name="TextBox 18">
            <a:extLst>
              <a:ext uri="{FF2B5EF4-FFF2-40B4-BE49-F238E27FC236}">
                <a16:creationId xmlns:a16="http://schemas.microsoft.com/office/drawing/2014/main" id="{261BE971-3F5F-4525-BEDC-813A6569BBE9}"/>
              </a:ext>
            </a:extLst>
          </p:cNvPr>
          <p:cNvSpPr txBox="1"/>
          <p:nvPr/>
        </p:nvSpPr>
        <p:spPr>
          <a:xfrm>
            <a:off x="1575510" y="1141320"/>
            <a:ext cx="8022868" cy="1323439"/>
          </a:xfrm>
          <a:prstGeom prst="rect">
            <a:avLst/>
          </a:prstGeom>
          <a:noFill/>
        </p:spPr>
        <p:txBody>
          <a:bodyPr wrap="square" rtlCol="0">
            <a:spAutoFit/>
          </a:bodyPr>
          <a:lstStyle/>
          <a:p>
            <a:r>
              <a:rPr lang="uk-UA" sz="8000" b="1" dirty="0">
                <a:solidFill>
                  <a:srgbClr val="371A9E"/>
                </a:solidFill>
                <a:latin typeface="Palatino Linotype" panose="02040502050505030304" pitchFamily="18" charset="0"/>
              </a:rPr>
              <a:t>Типи дефолтів</a:t>
            </a:r>
          </a:p>
        </p:txBody>
      </p:sp>
      <p:sp>
        <p:nvSpPr>
          <p:cNvPr id="20" name="TextBox 19">
            <a:extLst>
              <a:ext uri="{FF2B5EF4-FFF2-40B4-BE49-F238E27FC236}">
                <a16:creationId xmlns:a16="http://schemas.microsoft.com/office/drawing/2014/main" id="{855845BA-0976-47CE-80DF-5F35F5651BD5}"/>
              </a:ext>
            </a:extLst>
          </p:cNvPr>
          <p:cNvSpPr txBox="1"/>
          <p:nvPr/>
        </p:nvSpPr>
        <p:spPr>
          <a:xfrm>
            <a:off x="2286000" y="3328641"/>
            <a:ext cx="8381999" cy="4493538"/>
          </a:xfrm>
          <a:prstGeom prst="rect">
            <a:avLst/>
          </a:prstGeom>
          <a:noFill/>
        </p:spPr>
        <p:txBody>
          <a:bodyPr wrap="square" rtlCol="0">
            <a:spAutoFit/>
          </a:bodyPr>
          <a:lstStyle/>
          <a:p>
            <a:pPr marL="685800" indent="-685800">
              <a:buFont typeface="Wingdings" panose="05000000000000000000" pitchFamily="2" charset="2"/>
              <a:buChar char="Ø"/>
            </a:pPr>
            <a:r>
              <a:rPr lang="uk-UA" sz="4800" b="1" i="0" dirty="0">
                <a:solidFill>
                  <a:srgbClr val="371A9E"/>
                </a:solidFill>
                <a:effectLst/>
                <a:latin typeface="Book Antiqua" panose="02040602050305030304" pitchFamily="18" charset="0"/>
              </a:rPr>
              <a:t>Технічний дефолт</a:t>
            </a:r>
          </a:p>
          <a:p>
            <a:pPr marL="685800" indent="-685800">
              <a:buFont typeface="Wingdings" panose="05000000000000000000" pitchFamily="2" charset="2"/>
              <a:buChar char="Ø"/>
            </a:pPr>
            <a:endParaRPr lang="uk-UA" sz="4800" b="1" dirty="0">
              <a:solidFill>
                <a:srgbClr val="371A9E"/>
              </a:solidFill>
              <a:latin typeface="Book Antiqua" panose="02040602050305030304" pitchFamily="18" charset="0"/>
            </a:endParaRPr>
          </a:p>
          <a:p>
            <a:pPr marL="685800" indent="-685800">
              <a:buFont typeface="Wingdings" panose="05000000000000000000" pitchFamily="2" charset="2"/>
              <a:buChar char="Ø"/>
            </a:pPr>
            <a:r>
              <a:rPr lang="uk-UA" sz="4800" b="1" dirty="0">
                <a:solidFill>
                  <a:srgbClr val="371A9E"/>
                </a:solidFill>
                <a:latin typeface="Book Antiqua" panose="02040602050305030304" pitchFamily="18" charset="0"/>
              </a:rPr>
              <a:t>Повний дефолт</a:t>
            </a:r>
          </a:p>
          <a:p>
            <a:pPr marL="685800" indent="-685800">
              <a:buFont typeface="Wingdings" panose="05000000000000000000" pitchFamily="2" charset="2"/>
              <a:buChar char="Ø"/>
            </a:pPr>
            <a:endParaRPr lang="uk-UA" sz="4800" b="1" dirty="0">
              <a:solidFill>
                <a:srgbClr val="371A9E"/>
              </a:solidFill>
              <a:latin typeface="Book Antiqua" panose="02040602050305030304" pitchFamily="18" charset="0"/>
            </a:endParaRPr>
          </a:p>
          <a:p>
            <a:pPr marL="685800" indent="-685800">
              <a:buFont typeface="Wingdings" panose="05000000000000000000" pitchFamily="2" charset="2"/>
              <a:buChar char="Ø"/>
            </a:pPr>
            <a:r>
              <a:rPr lang="uk-UA" sz="4800" b="1" dirty="0">
                <a:solidFill>
                  <a:srgbClr val="371A9E"/>
                </a:solidFill>
                <a:latin typeface="Book Antiqua" panose="02040602050305030304" pitchFamily="18" charset="0"/>
              </a:rPr>
              <a:t>Державний дефолт</a:t>
            </a:r>
          </a:p>
          <a:p>
            <a:endParaRPr lang="uk-UA" sz="2800" b="1" i="0" dirty="0">
              <a:solidFill>
                <a:srgbClr val="000000"/>
              </a:solidFill>
              <a:effectLst/>
              <a:latin typeface="Book Antiqua" panose="02040602050305030304" pitchFamily="18" charset="0"/>
            </a:endParaRPr>
          </a:p>
          <a:p>
            <a:endParaRPr lang="uk-UA" dirty="0"/>
          </a:p>
        </p:txBody>
      </p:sp>
      <p:pic>
        <p:nvPicPr>
          <p:cNvPr id="15" name="Рисунок 14">
            <a:extLst>
              <a:ext uri="{FF2B5EF4-FFF2-40B4-BE49-F238E27FC236}">
                <a16:creationId xmlns:a16="http://schemas.microsoft.com/office/drawing/2014/main" id="{FD539F0F-7160-4AF9-96F1-6A071ACC1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3750617"/>
            <a:ext cx="8001000" cy="538162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FE6"/>
          </a:solidFill>
        </p:spPr>
        <p:txBody>
          <a:bodyPr wrap="square" lIns="0" tIns="0" rIns="0" bIns="0" rtlCol="0"/>
          <a:lstStyle/>
          <a:p>
            <a:endParaRPr/>
          </a:p>
        </p:txBody>
      </p:sp>
      <p:sp>
        <p:nvSpPr>
          <p:cNvPr id="3" name="object 3"/>
          <p:cNvSpPr/>
          <p:nvPr/>
        </p:nvSpPr>
        <p:spPr>
          <a:xfrm>
            <a:off x="16139845" y="1588876"/>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4" name="object 4"/>
          <p:cNvSpPr/>
          <p:nvPr/>
        </p:nvSpPr>
        <p:spPr>
          <a:xfrm>
            <a:off x="16139845" y="3472625"/>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5" name="object 5"/>
          <p:cNvSpPr/>
          <p:nvPr/>
        </p:nvSpPr>
        <p:spPr>
          <a:xfrm>
            <a:off x="16139845" y="4414499"/>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6" name="object 6"/>
          <p:cNvSpPr/>
          <p:nvPr/>
        </p:nvSpPr>
        <p:spPr>
          <a:xfrm>
            <a:off x="16139845" y="647001"/>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7" name="object 7"/>
          <p:cNvSpPr/>
          <p:nvPr/>
        </p:nvSpPr>
        <p:spPr>
          <a:xfrm>
            <a:off x="16139845" y="1117938"/>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8" name="object 8"/>
          <p:cNvSpPr/>
          <p:nvPr/>
        </p:nvSpPr>
        <p:spPr>
          <a:xfrm>
            <a:off x="16139845" y="3001687"/>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9" name="object 9"/>
          <p:cNvSpPr/>
          <p:nvPr/>
        </p:nvSpPr>
        <p:spPr>
          <a:xfrm>
            <a:off x="16139845" y="176064"/>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0" name="object 10"/>
          <p:cNvSpPr/>
          <p:nvPr/>
        </p:nvSpPr>
        <p:spPr>
          <a:xfrm>
            <a:off x="16139845" y="2059813"/>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1" name="object 11"/>
          <p:cNvSpPr/>
          <p:nvPr/>
        </p:nvSpPr>
        <p:spPr>
          <a:xfrm>
            <a:off x="16139845" y="2530750"/>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2" name="object 12"/>
          <p:cNvSpPr/>
          <p:nvPr/>
        </p:nvSpPr>
        <p:spPr>
          <a:xfrm>
            <a:off x="16139845" y="3943562"/>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3" name="object 13"/>
          <p:cNvSpPr/>
          <p:nvPr/>
        </p:nvSpPr>
        <p:spPr>
          <a:xfrm>
            <a:off x="16139845" y="4885436"/>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4" name="object 14"/>
          <p:cNvSpPr/>
          <p:nvPr/>
        </p:nvSpPr>
        <p:spPr>
          <a:xfrm>
            <a:off x="16139845" y="5356373"/>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5" name="object 15"/>
          <p:cNvSpPr/>
          <p:nvPr/>
        </p:nvSpPr>
        <p:spPr>
          <a:xfrm>
            <a:off x="16139845" y="5827311"/>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6" name="object 16"/>
          <p:cNvSpPr/>
          <p:nvPr/>
        </p:nvSpPr>
        <p:spPr>
          <a:xfrm>
            <a:off x="16139845" y="6298248"/>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7" name="object 17"/>
          <p:cNvSpPr/>
          <p:nvPr/>
        </p:nvSpPr>
        <p:spPr>
          <a:xfrm>
            <a:off x="16139845" y="6769186"/>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8" name="object 18"/>
          <p:cNvSpPr/>
          <p:nvPr/>
        </p:nvSpPr>
        <p:spPr>
          <a:xfrm>
            <a:off x="16139845" y="7240123"/>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19" name="object 19"/>
          <p:cNvSpPr/>
          <p:nvPr/>
        </p:nvSpPr>
        <p:spPr>
          <a:xfrm>
            <a:off x="16139845" y="7711060"/>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20" name="object 20"/>
          <p:cNvSpPr/>
          <p:nvPr/>
        </p:nvSpPr>
        <p:spPr>
          <a:xfrm>
            <a:off x="16139845" y="8181997"/>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21" name="object 21"/>
          <p:cNvSpPr/>
          <p:nvPr/>
        </p:nvSpPr>
        <p:spPr>
          <a:xfrm>
            <a:off x="16139845" y="8652934"/>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22" name="object 22"/>
          <p:cNvSpPr/>
          <p:nvPr/>
        </p:nvSpPr>
        <p:spPr>
          <a:xfrm>
            <a:off x="16139845" y="9123871"/>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23" name="object 23"/>
          <p:cNvSpPr/>
          <p:nvPr/>
        </p:nvSpPr>
        <p:spPr>
          <a:xfrm>
            <a:off x="16139845" y="9594808"/>
            <a:ext cx="2148205" cy="47625"/>
          </a:xfrm>
          <a:custGeom>
            <a:avLst/>
            <a:gdLst/>
            <a:ahLst/>
            <a:cxnLst/>
            <a:rect l="l" t="t" r="r" b="b"/>
            <a:pathLst>
              <a:path w="2148205" h="47625">
                <a:moveTo>
                  <a:pt x="0" y="0"/>
                </a:moveTo>
                <a:lnTo>
                  <a:pt x="2148153" y="0"/>
                </a:lnTo>
                <a:lnTo>
                  <a:pt x="2148153" y="47093"/>
                </a:lnTo>
                <a:lnTo>
                  <a:pt x="0" y="47093"/>
                </a:lnTo>
                <a:lnTo>
                  <a:pt x="0" y="0"/>
                </a:lnTo>
                <a:close/>
              </a:path>
            </a:pathLst>
          </a:custGeom>
          <a:solidFill>
            <a:srgbClr val="371A9E"/>
          </a:solidFill>
        </p:spPr>
        <p:txBody>
          <a:bodyPr wrap="square" lIns="0" tIns="0" rIns="0" bIns="0" rtlCol="0"/>
          <a:lstStyle/>
          <a:p>
            <a:endParaRPr/>
          </a:p>
        </p:txBody>
      </p:sp>
      <p:sp>
        <p:nvSpPr>
          <p:cNvPr id="24" name="object 24"/>
          <p:cNvSpPr/>
          <p:nvPr/>
        </p:nvSpPr>
        <p:spPr>
          <a:xfrm>
            <a:off x="16116287" y="0"/>
            <a:ext cx="2171700" cy="10287635"/>
          </a:xfrm>
          <a:custGeom>
            <a:avLst/>
            <a:gdLst/>
            <a:ahLst/>
            <a:cxnLst/>
            <a:rect l="l" t="t" r="r" b="b"/>
            <a:pathLst>
              <a:path w="2171700" h="10287635">
                <a:moveTo>
                  <a:pt x="2171700" y="0"/>
                </a:moveTo>
                <a:lnTo>
                  <a:pt x="47104" y="0"/>
                </a:lnTo>
                <a:lnTo>
                  <a:pt x="0" y="0"/>
                </a:lnTo>
                <a:lnTo>
                  <a:pt x="0" y="10287013"/>
                </a:lnTo>
                <a:lnTo>
                  <a:pt x="47104" y="10287013"/>
                </a:lnTo>
                <a:lnTo>
                  <a:pt x="2171700" y="10287013"/>
                </a:lnTo>
                <a:lnTo>
                  <a:pt x="2171700" y="10112845"/>
                </a:lnTo>
                <a:lnTo>
                  <a:pt x="2171700" y="10065753"/>
                </a:lnTo>
                <a:lnTo>
                  <a:pt x="2171700" y="0"/>
                </a:lnTo>
                <a:close/>
              </a:path>
            </a:pathLst>
          </a:custGeom>
          <a:solidFill>
            <a:srgbClr val="371A9E"/>
          </a:solidFill>
        </p:spPr>
        <p:txBody>
          <a:bodyPr wrap="square" lIns="0" tIns="0" rIns="0" bIns="0" rtlCol="0"/>
          <a:lstStyle/>
          <a:p>
            <a:endParaRPr/>
          </a:p>
        </p:txBody>
      </p:sp>
      <p:sp>
        <p:nvSpPr>
          <p:cNvPr id="26" name="object 26"/>
          <p:cNvSpPr txBox="1"/>
          <p:nvPr/>
        </p:nvSpPr>
        <p:spPr>
          <a:xfrm>
            <a:off x="448839" y="7037385"/>
            <a:ext cx="7646394" cy="3033523"/>
          </a:xfrm>
          <a:prstGeom prst="rect">
            <a:avLst/>
          </a:prstGeom>
        </p:spPr>
        <p:txBody>
          <a:bodyPr vert="horz" wrap="square" lIns="0" tIns="67945" rIns="0" bIns="0" rtlCol="0">
            <a:spAutoFit/>
          </a:bodyPr>
          <a:lstStyle/>
          <a:p>
            <a:pPr marR="5080" algn="r">
              <a:lnSpc>
                <a:spcPct val="100000"/>
              </a:lnSpc>
              <a:spcBef>
                <a:spcPts val="535"/>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dirty="0">
              <a:latin typeface="Calibri"/>
              <a:cs typeface="Calibri"/>
            </a:endParaRPr>
          </a:p>
          <a:p>
            <a:pPr marR="8255" algn="r">
              <a:lnSpc>
                <a:spcPct val="100000"/>
              </a:lnSpc>
              <a:spcBef>
                <a:spcPts val="440"/>
              </a:spcBef>
            </a:pP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endParaRPr sz="2200" dirty="0">
              <a:latin typeface="Calibri"/>
              <a:cs typeface="Calibri"/>
            </a:endParaRPr>
          </a:p>
          <a:p>
            <a:pPr marR="11430" algn="r">
              <a:lnSpc>
                <a:spcPct val="100000"/>
              </a:lnSpc>
              <a:spcBef>
                <a:spcPts val="44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endParaRPr sz="2200" dirty="0">
              <a:latin typeface="Calibri"/>
              <a:cs typeface="Calibri"/>
            </a:endParaRPr>
          </a:p>
          <a:p>
            <a:pPr marR="5080" algn="r">
              <a:lnSpc>
                <a:spcPct val="100000"/>
              </a:lnSpc>
              <a:spcBef>
                <a:spcPts val="439"/>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endParaRPr sz="2200" dirty="0">
              <a:latin typeface="Calibri"/>
              <a:cs typeface="Calibri"/>
            </a:endParaRPr>
          </a:p>
          <a:p>
            <a:pPr marR="11430" algn="r">
              <a:lnSpc>
                <a:spcPct val="100000"/>
              </a:lnSpc>
              <a:spcBef>
                <a:spcPts val="434"/>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dirty="0">
              <a:latin typeface="Calibri"/>
              <a:cs typeface="Calibri"/>
            </a:endParaRPr>
          </a:p>
          <a:p>
            <a:pPr marR="7620" algn="r">
              <a:lnSpc>
                <a:spcPct val="100000"/>
              </a:lnSpc>
              <a:spcBef>
                <a:spcPts val="440"/>
              </a:spcBef>
            </a:pP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45" dirty="0">
                <a:solidFill>
                  <a:srgbClr val="371A9E"/>
                </a:solidFill>
                <a:latin typeface="Calibri"/>
                <a:cs typeface="Calibri"/>
              </a:rPr>
              <a:t>0</a:t>
            </a:r>
            <a:r>
              <a:rPr sz="2200" spc="-110" dirty="0">
                <a:solidFill>
                  <a:srgbClr val="371A9E"/>
                </a:solidFill>
                <a:latin typeface="Calibri"/>
                <a:cs typeface="Calibri"/>
              </a:rPr>
              <a:t> </a:t>
            </a:r>
            <a:r>
              <a:rPr sz="2200" spc="-320" dirty="0">
                <a:solidFill>
                  <a:srgbClr val="371A9E"/>
                </a:solidFill>
                <a:latin typeface="Calibri"/>
                <a:cs typeface="Calibri"/>
              </a:rPr>
              <a:t>1</a:t>
            </a:r>
            <a:r>
              <a:rPr sz="2200" spc="-110" dirty="0">
                <a:solidFill>
                  <a:srgbClr val="371A9E"/>
                </a:solidFill>
                <a:latin typeface="Calibri"/>
                <a:cs typeface="Calibri"/>
              </a:rPr>
              <a:t> </a:t>
            </a:r>
            <a:r>
              <a:rPr sz="2200" spc="-320" dirty="0">
                <a:solidFill>
                  <a:srgbClr val="371A9E"/>
                </a:solidFill>
                <a:latin typeface="Calibri"/>
                <a:cs typeface="Calibri"/>
              </a:rPr>
              <a:t>1</a:t>
            </a:r>
            <a:endParaRPr sz="2200" dirty="0">
              <a:latin typeface="Calibri"/>
              <a:cs typeface="Calibri"/>
            </a:endParaRPr>
          </a:p>
        </p:txBody>
      </p:sp>
      <p:sp>
        <p:nvSpPr>
          <p:cNvPr id="29" name="object 29"/>
          <p:cNvSpPr/>
          <p:nvPr/>
        </p:nvSpPr>
        <p:spPr>
          <a:xfrm>
            <a:off x="8304384" y="0"/>
            <a:ext cx="9229725" cy="8702040"/>
          </a:xfrm>
          <a:custGeom>
            <a:avLst/>
            <a:gdLst/>
            <a:ahLst/>
            <a:cxnLst/>
            <a:rect l="l" t="t" r="r" b="b"/>
            <a:pathLst>
              <a:path w="9229725" h="8702040">
                <a:moveTo>
                  <a:pt x="0" y="0"/>
                </a:moveTo>
                <a:lnTo>
                  <a:pt x="9229723" y="0"/>
                </a:lnTo>
                <a:lnTo>
                  <a:pt x="9229723" y="8701551"/>
                </a:lnTo>
                <a:lnTo>
                  <a:pt x="0" y="8701551"/>
                </a:lnTo>
                <a:lnTo>
                  <a:pt x="0" y="0"/>
                </a:lnTo>
                <a:close/>
              </a:path>
            </a:pathLst>
          </a:custGeom>
          <a:solidFill>
            <a:srgbClr val="371A9E"/>
          </a:solidFill>
        </p:spPr>
        <p:txBody>
          <a:bodyPr wrap="square" lIns="0" tIns="0" rIns="0" bIns="0" rtlCol="0"/>
          <a:lstStyle/>
          <a:p>
            <a:endParaRPr/>
          </a:p>
        </p:txBody>
      </p:sp>
      <p:sp>
        <p:nvSpPr>
          <p:cNvPr id="30" name="object 30"/>
          <p:cNvSpPr txBox="1">
            <a:spLocks noGrp="1"/>
          </p:cNvSpPr>
          <p:nvPr>
            <p:ph type="title"/>
          </p:nvPr>
        </p:nvSpPr>
        <p:spPr>
          <a:xfrm>
            <a:off x="8510903" y="2083625"/>
            <a:ext cx="9986248" cy="1067600"/>
          </a:xfrm>
          <a:prstGeom prst="rect">
            <a:avLst/>
          </a:prstGeom>
        </p:spPr>
        <p:txBody>
          <a:bodyPr vert="horz" wrap="square" lIns="0" tIns="177165" rIns="0" bIns="0" rtlCol="0">
            <a:spAutoFit/>
          </a:bodyPr>
          <a:lstStyle/>
          <a:p>
            <a:pPr marL="12700" marR="5080">
              <a:lnSpc>
                <a:spcPts val="6380"/>
              </a:lnSpc>
              <a:spcBef>
                <a:spcPts val="1395"/>
              </a:spcBef>
            </a:pPr>
            <a:r>
              <a:rPr lang="uk-UA" sz="8000" b="1" dirty="0">
                <a:latin typeface="Palatino Linotype" panose="02040502050505030304" pitchFamily="18" charset="0"/>
              </a:rPr>
              <a:t>Технічний дефолт</a:t>
            </a:r>
            <a:endParaRPr sz="7200" dirty="0">
              <a:latin typeface="Palatino Linotype" panose="02040502050505030304" pitchFamily="18" charset="0"/>
              <a:cs typeface="Calibri"/>
            </a:endParaRPr>
          </a:p>
        </p:txBody>
      </p:sp>
      <p:grpSp>
        <p:nvGrpSpPr>
          <p:cNvPr id="32" name="object 32"/>
          <p:cNvGrpSpPr/>
          <p:nvPr/>
        </p:nvGrpSpPr>
        <p:grpSpPr>
          <a:xfrm>
            <a:off x="5468" y="7155286"/>
            <a:ext cx="6630034" cy="3042920"/>
            <a:chOff x="696814" y="7244113"/>
            <a:chExt cx="6630034" cy="3042920"/>
          </a:xfrm>
        </p:grpSpPr>
        <p:pic>
          <p:nvPicPr>
            <p:cNvPr id="33" name="object 33"/>
            <p:cNvPicPr/>
            <p:nvPr/>
          </p:nvPicPr>
          <p:blipFill>
            <a:blip r:embed="rId2" cstate="print"/>
            <a:stretch>
              <a:fillRect/>
            </a:stretch>
          </p:blipFill>
          <p:spPr>
            <a:xfrm>
              <a:off x="696814" y="7244113"/>
              <a:ext cx="5019674" cy="3042886"/>
            </a:xfrm>
            <a:prstGeom prst="rect">
              <a:avLst/>
            </a:prstGeom>
          </p:spPr>
        </p:pic>
        <p:sp>
          <p:nvSpPr>
            <p:cNvPr id="34" name="object 34"/>
            <p:cNvSpPr/>
            <p:nvPr/>
          </p:nvSpPr>
          <p:spPr>
            <a:xfrm>
              <a:off x="4935673" y="7657924"/>
              <a:ext cx="2390775" cy="561975"/>
            </a:xfrm>
            <a:custGeom>
              <a:avLst/>
              <a:gdLst/>
              <a:ahLst/>
              <a:cxnLst/>
              <a:rect l="l" t="t" r="r" b="b"/>
              <a:pathLst>
                <a:path w="2390775" h="561975">
                  <a:moveTo>
                    <a:pt x="2390774" y="561974"/>
                  </a:moveTo>
                  <a:lnTo>
                    <a:pt x="0" y="561974"/>
                  </a:lnTo>
                  <a:lnTo>
                    <a:pt x="0" y="0"/>
                  </a:lnTo>
                  <a:lnTo>
                    <a:pt x="2390774" y="0"/>
                  </a:lnTo>
                  <a:lnTo>
                    <a:pt x="2390774" y="561974"/>
                  </a:lnTo>
                  <a:close/>
                </a:path>
              </a:pathLst>
            </a:custGeom>
            <a:solidFill>
              <a:srgbClr val="52DDD4"/>
            </a:solidFill>
          </p:spPr>
          <p:txBody>
            <a:bodyPr wrap="square" lIns="0" tIns="0" rIns="0" bIns="0" rtlCol="0"/>
            <a:lstStyle/>
            <a:p>
              <a:endParaRPr/>
            </a:p>
          </p:txBody>
        </p:sp>
      </p:grpSp>
      <p:sp>
        <p:nvSpPr>
          <p:cNvPr id="35" name="Прямоугольник 34">
            <a:extLst>
              <a:ext uri="{FF2B5EF4-FFF2-40B4-BE49-F238E27FC236}">
                <a16:creationId xmlns:a16="http://schemas.microsoft.com/office/drawing/2014/main" id="{8965A2CE-5A5C-485F-9B8C-74A5BEBC39BF}"/>
              </a:ext>
            </a:extLst>
          </p:cNvPr>
          <p:cNvSpPr/>
          <p:nvPr/>
        </p:nvSpPr>
        <p:spPr>
          <a:xfrm>
            <a:off x="8728325" y="3410129"/>
            <a:ext cx="9144000" cy="4339650"/>
          </a:xfrm>
          <a:prstGeom prst="rect">
            <a:avLst/>
          </a:prstGeom>
        </p:spPr>
        <p:txBody>
          <a:bodyPr>
            <a:spAutoFit/>
          </a:bodyPr>
          <a:lstStyle/>
          <a:p>
            <a:pPr algn="ctr"/>
            <a:endParaRPr lang="uk-UA" sz="2000" b="1" i="1" u="sng" dirty="0">
              <a:solidFill>
                <a:srgbClr val="FF8FE6"/>
              </a:solidFill>
              <a:latin typeface="Palatino Linotype" panose="02040502050505030304" pitchFamily="18" charset="0"/>
            </a:endParaRPr>
          </a:p>
          <a:p>
            <a:pPr algn="ctr"/>
            <a:r>
              <a:rPr lang="uk-UA" sz="3200" dirty="0">
                <a:solidFill>
                  <a:srgbClr val="FF8FE6"/>
                </a:solidFill>
                <a:latin typeface="Palatino Linotype" panose="02040502050505030304" pitchFamily="18" charset="0"/>
              </a:rPr>
              <a:t>невиконання позичальником додаткових умов кредитної угоди, наприклад, заборону певної діяльності до повернення позики, підтримка певного рівня фінансових показників компанії впродовж дії угоди тощо. Технічний дефолт не означає банкрутство компанії чи неможливість виплачувати зобов'язання по кредитах.</a:t>
            </a:r>
          </a:p>
        </p:txBody>
      </p:sp>
      <p:pic>
        <p:nvPicPr>
          <p:cNvPr id="37" name="Рисунок 36">
            <a:extLst>
              <a:ext uri="{FF2B5EF4-FFF2-40B4-BE49-F238E27FC236}">
                <a16:creationId xmlns:a16="http://schemas.microsoft.com/office/drawing/2014/main" id="{C433F67D-B02A-4E54-BDEB-0E4E86E42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65" y="342871"/>
            <a:ext cx="6671841" cy="667184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56434" y="7197241"/>
            <a:ext cx="4876799" cy="3089758"/>
          </a:xfrm>
          <a:prstGeom prst="rect">
            <a:avLst/>
          </a:prstGeom>
        </p:spPr>
      </p:pic>
      <p:sp>
        <p:nvSpPr>
          <p:cNvPr id="8" name="object 8"/>
          <p:cNvSpPr/>
          <p:nvPr/>
        </p:nvSpPr>
        <p:spPr>
          <a:xfrm>
            <a:off x="3772712" y="2585859"/>
            <a:ext cx="4532250" cy="6534150"/>
          </a:xfrm>
          <a:custGeom>
            <a:avLst/>
            <a:gdLst/>
            <a:ahLst/>
            <a:cxnLst/>
            <a:rect l="l" t="t" r="r" b="b"/>
            <a:pathLst>
              <a:path w="3657600" h="6534150">
                <a:moveTo>
                  <a:pt x="3657599" y="6534149"/>
                </a:moveTo>
                <a:lnTo>
                  <a:pt x="0" y="6534149"/>
                </a:lnTo>
                <a:lnTo>
                  <a:pt x="0" y="0"/>
                </a:lnTo>
                <a:lnTo>
                  <a:pt x="3657599" y="0"/>
                </a:lnTo>
                <a:lnTo>
                  <a:pt x="3657599" y="6534149"/>
                </a:lnTo>
                <a:close/>
              </a:path>
            </a:pathLst>
          </a:custGeom>
          <a:solidFill>
            <a:srgbClr val="FF8FE6"/>
          </a:solidFill>
        </p:spPr>
        <p:txBody>
          <a:bodyPr wrap="square" lIns="0" tIns="0" rIns="0" bIns="0" rtlCol="0"/>
          <a:lstStyle/>
          <a:p>
            <a:endParaRPr dirty="0"/>
          </a:p>
        </p:txBody>
      </p:sp>
      <p:sp>
        <p:nvSpPr>
          <p:cNvPr id="11" name="object 11"/>
          <p:cNvSpPr/>
          <p:nvPr/>
        </p:nvSpPr>
        <p:spPr>
          <a:xfrm>
            <a:off x="16885170" y="11"/>
            <a:ext cx="1403350" cy="10287000"/>
          </a:xfrm>
          <a:custGeom>
            <a:avLst/>
            <a:gdLst/>
            <a:ahLst/>
            <a:cxnLst/>
            <a:rect l="l" t="t" r="r" b="b"/>
            <a:pathLst>
              <a:path w="1403350" h="10287000">
                <a:moveTo>
                  <a:pt x="1402816" y="0"/>
                </a:moveTo>
                <a:lnTo>
                  <a:pt x="47091" y="0"/>
                </a:lnTo>
                <a:lnTo>
                  <a:pt x="0" y="0"/>
                </a:lnTo>
                <a:lnTo>
                  <a:pt x="0" y="10286987"/>
                </a:lnTo>
                <a:lnTo>
                  <a:pt x="47091" y="10286987"/>
                </a:lnTo>
                <a:lnTo>
                  <a:pt x="1402816" y="10286987"/>
                </a:lnTo>
                <a:lnTo>
                  <a:pt x="1402816" y="10112832"/>
                </a:lnTo>
                <a:lnTo>
                  <a:pt x="1402816" y="176060"/>
                </a:lnTo>
                <a:lnTo>
                  <a:pt x="1402816" y="0"/>
                </a:lnTo>
                <a:close/>
              </a:path>
            </a:pathLst>
          </a:custGeom>
          <a:solidFill>
            <a:srgbClr val="FF8FE6"/>
          </a:solidFill>
        </p:spPr>
        <p:txBody>
          <a:bodyPr wrap="square" lIns="0" tIns="0" rIns="0" bIns="0" rtlCol="0"/>
          <a:lstStyle/>
          <a:p>
            <a:endParaRPr/>
          </a:p>
        </p:txBody>
      </p:sp>
      <p:sp>
        <p:nvSpPr>
          <p:cNvPr id="12" name="Прямоугольник 11">
            <a:extLst>
              <a:ext uri="{FF2B5EF4-FFF2-40B4-BE49-F238E27FC236}">
                <a16:creationId xmlns:a16="http://schemas.microsoft.com/office/drawing/2014/main" id="{38AFD5C6-6976-4E81-BBAB-95158E8AA8C0}"/>
              </a:ext>
            </a:extLst>
          </p:cNvPr>
          <p:cNvSpPr/>
          <p:nvPr/>
        </p:nvSpPr>
        <p:spPr>
          <a:xfrm>
            <a:off x="4235914" y="2655231"/>
            <a:ext cx="3722191" cy="5786199"/>
          </a:xfrm>
          <a:prstGeom prst="rect">
            <a:avLst/>
          </a:prstGeom>
        </p:spPr>
        <p:txBody>
          <a:bodyPr wrap="square">
            <a:spAutoFit/>
          </a:bodyPr>
          <a:lstStyle/>
          <a:p>
            <a:pPr algn="ctr"/>
            <a:endParaRPr lang="uk-UA" dirty="0">
              <a:latin typeface="Palatino Linotype" panose="02040502050505030304" pitchFamily="18" charset="0"/>
            </a:endParaRPr>
          </a:p>
          <a:p>
            <a:pPr algn="ctr"/>
            <a:r>
              <a:rPr lang="uk-UA" sz="3200" dirty="0">
                <a:solidFill>
                  <a:srgbClr val="371A9E"/>
                </a:solidFill>
                <a:latin typeface="Book Antiqua" panose="02040602050305030304" pitchFamily="18" charset="0"/>
              </a:rPr>
              <a:t>означає, що країна не може і не має бажання здійснювати заходи (фінансувати витрати), пов'язані з виконанням боргових зобов'язань.</a:t>
            </a:r>
          </a:p>
        </p:txBody>
      </p:sp>
      <p:sp>
        <p:nvSpPr>
          <p:cNvPr id="13" name="Прямоугольник 12">
            <a:extLst>
              <a:ext uri="{FF2B5EF4-FFF2-40B4-BE49-F238E27FC236}">
                <a16:creationId xmlns:a16="http://schemas.microsoft.com/office/drawing/2014/main" id="{ECFDE268-1176-4271-948D-5407B474B582}"/>
              </a:ext>
            </a:extLst>
          </p:cNvPr>
          <p:cNvSpPr/>
          <p:nvPr/>
        </p:nvSpPr>
        <p:spPr>
          <a:xfrm>
            <a:off x="5638800" y="653213"/>
            <a:ext cx="9546245" cy="1323439"/>
          </a:xfrm>
          <a:prstGeom prst="rect">
            <a:avLst/>
          </a:prstGeom>
        </p:spPr>
        <p:txBody>
          <a:bodyPr wrap="square">
            <a:spAutoFit/>
          </a:bodyPr>
          <a:lstStyle/>
          <a:p>
            <a:r>
              <a:rPr lang="uk-UA" sz="8000" b="1" dirty="0">
                <a:solidFill>
                  <a:srgbClr val="FF8FE6"/>
                </a:solidFill>
                <a:latin typeface="Palatino Linotype" panose="02040502050505030304" pitchFamily="18" charset="0"/>
              </a:rPr>
              <a:t>Повний дефолт</a:t>
            </a:r>
            <a:endParaRPr lang="uk-UA" sz="8000" dirty="0">
              <a:latin typeface="Palatino Linotype" panose="02040502050505030304" pitchFamily="18" charset="0"/>
            </a:endParaRPr>
          </a:p>
        </p:txBody>
      </p:sp>
      <p:sp>
        <p:nvSpPr>
          <p:cNvPr id="14" name="Прямоугольник 13">
            <a:extLst>
              <a:ext uri="{FF2B5EF4-FFF2-40B4-BE49-F238E27FC236}">
                <a16:creationId xmlns:a16="http://schemas.microsoft.com/office/drawing/2014/main" id="{3A118EF2-73CF-4902-8E99-30C7A21BB2E0}"/>
              </a:ext>
            </a:extLst>
          </p:cNvPr>
          <p:cNvSpPr/>
          <p:nvPr/>
        </p:nvSpPr>
        <p:spPr>
          <a:xfrm>
            <a:off x="8426894" y="2933700"/>
            <a:ext cx="8648513" cy="6186309"/>
          </a:xfrm>
          <a:prstGeom prst="rect">
            <a:avLst/>
          </a:prstGeom>
        </p:spPr>
        <p:txBody>
          <a:bodyPr wrap="square">
            <a:spAutoFit/>
          </a:bodyPr>
          <a:lstStyle/>
          <a:p>
            <a:pPr algn="ctr"/>
            <a:r>
              <a:rPr lang="uk-UA" sz="3600" b="1" i="1" u="sng" dirty="0">
                <a:solidFill>
                  <a:srgbClr val="FF8FE6"/>
                </a:solidFill>
                <a:latin typeface="Book Antiqua" panose="02040602050305030304" pitchFamily="18" charset="0"/>
              </a:rPr>
              <a:t>Наслідками повного дефолту є:</a:t>
            </a:r>
            <a:endParaRPr lang="uk-UA" sz="3600" i="1" u="sng" dirty="0">
              <a:solidFill>
                <a:srgbClr val="FF8FE6"/>
              </a:solidFill>
              <a:latin typeface="Book Antiqua" panose="02040602050305030304" pitchFamily="18" charset="0"/>
            </a:endParaRPr>
          </a:p>
          <a:p>
            <a:pPr marL="571500" indent="-571500">
              <a:buFont typeface="Wingdings" panose="05000000000000000000" pitchFamily="2" charset="2"/>
              <a:buChar char="q"/>
            </a:pPr>
            <a:r>
              <a:rPr lang="uk-UA" sz="3600" dirty="0">
                <a:solidFill>
                  <a:srgbClr val="FF8FE6"/>
                </a:solidFill>
                <a:latin typeface="Book Antiqua" panose="02040602050305030304" pitchFamily="18" charset="0"/>
              </a:rPr>
              <a:t>світова ізоляція країни;</a:t>
            </a:r>
          </a:p>
          <a:p>
            <a:pPr marL="571500" indent="-571500">
              <a:buFont typeface="Wingdings" panose="05000000000000000000" pitchFamily="2" charset="2"/>
              <a:buChar char="q"/>
            </a:pPr>
            <a:r>
              <a:rPr lang="uk-UA" sz="3600" dirty="0">
                <a:solidFill>
                  <a:srgbClr val="FF8FE6"/>
                </a:solidFill>
                <a:latin typeface="Book Antiqua" panose="02040602050305030304" pitchFamily="18" charset="0"/>
              </a:rPr>
              <a:t>арешт іноземних активів країни;</a:t>
            </a:r>
          </a:p>
          <a:p>
            <a:pPr marL="571500" indent="-571500">
              <a:buFont typeface="Wingdings" panose="05000000000000000000" pitchFamily="2" charset="2"/>
              <a:buChar char="q"/>
            </a:pPr>
            <a:r>
              <a:rPr lang="uk-UA" sz="3600" dirty="0">
                <a:solidFill>
                  <a:srgbClr val="FF8FE6"/>
                </a:solidFill>
                <a:latin typeface="Book Antiqua" panose="02040602050305030304" pitchFamily="18" charset="0"/>
              </a:rPr>
              <a:t>неможливість здійснення додаткових запозичень коштів зі світового ринку позикових капіталів;</a:t>
            </a:r>
          </a:p>
          <a:p>
            <a:pPr marL="571500" indent="-571500">
              <a:buFont typeface="Wingdings" panose="05000000000000000000" pitchFamily="2" charset="2"/>
              <a:buChar char="q"/>
            </a:pPr>
            <a:r>
              <a:rPr lang="uk-UA" sz="3600" dirty="0">
                <a:solidFill>
                  <a:srgbClr val="FF8FE6"/>
                </a:solidFill>
                <a:latin typeface="Book Antiqua" panose="02040602050305030304" pitchFamily="18" charset="0"/>
              </a:rPr>
              <a:t>накладання квот і обмежень на торгівлю з цією країною або на інвестування в дану країну;</a:t>
            </a:r>
          </a:p>
          <a:p>
            <a:pPr marL="571500" indent="-571500">
              <a:buFont typeface="Wingdings" panose="05000000000000000000" pitchFamily="2" charset="2"/>
              <a:buChar char="q"/>
            </a:pPr>
            <a:r>
              <a:rPr lang="uk-UA" sz="3600" dirty="0">
                <a:solidFill>
                  <a:srgbClr val="FF8FE6"/>
                </a:solidFill>
                <a:latin typeface="Book Antiqua" panose="02040602050305030304" pitchFamily="18" charset="0"/>
              </a:rPr>
              <a:t>відмова надавати кредити тощо.</a:t>
            </a:r>
            <a:endParaRPr lang="uk-UA" sz="2400" dirty="0">
              <a:solidFill>
                <a:srgbClr val="FF8FE6"/>
              </a:solidFill>
              <a:latin typeface="Book Antiqua" panose="02040602050305030304" pitchFamily="18" charset="0"/>
            </a:endParaRPr>
          </a:p>
        </p:txBody>
      </p:sp>
      <p:pic>
        <p:nvPicPr>
          <p:cNvPr id="15" name="Рисунок 14">
            <a:extLst>
              <a:ext uri="{FF2B5EF4-FFF2-40B4-BE49-F238E27FC236}">
                <a16:creationId xmlns:a16="http://schemas.microsoft.com/office/drawing/2014/main" id="{8F46180D-DCB2-4375-B523-C8DC83EA7E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73" y="319803"/>
            <a:ext cx="5036488" cy="96473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FE6"/>
          </a:solidFill>
        </p:spPr>
        <p:txBody>
          <a:bodyPr wrap="square" lIns="0" tIns="0" rIns="0" bIns="0" rtlCol="0"/>
          <a:lstStyle/>
          <a:p>
            <a:endParaRPr/>
          </a:p>
        </p:txBody>
      </p:sp>
      <p:sp>
        <p:nvSpPr>
          <p:cNvPr id="3" name="object 3"/>
          <p:cNvSpPr txBox="1"/>
          <p:nvPr/>
        </p:nvSpPr>
        <p:spPr>
          <a:xfrm>
            <a:off x="9676383" y="0"/>
            <a:ext cx="8594725" cy="1905635"/>
          </a:xfrm>
          <a:prstGeom prst="rect">
            <a:avLst/>
          </a:prstGeom>
        </p:spPr>
        <p:txBody>
          <a:bodyPr vert="horz" wrap="square" lIns="0" tIns="60960" rIns="0" bIns="0" rtlCol="0">
            <a:spAutoFit/>
          </a:bodyPr>
          <a:lstStyle/>
          <a:p>
            <a:pPr marR="5080" algn="r">
              <a:lnSpc>
                <a:spcPct val="100000"/>
              </a:lnSpc>
              <a:spcBef>
                <a:spcPts val="480"/>
              </a:spcBef>
            </a:pP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endParaRPr sz="2150" dirty="0">
              <a:latin typeface="Calibri"/>
              <a:cs typeface="Calibri"/>
            </a:endParaRPr>
          </a:p>
          <a:p>
            <a:pPr marR="22225" algn="r">
              <a:lnSpc>
                <a:spcPct val="100000"/>
              </a:lnSpc>
              <a:spcBef>
                <a:spcPts val="380"/>
              </a:spcBef>
            </a:pP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endParaRPr sz="2150" dirty="0">
              <a:latin typeface="Calibri"/>
              <a:cs typeface="Calibri"/>
            </a:endParaRPr>
          </a:p>
          <a:p>
            <a:pPr marR="22860" algn="r">
              <a:lnSpc>
                <a:spcPct val="100000"/>
              </a:lnSpc>
              <a:spcBef>
                <a:spcPts val="380"/>
              </a:spcBef>
            </a:pP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endParaRPr sz="2150" dirty="0">
              <a:latin typeface="Calibri"/>
              <a:cs typeface="Calibri"/>
            </a:endParaRPr>
          </a:p>
          <a:p>
            <a:pPr marL="57785">
              <a:lnSpc>
                <a:spcPct val="100000"/>
              </a:lnSpc>
              <a:spcBef>
                <a:spcPts val="380"/>
              </a:spcBef>
            </a:pP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endParaRPr sz="2150" dirty="0">
              <a:latin typeface="Calibri"/>
              <a:cs typeface="Calibri"/>
            </a:endParaRPr>
          </a:p>
          <a:p>
            <a:pPr marL="155575">
              <a:lnSpc>
                <a:spcPct val="100000"/>
              </a:lnSpc>
              <a:spcBef>
                <a:spcPts val="380"/>
              </a:spcBef>
            </a:pP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endParaRPr sz="2150" dirty="0">
              <a:latin typeface="Calibri"/>
              <a:cs typeface="Calibri"/>
            </a:endParaRPr>
          </a:p>
        </p:txBody>
      </p:sp>
      <p:sp>
        <p:nvSpPr>
          <p:cNvPr id="4" name="object 4"/>
          <p:cNvSpPr txBox="1"/>
          <p:nvPr/>
        </p:nvSpPr>
        <p:spPr>
          <a:xfrm>
            <a:off x="9651484" y="1857761"/>
            <a:ext cx="8674100" cy="2589530"/>
          </a:xfrm>
          <a:prstGeom prst="rect">
            <a:avLst/>
          </a:prstGeom>
        </p:spPr>
        <p:txBody>
          <a:bodyPr vert="horz" wrap="square" lIns="0" tIns="0" rIns="0" bIns="0" rtlCol="0">
            <a:spAutoFit/>
          </a:bodyPr>
          <a:lstStyle/>
          <a:p>
            <a:pPr marR="60960" algn="r">
              <a:lnSpc>
                <a:spcPts val="2510"/>
              </a:lnSpc>
            </a:pP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27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280" dirty="0">
                <a:solidFill>
                  <a:srgbClr val="371A9E"/>
                </a:solidFill>
                <a:latin typeface="Calibri"/>
                <a:cs typeface="Calibri"/>
              </a:rPr>
              <a:t> </a:t>
            </a:r>
            <a:r>
              <a:rPr sz="2150" spc="-315" dirty="0">
                <a:solidFill>
                  <a:srgbClr val="371A9E"/>
                </a:solidFill>
                <a:latin typeface="Calibri"/>
                <a:cs typeface="Calibri"/>
              </a:rPr>
              <a:t>1</a:t>
            </a:r>
            <a:r>
              <a:rPr sz="2150" spc="-28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endParaRPr sz="2150">
              <a:latin typeface="Calibri"/>
              <a:cs typeface="Calibri"/>
            </a:endParaRPr>
          </a:p>
          <a:p>
            <a:pPr algn="r">
              <a:lnSpc>
                <a:spcPct val="100000"/>
              </a:lnSpc>
              <a:spcBef>
                <a:spcPts val="380"/>
              </a:spcBef>
            </a:pP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27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endParaRPr sz="2150">
              <a:latin typeface="Calibri"/>
              <a:cs typeface="Calibri"/>
            </a:endParaRPr>
          </a:p>
          <a:p>
            <a:pPr marR="61594" algn="r">
              <a:lnSpc>
                <a:spcPct val="100000"/>
              </a:lnSpc>
              <a:spcBef>
                <a:spcPts val="380"/>
              </a:spcBef>
            </a:pP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endParaRPr sz="2150">
              <a:latin typeface="Calibri"/>
              <a:cs typeface="Calibri"/>
            </a:endParaRPr>
          </a:p>
          <a:p>
            <a:pPr marR="61594" algn="r">
              <a:lnSpc>
                <a:spcPct val="100000"/>
              </a:lnSpc>
              <a:spcBef>
                <a:spcPts val="380"/>
              </a:spcBef>
            </a:pP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endParaRPr sz="2150">
              <a:latin typeface="Calibri"/>
              <a:cs typeface="Calibri"/>
            </a:endParaRPr>
          </a:p>
          <a:p>
            <a:pPr algn="r">
              <a:lnSpc>
                <a:spcPct val="100000"/>
              </a:lnSpc>
              <a:spcBef>
                <a:spcPts val="380"/>
              </a:spcBef>
            </a:pP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27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endParaRPr sz="2150">
              <a:latin typeface="Calibri"/>
              <a:cs typeface="Calibri"/>
            </a:endParaRPr>
          </a:p>
          <a:p>
            <a:pPr marR="59055" algn="r">
              <a:lnSpc>
                <a:spcPct val="100000"/>
              </a:lnSpc>
              <a:spcBef>
                <a:spcPts val="380"/>
              </a:spcBef>
            </a:pP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05"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endParaRPr sz="2150">
              <a:latin typeface="Calibri"/>
              <a:cs typeface="Calibri"/>
            </a:endParaRPr>
          </a:p>
          <a:p>
            <a:pPr marR="59690" algn="r">
              <a:lnSpc>
                <a:spcPct val="100000"/>
              </a:lnSpc>
              <a:spcBef>
                <a:spcPts val="380"/>
              </a:spcBef>
            </a:pP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r>
              <a:rPr sz="2150" spc="-110" dirty="0">
                <a:solidFill>
                  <a:srgbClr val="371A9E"/>
                </a:solidFill>
                <a:latin typeface="Calibri"/>
                <a:cs typeface="Calibri"/>
              </a:rPr>
              <a:t> </a:t>
            </a:r>
            <a:r>
              <a:rPr sz="2150" spc="-315" dirty="0">
                <a:solidFill>
                  <a:srgbClr val="371A9E"/>
                </a:solidFill>
                <a:latin typeface="Calibri"/>
                <a:cs typeface="Calibri"/>
              </a:rPr>
              <a:t>1</a:t>
            </a:r>
            <a:r>
              <a:rPr sz="2150" spc="-110" dirty="0">
                <a:solidFill>
                  <a:srgbClr val="371A9E"/>
                </a:solidFill>
                <a:latin typeface="Calibri"/>
                <a:cs typeface="Calibri"/>
              </a:rPr>
              <a:t> </a:t>
            </a:r>
            <a:r>
              <a:rPr sz="2150" spc="330" dirty="0">
                <a:solidFill>
                  <a:srgbClr val="371A9E"/>
                </a:solidFill>
                <a:latin typeface="Calibri"/>
                <a:cs typeface="Calibri"/>
              </a:rPr>
              <a:t>0</a:t>
            </a:r>
            <a:endParaRPr sz="2150">
              <a:latin typeface="Calibri"/>
              <a:cs typeface="Calibri"/>
            </a:endParaRPr>
          </a:p>
        </p:txBody>
      </p:sp>
      <p:grpSp>
        <p:nvGrpSpPr>
          <p:cNvPr id="5" name="object 5"/>
          <p:cNvGrpSpPr/>
          <p:nvPr/>
        </p:nvGrpSpPr>
        <p:grpSpPr>
          <a:xfrm>
            <a:off x="-37584" y="0"/>
            <a:ext cx="18288000" cy="10287000"/>
            <a:chOff x="0" y="0"/>
            <a:chExt cx="18288000" cy="10287000"/>
          </a:xfrm>
        </p:grpSpPr>
        <p:sp>
          <p:nvSpPr>
            <p:cNvPr id="6" name="object 6"/>
            <p:cNvSpPr/>
            <p:nvPr/>
          </p:nvSpPr>
          <p:spPr>
            <a:xfrm>
              <a:off x="0" y="0"/>
              <a:ext cx="6451600" cy="10287000"/>
            </a:xfrm>
            <a:custGeom>
              <a:avLst/>
              <a:gdLst/>
              <a:ahLst/>
              <a:cxnLst/>
              <a:rect l="l" t="t" r="r" b="b"/>
              <a:pathLst>
                <a:path w="6451600" h="10287000">
                  <a:moveTo>
                    <a:pt x="6451117" y="0"/>
                  </a:moveTo>
                  <a:lnTo>
                    <a:pt x="6404026" y="0"/>
                  </a:lnTo>
                  <a:lnTo>
                    <a:pt x="6404026" y="391160"/>
                  </a:lnTo>
                  <a:lnTo>
                    <a:pt x="6404026" y="438251"/>
                  </a:lnTo>
                  <a:lnTo>
                    <a:pt x="6404026" y="10280840"/>
                  </a:lnTo>
                  <a:lnTo>
                    <a:pt x="5980176" y="10280840"/>
                  </a:lnTo>
                  <a:lnTo>
                    <a:pt x="5980176" y="9857003"/>
                  </a:lnTo>
                  <a:lnTo>
                    <a:pt x="6404026" y="9857003"/>
                  </a:lnTo>
                  <a:lnTo>
                    <a:pt x="6404026" y="9809912"/>
                  </a:lnTo>
                  <a:lnTo>
                    <a:pt x="5980176" y="9809912"/>
                  </a:lnTo>
                  <a:lnTo>
                    <a:pt x="5980176" y="9386062"/>
                  </a:lnTo>
                  <a:lnTo>
                    <a:pt x="6404026" y="9386062"/>
                  </a:lnTo>
                  <a:lnTo>
                    <a:pt x="6404026" y="9338970"/>
                  </a:lnTo>
                  <a:lnTo>
                    <a:pt x="5980176" y="9338970"/>
                  </a:lnTo>
                  <a:lnTo>
                    <a:pt x="5980176" y="8915121"/>
                  </a:lnTo>
                  <a:lnTo>
                    <a:pt x="6404026" y="8915121"/>
                  </a:lnTo>
                  <a:lnTo>
                    <a:pt x="6404026" y="8868029"/>
                  </a:lnTo>
                  <a:lnTo>
                    <a:pt x="5980176" y="8868029"/>
                  </a:lnTo>
                  <a:lnTo>
                    <a:pt x="5980176" y="8444192"/>
                  </a:lnTo>
                  <a:lnTo>
                    <a:pt x="6404026" y="8444192"/>
                  </a:lnTo>
                  <a:lnTo>
                    <a:pt x="6404026" y="8397100"/>
                  </a:lnTo>
                  <a:lnTo>
                    <a:pt x="5980176" y="8397100"/>
                  </a:lnTo>
                  <a:lnTo>
                    <a:pt x="5980176" y="7973250"/>
                  </a:lnTo>
                  <a:lnTo>
                    <a:pt x="6404026" y="7973250"/>
                  </a:lnTo>
                  <a:lnTo>
                    <a:pt x="6404026" y="7926159"/>
                  </a:lnTo>
                  <a:lnTo>
                    <a:pt x="5980176" y="7926159"/>
                  </a:lnTo>
                  <a:lnTo>
                    <a:pt x="5980176" y="7502309"/>
                  </a:lnTo>
                  <a:lnTo>
                    <a:pt x="6404026" y="7502309"/>
                  </a:lnTo>
                  <a:lnTo>
                    <a:pt x="6404026" y="7455217"/>
                  </a:lnTo>
                  <a:lnTo>
                    <a:pt x="5980176" y="7455217"/>
                  </a:lnTo>
                  <a:lnTo>
                    <a:pt x="5980176" y="7031380"/>
                  </a:lnTo>
                  <a:lnTo>
                    <a:pt x="6404026" y="7031380"/>
                  </a:lnTo>
                  <a:lnTo>
                    <a:pt x="6404026" y="6984276"/>
                  </a:lnTo>
                  <a:lnTo>
                    <a:pt x="5980176" y="6984276"/>
                  </a:lnTo>
                  <a:lnTo>
                    <a:pt x="5980176" y="6560439"/>
                  </a:lnTo>
                  <a:lnTo>
                    <a:pt x="6404026" y="6560439"/>
                  </a:lnTo>
                  <a:lnTo>
                    <a:pt x="6404026" y="6513347"/>
                  </a:lnTo>
                  <a:lnTo>
                    <a:pt x="5980176" y="6513347"/>
                  </a:lnTo>
                  <a:lnTo>
                    <a:pt x="5980176" y="6089497"/>
                  </a:lnTo>
                  <a:lnTo>
                    <a:pt x="6404026" y="6089497"/>
                  </a:lnTo>
                  <a:lnTo>
                    <a:pt x="6404026" y="6042406"/>
                  </a:lnTo>
                  <a:lnTo>
                    <a:pt x="5980176" y="6042406"/>
                  </a:lnTo>
                  <a:lnTo>
                    <a:pt x="5980176" y="5618569"/>
                  </a:lnTo>
                  <a:lnTo>
                    <a:pt x="6404026" y="5618569"/>
                  </a:lnTo>
                  <a:lnTo>
                    <a:pt x="6404026" y="5571464"/>
                  </a:lnTo>
                  <a:lnTo>
                    <a:pt x="5980176" y="5571464"/>
                  </a:lnTo>
                  <a:lnTo>
                    <a:pt x="5980176" y="5147627"/>
                  </a:lnTo>
                  <a:lnTo>
                    <a:pt x="6404026" y="5147627"/>
                  </a:lnTo>
                  <a:lnTo>
                    <a:pt x="6404026" y="5100536"/>
                  </a:lnTo>
                  <a:lnTo>
                    <a:pt x="5980176" y="5100536"/>
                  </a:lnTo>
                  <a:lnTo>
                    <a:pt x="5980176" y="4676686"/>
                  </a:lnTo>
                  <a:lnTo>
                    <a:pt x="6404026" y="4676686"/>
                  </a:lnTo>
                  <a:lnTo>
                    <a:pt x="6404026" y="4629594"/>
                  </a:lnTo>
                  <a:lnTo>
                    <a:pt x="5980176" y="4629594"/>
                  </a:lnTo>
                  <a:lnTo>
                    <a:pt x="5980176" y="4205757"/>
                  </a:lnTo>
                  <a:lnTo>
                    <a:pt x="6404026" y="4205757"/>
                  </a:lnTo>
                  <a:lnTo>
                    <a:pt x="6404026" y="4158653"/>
                  </a:lnTo>
                  <a:lnTo>
                    <a:pt x="5980176" y="4158653"/>
                  </a:lnTo>
                  <a:lnTo>
                    <a:pt x="5980176" y="3734816"/>
                  </a:lnTo>
                  <a:lnTo>
                    <a:pt x="6404026" y="3734816"/>
                  </a:lnTo>
                  <a:lnTo>
                    <a:pt x="6404026" y="3687724"/>
                  </a:lnTo>
                  <a:lnTo>
                    <a:pt x="5980176" y="3687724"/>
                  </a:lnTo>
                  <a:lnTo>
                    <a:pt x="5980176" y="3263874"/>
                  </a:lnTo>
                  <a:lnTo>
                    <a:pt x="6404026" y="3263874"/>
                  </a:lnTo>
                  <a:lnTo>
                    <a:pt x="6404026" y="3216783"/>
                  </a:lnTo>
                  <a:lnTo>
                    <a:pt x="5980176" y="3216783"/>
                  </a:lnTo>
                  <a:lnTo>
                    <a:pt x="5980176" y="2792946"/>
                  </a:lnTo>
                  <a:lnTo>
                    <a:pt x="6404026" y="2792946"/>
                  </a:lnTo>
                  <a:lnTo>
                    <a:pt x="6404026" y="2745841"/>
                  </a:lnTo>
                  <a:lnTo>
                    <a:pt x="5980176" y="2745841"/>
                  </a:lnTo>
                  <a:lnTo>
                    <a:pt x="5980176" y="2322004"/>
                  </a:lnTo>
                  <a:lnTo>
                    <a:pt x="6404026" y="2322004"/>
                  </a:lnTo>
                  <a:lnTo>
                    <a:pt x="6404026" y="2274913"/>
                  </a:lnTo>
                  <a:lnTo>
                    <a:pt x="5980176" y="2274913"/>
                  </a:lnTo>
                  <a:lnTo>
                    <a:pt x="5980176" y="1851063"/>
                  </a:lnTo>
                  <a:lnTo>
                    <a:pt x="6404026" y="1851063"/>
                  </a:lnTo>
                  <a:lnTo>
                    <a:pt x="6404026" y="1803971"/>
                  </a:lnTo>
                  <a:lnTo>
                    <a:pt x="5980176" y="1803971"/>
                  </a:lnTo>
                  <a:lnTo>
                    <a:pt x="5980176" y="1380134"/>
                  </a:lnTo>
                  <a:lnTo>
                    <a:pt x="6404026" y="1380134"/>
                  </a:lnTo>
                  <a:lnTo>
                    <a:pt x="6404026" y="1333030"/>
                  </a:lnTo>
                  <a:lnTo>
                    <a:pt x="5980176" y="1333030"/>
                  </a:lnTo>
                  <a:lnTo>
                    <a:pt x="5980176" y="909193"/>
                  </a:lnTo>
                  <a:lnTo>
                    <a:pt x="6404026" y="909193"/>
                  </a:lnTo>
                  <a:lnTo>
                    <a:pt x="6404026" y="862101"/>
                  </a:lnTo>
                  <a:lnTo>
                    <a:pt x="5980176" y="862101"/>
                  </a:lnTo>
                  <a:lnTo>
                    <a:pt x="5980176" y="438251"/>
                  </a:lnTo>
                  <a:lnTo>
                    <a:pt x="6404026" y="438251"/>
                  </a:lnTo>
                  <a:lnTo>
                    <a:pt x="6404026" y="391160"/>
                  </a:lnTo>
                  <a:lnTo>
                    <a:pt x="5980176" y="391160"/>
                  </a:lnTo>
                  <a:lnTo>
                    <a:pt x="5980176" y="0"/>
                  </a:lnTo>
                  <a:lnTo>
                    <a:pt x="5933084" y="0"/>
                  </a:lnTo>
                  <a:lnTo>
                    <a:pt x="5933084" y="10280840"/>
                  </a:lnTo>
                  <a:lnTo>
                    <a:pt x="5509247" y="10280840"/>
                  </a:lnTo>
                  <a:lnTo>
                    <a:pt x="5509247" y="9857003"/>
                  </a:lnTo>
                  <a:lnTo>
                    <a:pt x="5933084" y="9857003"/>
                  </a:lnTo>
                  <a:lnTo>
                    <a:pt x="5933084" y="9809912"/>
                  </a:lnTo>
                  <a:lnTo>
                    <a:pt x="5509247" y="9809912"/>
                  </a:lnTo>
                  <a:lnTo>
                    <a:pt x="5509247" y="9386062"/>
                  </a:lnTo>
                  <a:lnTo>
                    <a:pt x="5933084" y="9386062"/>
                  </a:lnTo>
                  <a:lnTo>
                    <a:pt x="5933084" y="9338970"/>
                  </a:lnTo>
                  <a:lnTo>
                    <a:pt x="5509247" y="9338970"/>
                  </a:lnTo>
                  <a:lnTo>
                    <a:pt x="5509247" y="8915121"/>
                  </a:lnTo>
                  <a:lnTo>
                    <a:pt x="5933084" y="8915121"/>
                  </a:lnTo>
                  <a:lnTo>
                    <a:pt x="5933084" y="8868029"/>
                  </a:lnTo>
                  <a:lnTo>
                    <a:pt x="5509247" y="8868029"/>
                  </a:lnTo>
                  <a:lnTo>
                    <a:pt x="5509247" y="8444192"/>
                  </a:lnTo>
                  <a:lnTo>
                    <a:pt x="5933084" y="8444192"/>
                  </a:lnTo>
                  <a:lnTo>
                    <a:pt x="5933084" y="8397100"/>
                  </a:lnTo>
                  <a:lnTo>
                    <a:pt x="5509247" y="8397100"/>
                  </a:lnTo>
                  <a:lnTo>
                    <a:pt x="5509247" y="7973250"/>
                  </a:lnTo>
                  <a:lnTo>
                    <a:pt x="5933084" y="7973250"/>
                  </a:lnTo>
                  <a:lnTo>
                    <a:pt x="5933084" y="7926159"/>
                  </a:lnTo>
                  <a:lnTo>
                    <a:pt x="5509247" y="7926159"/>
                  </a:lnTo>
                  <a:lnTo>
                    <a:pt x="5509247" y="7502309"/>
                  </a:lnTo>
                  <a:lnTo>
                    <a:pt x="5933084" y="7502309"/>
                  </a:lnTo>
                  <a:lnTo>
                    <a:pt x="5933084" y="7455217"/>
                  </a:lnTo>
                  <a:lnTo>
                    <a:pt x="5509247" y="7455217"/>
                  </a:lnTo>
                  <a:lnTo>
                    <a:pt x="5509247" y="7031380"/>
                  </a:lnTo>
                  <a:lnTo>
                    <a:pt x="5933084" y="7031380"/>
                  </a:lnTo>
                  <a:lnTo>
                    <a:pt x="5933084" y="6984276"/>
                  </a:lnTo>
                  <a:lnTo>
                    <a:pt x="5509247" y="6984276"/>
                  </a:lnTo>
                  <a:lnTo>
                    <a:pt x="5509247" y="6560439"/>
                  </a:lnTo>
                  <a:lnTo>
                    <a:pt x="5933084" y="6560439"/>
                  </a:lnTo>
                  <a:lnTo>
                    <a:pt x="5933084" y="6513347"/>
                  </a:lnTo>
                  <a:lnTo>
                    <a:pt x="5509247" y="6513347"/>
                  </a:lnTo>
                  <a:lnTo>
                    <a:pt x="5509247" y="6089497"/>
                  </a:lnTo>
                  <a:lnTo>
                    <a:pt x="5933084" y="6089497"/>
                  </a:lnTo>
                  <a:lnTo>
                    <a:pt x="5933084" y="6042406"/>
                  </a:lnTo>
                  <a:lnTo>
                    <a:pt x="5509247" y="6042406"/>
                  </a:lnTo>
                  <a:lnTo>
                    <a:pt x="5509247" y="5618569"/>
                  </a:lnTo>
                  <a:lnTo>
                    <a:pt x="5933084" y="5618569"/>
                  </a:lnTo>
                  <a:lnTo>
                    <a:pt x="5933084" y="5571464"/>
                  </a:lnTo>
                  <a:lnTo>
                    <a:pt x="5509247" y="5571464"/>
                  </a:lnTo>
                  <a:lnTo>
                    <a:pt x="5509247" y="5147627"/>
                  </a:lnTo>
                  <a:lnTo>
                    <a:pt x="5933084" y="5147627"/>
                  </a:lnTo>
                  <a:lnTo>
                    <a:pt x="5933084" y="5100536"/>
                  </a:lnTo>
                  <a:lnTo>
                    <a:pt x="5509247" y="5100536"/>
                  </a:lnTo>
                  <a:lnTo>
                    <a:pt x="5509247" y="4676686"/>
                  </a:lnTo>
                  <a:lnTo>
                    <a:pt x="5933084" y="4676686"/>
                  </a:lnTo>
                  <a:lnTo>
                    <a:pt x="5933084" y="4629594"/>
                  </a:lnTo>
                  <a:lnTo>
                    <a:pt x="5509247" y="4629594"/>
                  </a:lnTo>
                  <a:lnTo>
                    <a:pt x="5509247" y="4205757"/>
                  </a:lnTo>
                  <a:lnTo>
                    <a:pt x="5933084" y="4205757"/>
                  </a:lnTo>
                  <a:lnTo>
                    <a:pt x="5933084" y="4158653"/>
                  </a:lnTo>
                  <a:lnTo>
                    <a:pt x="5509247" y="4158653"/>
                  </a:lnTo>
                  <a:lnTo>
                    <a:pt x="5509247" y="3734816"/>
                  </a:lnTo>
                  <a:lnTo>
                    <a:pt x="5933084" y="3734816"/>
                  </a:lnTo>
                  <a:lnTo>
                    <a:pt x="5933084" y="3687724"/>
                  </a:lnTo>
                  <a:lnTo>
                    <a:pt x="5509247" y="3687724"/>
                  </a:lnTo>
                  <a:lnTo>
                    <a:pt x="5509247" y="3263874"/>
                  </a:lnTo>
                  <a:lnTo>
                    <a:pt x="5933084" y="3263874"/>
                  </a:lnTo>
                  <a:lnTo>
                    <a:pt x="5933084" y="3216783"/>
                  </a:lnTo>
                  <a:lnTo>
                    <a:pt x="5509247" y="3216783"/>
                  </a:lnTo>
                  <a:lnTo>
                    <a:pt x="5509247" y="2792946"/>
                  </a:lnTo>
                  <a:lnTo>
                    <a:pt x="5933084" y="2792946"/>
                  </a:lnTo>
                  <a:lnTo>
                    <a:pt x="5933084" y="2745841"/>
                  </a:lnTo>
                  <a:lnTo>
                    <a:pt x="5509247" y="2745841"/>
                  </a:lnTo>
                  <a:lnTo>
                    <a:pt x="5509247" y="2322004"/>
                  </a:lnTo>
                  <a:lnTo>
                    <a:pt x="5933084" y="2322004"/>
                  </a:lnTo>
                  <a:lnTo>
                    <a:pt x="5933084" y="2274913"/>
                  </a:lnTo>
                  <a:lnTo>
                    <a:pt x="5509247" y="2274913"/>
                  </a:lnTo>
                  <a:lnTo>
                    <a:pt x="5509247" y="1851063"/>
                  </a:lnTo>
                  <a:lnTo>
                    <a:pt x="5933084" y="1851063"/>
                  </a:lnTo>
                  <a:lnTo>
                    <a:pt x="5933084" y="1803971"/>
                  </a:lnTo>
                  <a:lnTo>
                    <a:pt x="5509247" y="1803971"/>
                  </a:lnTo>
                  <a:lnTo>
                    <a:pt x="5509247" y="1380134"/>
                  </a:lnTo>
                  <a:lnTo>
                    <a:pt x="5933084" y="1380134"/>
                  </a:lnTo>
                  <a:lnTo>
                    <a:pt x="5933084" y="1333030"/>
                  </a:lnTo>
                  <a:lnTo>
                    <a:pt x="5509247" y="1333030"/>
                  </a:lnTo>
                  <a:lnTo>
                    <a:pt x="5509247" y="909193"/>
                  </a:lnTo>
                  <a:lnTo>
                    <a:pt x="5933084" y="909193"/>
                  </a:lnTo>
                  <a:lnTo>
                    <a:pt x="5933084" y="862101"/>
                  </a:lnTo>
                  <a:lnTo>
                    <a:pt x="5509247" y="862101"/>
                  </a:lnTo>
                  <a:lnTo>
                    <a:pt x="5509247" y="438251"/>
                  </a:lnTo>
                  <a:lnTo>
                    <a:pt x="5933084" y="438251"/>
                  </a:lnTo>
                  <a:lnTo>
                    <a:pt x="5933084" y="391160"/>
                  </a:lnTo>
                  <a:lnTo>
                    <a:pt x="5509247" y="391160"/>
                  </a:lnTo>
                  <a:lnTo>
                    <a:pt x="5509247" y="0"/>
                  </a:lnTo>
                  <a:lnTo>
                    <a:pt x="5462155" y="0"/>
                  </a:lnTo>
                  <a:lnTo>
                    <a:pt x="5462155" y="10280840"/>
                  </a:lnTo>
                  <a:lnTo>
                    <a:pt x="5038306" y="10280840"/>
                  </a:lnTo>
                  <a:lnTo>
                    <a:pt x="5038306" y="9857003"/>
                  </a:lnTo>
                  <a:lnTo>
                    <a:pt x="5462155" y="9857003"/>
                  </a:lnTo>
                  <a:lnTo>
                    <a:pt x="5462155" y="9809912"/>
                  </a:lnTo>
                  <a:lnTo>
                    <a:pt x="5038306" y="9809912"/>
                  </a:lnTo>
                  <a:lnTo>
                    <a:pt x="5038306" y="9386062"/>
                  </a:lnTo>
                  <a:lnTo>
                    <a:pt x="5462155" y="9386062"/>
                  </a:lnTo>
                  <a:lnTo>
                    <a:pt x="5462155" y="9338970"/>
                  </a:lnTo>
                  <a:lnTo>
                    <a:pt x="5038306" y="9338970"/>
                  </a:lnTo>
                  <a:lnTo>
                    <a:pt x="5038306" y="8915121"/>
                  </a:lnTo>
                  <a:lnTo>
                    <a:pt x="5462155" y="8915121"/>
                  </a:lnTo>
                  <a:lnTo>
                    <a:pt x="5462155" y="8868029"/>
                  </a:lnTo>
                  <a:lnTo>
                    <a:pt x="5038306" y="8868029"/>
                  </a:lnTo>
                  <a:lnTo>
                    <a:pt x="5038306" y="8444192"/>
                  </a:lnTo>
                  <a:lnTo>
                    <a:pt x="5462155" y="8444192"/>
                  </a:lnTo>
                  <a:lnTo>
                    <a:pt x="5462155" y="8397100"/>
                  </a:lnTo>
                  <a:lnTo>
                    <a:pt x="5038306" y="8397100"/>
                  </a:lnTo>
                  <a:lnTo>
                    <a:pt x="5038306" y="7973250"/>
                  </a:lnTo>
                  <a:lnTo>
                    <a:pt x="5462155" y="7973250"/>
                  </a:lnTo>
                  <a:lnTo>
                    <a:pt x="5462155" y="7926159"/>
                  </a:lnTo>
                  <a:lnTo>
                    <a:pt x="5038306" y="7926159"/>
                  </a:lnTo>
                  <a:lnTo>
                    <a:pt x="5038306" y="7502309"/>
                  </a:lnTo>
                  <a:lnTo>
                    <a:pt x="5462155" y="7502309"/>
                  </a:lnTo>
                  <a:lnTo>
                    <a:pt x="5462155" y="7455217"/>
                  </a:lnTo>
                  <a:lnTo>
                    <a:pt x="5038306" y="7455217"/>
                  </a:lnTo>
                  <a:lnTo>
                    <a:pt x="5038306" y="7031380"/>
                  </a:lnTo>
                  <a:lnTo>
                    <a:pt x="5462155" y="7031380"/>
                  </a:lnTo>
                  <a:lnTo>
                    <a:pt x="5462155" y="6984276"/>
                  </a:lnTo>
                  <a:lnTo>
                    <a:pt x="5038306" y="6984276"/>
                  </a:lnTo>
                  <a:lnTo>
                    <a:pt x="5038306" y="6560439"/>
                  </a:lnTo>
                  <a:lnTo>
                    <a:pt x="5462155" y="6560439"/>
                  </a:lnTo>
                  <a:lnTo>
                    <a:pt x="5462155" y="6513347"/>
                  </a:lnTo>
                  <a:lnTo>
                    <a:pt x="5038306" y="6513347"/>
                  </a:lnTo>
                  <a:lnTo>
                    <a:pt x="5038306" y="6089497"/>
                  </a:lnTo>
                  <a:lnTo>
                    <a:pt x="5462155" y="6089497"/>
                  </a:lnTo>
                  <a:lnTo>
                    <a:pt x="5462155" y="6042406"/>
                  </a:lnTo>
                  <a:lnTo>
                    <a:pt x="5038306" y="6042406"/>
                  </a:lnTo>
                  <a:lnTo>
                    <a:pt x="5038306" y="5618569"/>
                  </a:lnTo>
                  <a:lnTo>
                    <a:pt x="5462155" y="5618569"/>
                  </a:lnTo>
                  <a:lnTo>
                    <a:pt x="5462155" y="5571464"/>
                  </a:lnTo>
                  <a:lnTo>
                    <a:pt x="5038306" y="5571464"/>
                  </a:lnTo>
                  <a:lnTo>
                    <a:pt x="5038306" y="5147627"/>
                  </a:lnTo>
                  <a:lnTo>
                    <a:pt x="5462155" y="5147627"/>
                  </a:lnTo>
                  <a:lnTo>
                    <a:pt x="5462155" y="5100536"/>
                  </a:lnTo>
                  <a:lnTo>
                    <a:pt x="5038306" y="5100536"/>
                  </a:lnTo>
                  <a:lnTo>
                    <a:pt x="5038306" y="4676686"/>
                  </a:lnTo>
                  <a:lnTo>
                    <a:pt x="5462155" y="4676686"/>
                  </a:lnTo>
                  <a:lnTo>
                    <a:pt x="5462155" y="4629594"/>
                  </a:lnTo>
                  <a:lnTo>
                    <a:pt x="5038306" y="4629594"/>
                  </a:lnTo>
                  <a:lnTo>
                    <a:pt x="5038306" y="4205757"/>
                  </a:lnTo>
                  <a:lnTo>
                    <a:pt x="5462155" y="4205757"/>
                  </a:lnTo>
                  <a:lnTo>
                    <a:pt x="5462155" y="4158653"/>
                  </a:lnTo>
                  <a:lnTo>
                    <a:pt x="5038306" y="4158653"/>
                  </a:lnTo>
                  <a:lnTo>
                    <a:pt x="5038306" y="3734816"/>
                  </a:lnTo>
                  <a:lnTo>
                    <a:pt x="5462155" y="3734816"/>
                  </a:lnTo>
                  <a:lnTo>
                    <a:pt x="5462155" y="3687724"/>
                  </a:lnTo>
                  <a:lnTo>
                    <a:pt x="5038306" y="3687724"/>
                  </a:lnTo>
                  <a:lnTo>
                    <a:pt x="5038306" y="3263874"/>
                  </a:lnTo>
                  <a:lnTo>
                    <a:pt x="5462155" y="3263874"/>
                  </a:lnTo>
                  <a:lnTo>
                    <a:pt x="5462155" y="3216783"/>
                  </a:lnTo>
                  <a:lnTo>
                    <a:pt x="5038306" y="3216783"/>
                  </a:lnTo>
                  <a:lnTo>
                    <a:pt x="5038306" y="2792946"/>
                  </a:lnTo>
                  <a:lnTo>
                    <a:pt x="5462155" y="2792946"/>
                  </a:lnTo>
                  <a:lnTo>
                    <a:pt x="5462155" y="2745841"/>
                  </a:lnTo>
                  <a:lnTo>
                    <a:pt x="5038306" y="2745841"/>
                  </a:lnTo>
                  <a:lnTo>
                    <a:pt x="5038306" y="2322004"/>
                  </a:lnTo>
                  <a:lnTo>
                    <a:pt x="5462155" y="2322004"/>
                  </a:lnTo>
                  <a:lnTo>
                    <a:pt x="5462155" y="2274913"/>
                  </a:lnTo>
                  <a:lnTo>
                    <a:pt x="5038306" y="2274913"/>
                  </a:lnTo>
                  <a:lnTo>
                    <a:pt x="5038306" y="1851063"/>
                  </a:lnTo>
                  <a:lnTo>
                    <a:pt x="5462155" y="1851063"/>
                  </a:lnTo>
                  <a:lnTo>
                    <a:pt x="5462155" y="1803971"/>
                  </a:lnTo>
                  <a:lnTo>
                    <a:pt x="5038306" y="1803971"/>
                  </a:lnTo>
                  <a:lnTo>
                    <a:pt x="5038306" y="1380134"/>
                  </a:lnTo>
                  <a:lnTo>
                    <a:pt x="5462155" y="1380134"/>
                  </a:lnTo>
                  <a:lnTo>
                    <a:pt x="5462155" y="1333030"/>
                  </a:lnTo>
                  <a:lnTo>
                    <a:pt x="5038306" y="1333030"/>
                  </a:lnTo>
                  <a:lnTo>
                    <a:pt x="5038306" y="909193"/>
                  </a:lnTo>
                  <a:lnTo>
                    <a:pt x="5462155" y="909193"/>
                  </a:lnTo>
                  <a:lnTo>
                    <a:pt x="5462155" y="862101"/>
                  </a:lnTo>
                  <a:lnTo>
                    <a:pt x="5038306" y="862101"/>
                  </a:lnTo>
                  <a:lnTo>
                    <a:pt x="5038306" y="438251"/>
                  </a:lnTo>
                  <a:lnTo>
                    <a:pt x="5462155" y="438251"/>
                  </a:lnTo>
                  <a:lnTo>
                    <a:pt x="5462155" y="391160"/>
                  </a:lnTo>
                  <a:lnTo>
                    <a:pt x="5038306" y="391160"/>
                  </a:lnTo>
                  <a:lnTo>
                    <a:pt x="5038306" y="0"/>
                  </a:lnTo>
                  <a:lnTo>
                    <a:pt x="4991214" y="0"/>
                  </a:lnTo>
                  <a:lnTo>
                    <a:pt x="4991214" y="10280840"/>
                  </a:lnTo>
                  <a:lnTo>
                    <a:pt x="4567364" y="10280840"/>
                  </a:lnTo>
                  <a:lnTo>
                    <a:pt x="4567364" y="9857003"/>
                  </a:lnTo>
                  <a:lnTo>
                    <a:pt x="4991214" y="9857003"/>
                  </a:lnTo>
                  <a:lnTo>
                    <a:pt x="4991214" y="9809912"/>
                  </a:lnTo>
                  <a:lnTo>
                    <a:pt x="4567364" y="9809912"/>
                  </a:lnTo>
                  <a:lnTo>
                    <a:pt x="4567364" y="9386062"/>
                  </a:lnTo>
                  <a:lnTo>
                    <a:pt x="4991214" y="9386062"/>
                  </a:lnTo>
                  <a:lnTo>
                    <a:pt x="4991214" y="9338970"/>
                  </a:lnTo>
                  <a:lnTo>
                    <a:pt x="4567364" y="9338970"/>
                  </a:lnTo>
                  <a:lnTo>
                    <a:pt x="4567364" y="8915121"/>
                  </a:lnTo>
                  <a:lnTo>
                    <a:pt x="4991214" y="8915121"/>
                  </a:lnTo>
                  <a:lnTo>
                    <a:pt x="4991214" y="8868029"/>
                  </a:lnTo>
                  <a:lnTo>
                    <a:pt x="4567364" y="8868029"/>
                  </a:lnTo>
                  <a:lnTo>
                    <a:pt x="4567364" y="8444192"/>
                  </a:lnTo>
                  <a:lnTo>
                    <a:pt x="4991214" y="8444192"/>
                  </a:lnTo>
                  <a:lnTo>
                    <a:pt x="4991214" y="8397100"/>
                  </a:lnTo>
                  <a:lnTo>
                    <a:pt x="4567364" y="8397100"/>
                  </a:lnTo>
                  <a:lnTo>
                    <a:pt x="4567364" y="7973250"/>
                  </a:lnTo>
                  <a:lnTo>
                    <a:pt x="4991214" y="7973250"/>
                  </a:lnTo>
                  <a:lnTo>
                    <a:pt x="4991214" y="7926159"/>
                  </a:lnTo>
                  <a:lnTo>
                    <a:pt x="4567364" y="7926159"/>
                  </a:lnTo>
                  <a:lnTo>
                    <a:pt x="4567364" y="7502309"/>
                  </a:lnTo>
                  <a:lnTo>
                    <a:pt x="4991214" y="7502309"/>
                  </a:lnTo>
                  <a:lnTo>
                    <a:pt x="4991214" y="7455217"/>
                  </a:lnTo>
                  <a:lnTo>
                    <a:pt x="4567364" y="7455217"/>
                  </a:lnTo>
                  <a:lnTo>
                    <a:pt x="4567364" y="7031380"/>
                  </a:lnTo>
                  <a:lnTo>
                    <a:pt x="4991214" y="7031380"/>
                  </a:lnTo>
                  <a:lnTo>
                    <a:pt x="4991214" y="6984276"/>
                  </a:lnTo>
                  <a:lnTo>
                    <a:pt x="4567364" y="6984276"/>
                  </a:lnTo>
                  <a:lnTo>
                    <a:pt x="4567364" y="6560439"/>
                  </a:lnTo>
                  <a:lnTo>
                    <a:pt x="4991214" y="6560439"/>
                  </a:lnTo>
                  <a:lnTo>
                    <a:pt x="4991214" y="6513347"/>
                  </a:lnTo>
                  <a:lnTo>
                    <a:pt x="4567364" y="6513347"/>
                  </a:lnTo>
                  <a:lnTo>
                    <a:pt x="4567364" y="6089497"/>
                  </a:lnTo>
                  <a:lnTo>
                    <a:pt x="4991214" y="6089497"/>
                  </a:lnTo>
                  <a:lnTo>
                    <a:pt x="4991214" y="6042406"/>
                  </a:lnTo>
                  <a:lnTo>
                    <a:pt x="4567364" y="6042406"/>
                  </a:lnTo>
                  <a:lnTo>
                    <a:pt x="4567364" y="5618569"/>
                  </a:lnTo>
                  <a:lnTo>
                    <a:pt x="4991214" y="5618569"/>
                  </a:lnTo>
                  <a:lnTo>
                    <a:pt x="4991214" y="5571464"/>
                  </a:lnTo>
                  <a:lnTo>
                    <a:pt x="4567364" y="5571464"/>
                  </a:lnTo>
                  <a:lnTo>
                    <a:pt x="4567364" y="5147627"/>
                  </a:lnTo>
                  <a:lnTo>
                    <a:pt x="4991214" y="5147627"/>
                  </a:lnTo>
                  <a:lnTo>
                    <a:pt x="4991214" y="5100536"/>
                  </a:lnTo>
                  <a:lnTo>
                    <a:pt x="4567364" y="5100536"/>
                  </a:lnTo>
                  <a:lnTo>
                    <a:pt x="4567364" y="4676686"/>
                  </a:lnTo>
                  <a:lnTo>
                    <a:pt x="4991214" y="4676686"/>
                  </a:lnTo>
                  <a:lnTo>
                    <a:pt x="4991214" y="4629594"/>
                  </a:lnTo>
                  <a:lnTo>
                    <a:pt x="4567364" y="4629594"/>
                  </a:lnTo>
                  <a:lnTo>
                    <a:pt x="4567364" y="4205757"/>
                  </a:lnTo>
                  <a:lnTo>
                    <a:pt x="4991214" y="4205757"/>
                  </a:lnTo>
                  <a:lnTo>
                    <a:pt x="4991214" y="4158653"/>
                  </a:lnTo>
                  <a:lnTo>
                    <a:pt x="4567364" y="4158653"/>
                  </a:lnTo>
                  <a:lnTo>
                    <a:pt x="4567364" y="3734816"/>
                  </a:lnTo>
                  <a:lnTo>
                    <a:pt x="4991214" y="3734816"/>
                  </a:lnTo>
                  <a:lnTo>
                    <a:pt x="4991214" y="3687724"/>
                  </a:lnTo>
                  <a:lnTo>
                    <a:pt x="4567364" y="3687724"/>
                  </a:lnTo>
                  <a:lnTo>
                    <a:pt x="4567364" y="3263874"/>
                  </a:lnTo>
                  <a:lnTo>
                    <a:pt x="4991214" y="3263874"/>
                  </a:lnTo>
                  <a:lnTo>
                    <a:pt x="4991214" y="3216783"/>
                  </a:lnTo>
                  <a:lnTo>
                    <a:pt x="4567364" y="3216783"/>
                  </a:lnTo>
                  <a:lnTo>
                    <a:pt x="4567364" y="2792946"/>
                  </a:lnTo>
                  <a:lnTo>
                    <a:pt x="4991214" y="2792946"/>
                  </a:lnTo>
                  <a:lnTo>
                    <a:pt x="4991214" y="2745841"/>
                  </a:lnTo>
                  <a:lnTo>
                    <a:pt x="4567364" y="2745841"/>
                  </a:lnTo>
                  <a:lnTo>
                    <a:pt x="4567364" y="2322004"/>
                  </a:lnTo>
                  <a:lnTo>
                    <a:pt x="4991214" y="2322004"/>
                  </a:lnTo>
                  <a:lnTo>
                    <a:pt x="4991214" y="2274913"/>
                  </a:lnTo>
                  <a:lnTo>
                    <a:pt x="4567364" y="2274913"/>
                  </a:lnTo>
                  <a:lnTo>
                    <a:pt x="4567364" y="1851063"/>
                  </a:lnTo>
                  <a:lnTo>
                    <a:pt x="4991214" y="1851063"/>
                  </a:lnTo>
                  <a:lnTo>
                    <a:pt x="4991214" y="1803971"/>
                  </a:lnTo>
                  <a:lnTo>
                    <a:pt x="4567364" y="1803971"/>
                  </a:lnTo>
                  <a:lnTo>
                    <a:pt x="4567364" y="1380134"/>
                  </a:lnTo>
                  <a:lnTo>
                    <a:pt x="4991214" y="1380134"/>
                  </a:lnTo>
                  <a:lnTo>
                    <a:pt x="4991214" y="1333030"/>
                  </a:lnTo>
                  <a:lnTo>
                    <a:pt x="4567364" y="1333030"/>
                  </a:lnTo>
                  <a:lnTo>
                    <a:pt x="4567364" y="909193"/>
                  </a:lnTo>
                  <a:lnTo>
                    <a:pt x="4991214" y="909193"/>
                  </a:lnTo>
                  <a:lnTo>
                    <a:pt x="4991214" y="862101"/>
                  </a:lnTo>
                  <a:lnTo>
                    <a:pt x="4567364" y="862101"/>
                  </a:lnTo>
                  <a:lnTo>
                    <a:pt x="4567364" y="438251"/>
                  </a:lnTo>
                  <a:lnTo>
                    <a:pt x="4991214" y="438251"/>
                  </a:lnTo>
                  <a:lnTo>
                    <a:pt x="4991214" y="391160"/>
                  </a:lnTo>
                  <a:lnTo>
                    <a:pt x="4567364" y="391160"/>
                  </a:lnTo>
                  <a:lnTo>
                    <a:pt x="4567364" y="0"/>
                  </a:lnTo>
                  <a:lnTo>
                    <a:pt x="4520273" y="0"/>
                  </a:lnTo>
                  <a:lnTo>
                    <a:pt x="4520273" y="10280840"/>
                  </a:lnTo>
                  <a:lnTo>
                    <a:pt x="4096435" y="10280840"/>
                  </a:lnTo>
                  <a:lnTo>
                    <a:pt x="4096435" y="9857003"/>
                  </a:lnTo>
                  <a:lnTo>
                    <a:pt x="4520273" y="9857003"/>
                  </a:lnTo>
                  <a:lnTo>
                    <a:pt x="4520273" y="9809912"/>
                  </a:lnTo>
                  <a:lnTo>
                    <a:pt x="4096435" y="9809912"/>
                  </a:lnTo>
                  <a:lnTo>
                    <a:pt x="4096435" y="9386062"/>
                  </a:lnTo>
                  <a:lnTo>
                    <a:pt x="4520273" y="9386062"/>
                  </a:lnTo>
                  <a:lnTo>
                    <a:pt x="4520273" y="9338970"/>
                  </a:lnTo>
                  <a:lnTo>
                    <a:pt x="4096435" y="9338970"/>
                  </a:lnTo>
                  <a:lnTo>
                    <a:pt x="4096435" y="8915121"/>
                  </a:lnTo>
                  <a:lnTo>
                    <a:pt x="4520273" y="8915121"/>
                  </a:lnTo>
                  <a:lnTo>
                    <a:pt x="4520273" y="8868029"/>
                  </a:lnTo>
                  <a:lnTo>
                    <a:pt x="4096435" y="8868029"/>
                  </a:lnTo>
                  <a:lnTo>
                    <a:pt x="4096435" y="8444192"/>
                  </a:lnTo>
                  <a:lnTo>
                    <a:pt x="4520273" y="8444192"/>
                  </a:lnTo>
                  <a:lnTo>
                    <a:pt x="4520273" y="8397100"/>
                  </a:lnTo>
                  <a:lnTo>
                    <a:pt x="4096435" y="8397100"/>
                  </a:lnTo>
                  <a:lnTo>
                    <a:pt x="4096435" y="7973250"/>
                  </a:lnTo>
                  <a:lnTo>
                    <a:pt x="4520273" y="7973250"/>
                  </a:lnTo>
                  <a:lnTo>
                    <a:pt x="4520273" y="7926159"/>
                  </a:lnTo>
                  <a:lnTo>
                    <a:pt x="4096435" y="7926159"/>
                  </a:lnTo>
                  <a:lnTo>
                    <a:pt x="4096435" y="7502309"/>
                  </a:lnTo>
                  <a:lnTo>
                    <a:pt x="4520273" y="7502309"/>
                  </a:lnTo>
                  <a:lnTo>
                    <a:pt x="4520273" y="7455217"/>
                  </a:lnTo>
                  <a:lnTo>
                    <a:pt x="4096435" y="7455217"/>
                  </a:lnTo>
                  <a:lnTo>
                    <a:pt x="4096435" y="7031380"/>
                  </a:lnTo>
                  <a:lnTo>
                    <a:pt x="4520273" y="7031380"/>
                  </a:lnTo>
                  <a:lnTo>
                    <a:pt x="4520273" y="6984276"/>
                  </a:lnTo>
                  <a:lnTo>
                    <a:pt x="4096435" y="6984276"/>
                  </a:lnTo>
                  <a:lnTo>
                    <a:pt x="4096435" y="6560439"/>
                  </a:lnTo>
                  <a:lnTo>
                    <a:pt x="4520273" y="6560439"/>
                  </a:lnTo>
                  <a:lnTo>
                    <a:pt x="4520273" y="6513347"/>
                  </a:lnTo>
                  <a:lnTo>
                    <a:pt x="4096435" y="6513347"/>
                  </a:lnTo>
                  <a:lnTo>
                    <a:pt x="4096435" y="6089497"/>
                  </a:lnTo>
                  <a:lnTo>
                    <a:pt x="4520273" y="6089497"/>
                  </a:lnTo>
                  <a:lnTo>
                    <a:pt x="4520273" y="6042406"/>
                  </a:lnTo>
                  <a:lnTo>
                    <a:pt x="4096435" y="6042406"/>
                  </a:lnTo>
                  <a:lnTo>
                    <a:pt x="4096435" y="5618569"/>
                  </a:lnTo>
                  <a:lnTo>
                    <a:pt x="4520273" y="5618569"/>
                  </a:lnTo>
                  <a:lnTo>
                    <a:pt x="4520273" y="5571464"/>
                  </a:lnTo>
                  <a:lnTo>
                    <a:pt x="4096435" y="5571464"/>
                  </a:lnTo>
                  <a:lnTo>
                    <a:pt x="4096435" y="5147627"/>
                  </a:lnTo>
                  <a:lnTo>
                    <a:pt x="4520273" y="5147627"/>
                  </a:lnTo>
                  <a:lnTo>
                    <a:pt x="4520273" y="5100536"/>
                  </a:lnTo>
                  <a:lnTo>
                    <a:pt x="4096435" y="5100536"/>
                  </a:lnTo>
                  <a:lnTo>
                    <a:pt x="4096435" y="4676686"/>
                  </a:lnTo>
                  <a:lnTo>
                    <a:pt x="4520273" y="4676686"/>
                  </a:lnTo>
                  <a:lnTo>
                    <a:pt x="4520273" y="4629594"/>
                  </a:lnTo>
                  <a:lnTo>
                    <a:pt x="4096435" y="4629594"/>
                  </a:lnTo>
                  <a:lnTo>
                    <a:pt x="4096435" y="4205757"/>
                  </a:lnTo>
                  <a:lnTo>
                    <a:pt x="4520273" y="4205757"/>
                  </a:lnTo>
                  <a:lnTo>
                    <a:pt x="4520273" y="4158653"/>
                  </a:lnTo>
                  <a:lnTo>
                    <a:pt x="4096435" y="4158653"/>
                  </a:lnTo>
                  <a:lnTo>
                    <a:pt x="4096435" y="3734816"/>
                  </a:lnTo>
                  <a:lnTo>
                    <a:pt x="4520273" y="3734816"/>
                  </a:lnTo>
                  <a:lnTo>
                    <a:pt x="4520273" y="3687724"/>
                  </a:lnTo>
                  <a:lnTo>
                    <a:pt x="4096435" y="3687724"/>
                  </a:lnTo>
                  <a:lnTo>
                    <a:pt x="4096435" y="3263874"/>
                  </a:lnTo>
                  <a:lnTo>
                    <a:pt x="4520273" y="3263874"/>
                  </a:lnTo>
                  <a:lnTo>
                    <a:pt x="4520273" y="3216783"/>
                  </a:lnTo>
                  <a:lnTo>
                    <a:pt x="4096435" y="3216783"/>
                  </a:lnTo>
                  <a:lnTo>
                    <a:pt x="4096435" y="2792946"/>
                  </a:lnTo>
                  <a:lnTo>
                    <a:pt x="4520273" y="2792946"/>
                  </a:lnTo>
                  <a:lnTo>
                    <a:pt x="4520273" y="2745841"/>
                  </a:lnTo>
                  <a:lnTo>
                    <a:pt x="4096435" y="2745841"/>
                  </a:lnTo>
                  <a:lnTo>
                    <a:pt x="4096435" y="2322004"/>
                  </a:lnTo>
                  <a:lnTo>
                    <a:pt x="4520273" y="2322004"/>
                  </a:lnTo>
                  <a:lnTo>
                    <a:pt x="4520273" y="2274913"/>
                  </a:lnTo>
                  <a:lnTo>
                    <a:pt x="4096435" y="2274913"/>
                  </a:lnTo>
                  <a:lnTo>
                    <a:pt x="4096435" y="1851063"/>
                  </a:lnTo>
                  <a:lnTo>
                    <a:pt x="4520273" y="1851063"/>
                  </a:lnTo>
                  <a:lnTo>
                    <a:pt x="4520273" y="1803971"/>
                  </a:lnTo>
                  <a:lnTo>
                    <a:pt x="4096435" y="1803971"/>
                  </a:lnTo>
                  <a:lnTo>
                    <a:pt x="4096435" y="1380134"/>
                  </a:lnTo>
                  <a:lnTo>
                    <a:pt x="4520273" y="1380134"/>
                  </a:lnTo>
                  <a:lnTo>
                    <a:pt x="4520273" y="1333030"/>
                  </a:lnTo>
                  <a:lnTo>
                    <a:pt x="4096435" y="1333030"/>
                  </a:lnTo>
                  <a:lnTo>
                    <a:pt x="4096435" y="909193"/>
                  </a:lnTo>
                  <a:lnTo>
                    <a:pt x="4520273" y="909193"/>
                  </a:lnTo>
                  <a:lnTo>
                    <a:pt x="4520273" y="862101"/>
                  </a:lnTo>
                  <a:lnTo>
                    <a:pt x="4096435" y="862101"/>
                  </a:lnTo>
                  <a:lnTo>
                    <a:pt x="4096435" y="438251"/>
                  </a:lnTo>
                  <a:lnTo>
                    <a:pt x="4520273" y="438251"/>
                  </a:lnTo>
                  <a:lnTo>
                    <a:pt x="4520273" y="391160"/>
                  </a:lnTo>
                  <a:lnTo>
                    <a:pt x="4096435" y="391160"/>
                  </a:lnTo>
                  <a:lnTo>
                    <a:pt x="4096435" y="0"/>
                  </a:lnTo>
                  <a:lnTo>
                    <a:pt x="4049344" y="0"/>
                  </a:lnTo>
                  <a:lnTo>
                    <a:pt x="4049344" y="10280840"/>
                  </a:lnTo>
                  <a:lnTo>
                    <a:pt x="3625494" y="10280840"/>
                  </a:lnTo>
                  <a:lnTo>
                    <a:pt x="3625494" y="9857003"/>
                  </a:lnTo>
                  <a:lnTo>
                    <a:pt x="4049344" y="9857003"/>
                  </a:lnTo>
                  <a:lnTo>
                    <a:pt x="4049344" y="9809912"/>
                  </a:lnTo>
                  <a:lnTo>
                    <a:pt x="3625494" y="9809912"/>
                  </a:lnTo>
                  <a:lnTo>
                    <a:pt x="3625494" y="9386062"/>
                  </a:lnTo>
                  <a:lnTo>
                    <a:pt x="4049344" y="9386062"/>
                  </a:lnTo>
                  <a:lnTo>
                    <a:pt x="4049344" y="9338970"/>
                  </a:lnTo>
                  <a:lnTo>
                    <a:pt x="3625494" y="9338970"/>
                  </a:lnTo>
                  <a:lnTo>
                    <a:pt x="3625494" y="8915121"/>
                  </a:lnTo>
                  <a:lnTo>
                    <a:pt x="4049344" y="8915121"/>
                  </a:lnTo>
                  <a:lnTo>
                    <a:pt x="4049344" y="8868029"/>
                  </a:lnTo>
                  <a:lnTo>
                    <a:pt x="3625494" y="8868029"/>
                  </a:lnTo>
                  <a:lnTo>
                    <a:pt x="3625494" y="8444192"/>
                  </a:lnTo>
                  <a:lnTo>
                    <a:pt x="4049344" y="8444192"/>
                  </a:lnTo>
                  <a:lnTo>
                    <a:pt x="4049344" y="8397100"/>
                  </a:lnTo>
                  <a:lnTo>
                    <a:pt x="3625494" y="8397100"/>
                  </a:lnTo>
                  <a:lnTo>
                    <a:pt x="3625494" y="7973250"/>
                  </a:lnTo>
                  <a:lnTo>
                    <a:pt x="4049344" y="7973250"/>
                  </a:lnTo>
                  <a:lnTo>
                    <a:pt x="4049344" y="7926159"/>
                  </a:lnTo>
                  <a:lnTo>
                    <a:pt x="3625494" y="7926159"/>
                  </a:lnTo>
                  <a:lnTo>
                    <a:pt x="3625494" y="7502309"/>
                  </a:lnTo>
                  <a:lnTo>
                    <a:pt x="4049344" y="7502309"/>
                  </a:lnTo>
                  <a:lnTo>
                    <a:pt x="4049344" y="7455217"/>
                  </a:lnTo>
                  <a:lnTo>
                    <a:pt x="3625494" y="7455217"/>
                  </a:lnTo>
                  <a:lnTo>
                    <a:pt x="3625494" y="7031380"/>
                  </a:lnTo>
                  <a:lnTo>
                    <a:pt x="4049344" y="7031380"/>
                  </a:lnTo>
                  <a:lnTo>
                    <a:pt x="4049344" y="6984276"/>
                  </a:lnTo>
                  <a:lnTo>
                    <a:pt x="3625494" y="6984276"/>
                  </a:lnTo>
                  <a:lnTo>
                    <a:pt x="3625494" y="6560439"/>
                  </a:lnTo>
                  <a:lnTo>
                    <a:pt x="4049344" y="6560439"/>
                  </a:lnTo>
                  <a:lnTo>
                    <a:pt x="4049344" y="6513347"/>
                  </a:lnTo>
                  <a:lnTo>
                    <a:pt x="3625494" y="6513347"/>
                  </a:lnTo>
                  <a:lnTo>
                    <a:pt x="3625494" y="6089497"/>
                  </a:lnTo>
                  <a:lnTo>
                    <a:pt x="4049344" y="6089497"/>
                  </a:lnTo>
                  <a:lnTo>
                    <a:pt x="4049344" y="6042406"/>
                  </a:lnTo>
                  <a:lnTo>
                    <a:pt x="3625494" y="6042406"/>
                  </a:lnTo>
                  <a:lnTo>
                    <a:pt x="3625494" y="5618569"/>
                  </a:lnTo>
                  <a:lnTo>
                    <a:pt x="4049344" y="5618569"/>
                  </a:lnTo>
                  <a:lnTo>
                    <a:pt x="4049344" y="5571464"/>
                  </a:lnTo>
                  <a:lnTo>
                    <a:pt x="3625494" y="5571464"/>
                  </a:lnTo>
                  <a:lnTo>
                    <a:pt x="3625494" y="5147627"/>
                  </a:lnTo>
                  <a:lnTo>
                    <a:pt x="4049344" y="5147627"/>
                  </a:lnTo>
                  <a:lnTo>
                    <a:pt x="4049344" y="5100536"/>
                  </a:lnTo>
                  <a:lnTo>
                    <a:pt x="3625494" y="5100536"/>
                  </a:lnTo>
                  <a:lnTo>
                    <a:pt x="3625494" y="4676686"/>
                  </a:lnTo>
                  <a:lnTo>
                    <a:pt x="4049344" y="4676686"/>
                  </a:lnTo>
                  <a:lnTo>
                    <a:pt x="4049344" y="4629594"/>
                  </a:lnTo>
                  <a:lnTo>
                    <a:pt x="3625494" y="4629594"/>
                  </a:lnTo>
                  <a:lnTo>
                    <a:pt x="3625494" y="4205757"/>
                  </a:lnTo>
                  <a:lnTo>
                    <a:pt x="4049344" y="4205757"/>
                  </a:lnTo>
                  <a:lnTo>
                    <a:pt x="4049344" y="4158653"/>
                  </a:lnTo>
                  <a:lnTo>
                    <a:pt x="3625494" y="4158653"/>
                  </a:lnTo>
                  <a:lnTo>
                    <a:pt x="3625494" y="3734816"/>
                  </a:lnTo>
                  <a:lnTo>
                    <a:pt x="4049344" y="3734816"/>
                  </a:lnTo>
                  <a:lnTo>
                    <a:pt x="4049344" y="3687724"/>
                  </a:lnTo>
                  <a:lnTo>
                    <a:pt x="3625494" y="3687724"/>
                  </a:lnTo>
                  <a:lnTo>
                    <a:pt x="3625494" y="3263874"/>
                  </a:lnTo>
                  <a:lnTo>
                    <a:pt x="4049344" y="3263874"/>
                  </a:lnTo>
                  <a:lnTo>
                    <a:pt x="4049344" y="3216783"/>
                  </a:lnTo>
                  <a:lnTo>
                    <a:pt x="3625494" y="3216783"/>
                  </a:lnTo>
                  <a:lnTo>
                    <a:pt x="3625494" y="2792946"/>
                  </a:lnTo>
                  <a:lnTo>
                    <a:pt x="4049344" y="2792946"/>
                  </a:lnTo>
                  <a:lnTo>
                    <a:pt x="4049344" y="2745841"/>
                  </a:lnTo>
                  <a:lnTo>
                    <a:pt x="3625494" y="2745841"/>
                  </a:lnTo>
                  <a:lnTo>
                    <a:pt x="3625494" y="2322004"/>
                  </a:lnTo>
                  <a:lnTo>
                    <a:pt x="4049344" y="2322004"/>
                  </a:lnTo>
                  <a:lnTo>
                    <a:pt x="4049344" y="2274913"/>
                  </a:lnTo>
                  <a:lnTo>
                    <a:pt x="3625494" y="2274913"/>
                  </a:lnTo>
                  <a:lnTo>
                    <a:pt x="3625494" y="1851063"/>
                  </a:lnTo>
                  <a:lnTo>
                    <a:pt x="4049344" y="1851063"/>
                  </a:lnTo>
                  <a:lnTo>
                    <a:pt x="4049344" y="1803971"/>
                  </a:lnTo>
                  <a:lnTo>
                    <a:pt x="3625494" y="1803971"/>
                  </a:lnTo>
                  <a:lnTo>
                    <a:pt x="3625494" y="1380134"/>
                  </a:lnTo>
                  <a:lnTo>
                    <a:pt x="4049344" y="1380134"/>
                  </a:lnTo>
                  <a:lnTo>
                    <a:pt x="4049344" y="1333030"/>
                  </a:lnTo>
                  <a:lnTo>
                    <a:pt x="3625494" y="1333030"/>
                  </a:lnTo>
                  <a:lnTo>
                    <a:pt x="3625494" y="909193"/>
                  </a:lnTo>
                  <a:lnTo>
                    <a:pt x="4049344" y="909193"/>
                  </a:lnTo>
                  <a:lnTo>
                    <a:pt x="4049344" y="862101"/>
                  </a:lnTo>
                  <a:lnTo>
                    <a:pt x="3625494" y="862101"/>
                  </a:lnTo>
                  <a:lnTo>
                    <a:pt x="3625494" y="438251"/>
                  </a:lnTo>
                  <a:lnTo>
                    <a:pt x="4049344" y="438251"/>
                  </a:lnTo>
                  <a:lnTo>
                    <a:pt x="4049344" y="391160"/>
                  </a:lnTo>
                  <a:lnTo>
                    <a:pt x="3625494" y="391160"/>
                  </a:lnTo>
                  <a:lnTo>
                    <a:pt x="3625494" y="0"/>
                  </a:lnTo>
                  <a:lnTo>
                    <a:pt x="3578402" y="0"/>
                  </a:lnTo>
                  <a:lnTo>
                    <a:pt x="3578402" y="10280840"/>
                  </a:lnTo>
                  <a:lnTo>
                    <a:pt x="3154553" y="10280840"/>
                  </a:lnTo>
                  <a:lnTo>
                    <a:pt x="3154553" y="9857003"/>
                  </a:lnTo>
                  <a:lnTo>
                    <a:pt x="3578402" y="9857003"/>
                  </a:lnTo>
                  <a:lnTo>
                    <a:pt x="3578402" y="9809912"/>
                  </a:lnTo>
                  <a:lnTo>
                    <a:pt x="3154553" y="9809912"/>
                  </a:lnTo>
                  <a:lnTo>
                    <a:pt x="3154553" y="9386062"/>
                  </a:lnTo>
                  <a:lnTo>
                    <a:pt x="3578402" y="9386062"/>
                  </a:lnTo>
                  <a:lnTo>
                    <a:pt x="3578402" y="9338970"/>
                  </a:lnTo>
                  <a:lnTo>
                    <a:pt x="3154553" y="9338970"/>
                  </a:lnTo>
                  <a:lnTo>
                    <a:pt x="3154553" y="8915121"/>
                  </a:lnTo>
                  <a:lnTo>
                    <a:pt x="3578402" y="8915121"/>
                  </a:lnTo>
                  <a:lnTo>
                    <a:pt x="3578402" y="8868029"/>
                  </a:lnTo>
                  <a:lnTo>
                    <a:pt x="3154553" y="8868029"/>
                  </a:lnTo>
                  <a:lnTo>
                    <a:pt x="3154553" y="8444192"/>
                  </a:lnTo>
                  <a:lnTo>
                    <a:pt x="3578402" y="8444192"/>
                  </a:lnTo>
                  <a:lnTo>
                    <a:pt x="3578402" y="8397100"/>
                  </a:lnTo>
                  <a:lnTo>
                    <a:pt x="3154553" y="8397100"/>
                  </a:lnTo>
                  <a:lnTo>
                    <a:pt x="3154553" y="7973250"/>
                  </a:lnTo>
                  <a:lnTo>
                    <a:pt x="3578402" y="7973250"/>
                  </a:lnTo>
                  <a:lnTo>
                    <a:pt x="3578402" y="7926159"/>
                  </a:lnTo>
                  <a:lnTo>
                    <a:pt x="3154553" y="7926159"/>
                  </a:lnTo>
                  <a:lnTo>
                    <a:pt x="3154553" y="7502309"/>
                  </a:lnTo>
                  <a:lnTo>
                    <a:pt x="3578402" y="7502309"/>
                  </a:lnTo>
                  <a:lnTo>
                    <a:pt x="3578402" y="7455217"/>
                  </a:lnTo>
                  <a:lnTo>
                    <a:pt x="3154553" y="7455217"/>
                  </a:lnTo>
                  <a:lnTo>
                    <a:pt x="3154553" y="7031380"/>
                  </a:lnTo>
                  <a:lnTo>
                    <a:pt x="3578402" y="7031380"/>
                  </a:lnTo>
                  <a:lnTo>
                    <a:pt x="3578402" y="6984276"/>
                  </a:lnTo>
                  <a:lnTo>
                    <a:pt x="3154553" y="6984276"/>
                  </a:lnTo>
                  <a:lnTo>
                    <a:pt x="3154553" y="6560439"/>
                  </a:lnTo>
                  <a:lnTo>
                    <a:pt x="3578402" y="6560439"/>
                  </a:lnTo>
                  <a:lnTo>
                    <a:pt x="3578402" y="6513347"/>
                  </a:lnTo>
                  <a:lnTo>
                    <a:pt x="3154553" y="6513347"/>
                  </a:lnTo>
                  <a:lnTo>
                    <a:pt x="3154553" y="6089497"/>
                  </a:lnTo>
                  <a:lnTo>
                    <a:pt x="3578402" y="6089497"/>
                  </a:lnTo>
                  <a:lnTo>
                    <a:pt x="3578402" y="6042406"/>
                  </a:lnTo>
                  <a:lnTo>
                    <a:pt x="3154553" y="6042406"/>
                  </a:lnTo>
                  <a:lnTo>
                    <a:pt x="3154553" y="5618569"/>
                  </a:lnTo>
                  <a:lnTo>
                    <a:pt x="3578402" y="5618569"/>
                  </a:lnTo>
                  <a:lnTo>
                    <a:pt x="3578402" y="5571464"/>
                  </a:lnTo>
                  <a:lnTo>
                    <a:pt x="3154553" y="5571464"/>
                  </a:lnTo>
                  <a:lnTo>
                    <a:pt x="3154553" y="5147627"/>
                  </a:lnTo>
                  <a:lnTo>
                    <a:pt x="3578402" y="5147627"/>
                  </a:lnTo>
                  <a:lnTo>
                    <a:pt x="3578402" y="5100536"/>
                  </a:lnTo>
                  <a:lnTo>
                    <a:pt x="3154553" y="5100536"/>
                  </a:lnTo>
                  <a:lnTo>
                    <a:pt x="3154553" y="4676686"/>
                  </a:lnTo>
                  <a:lnTo>
                    <a:pt x="3578402" y="4676686"/>
                  </a:lnTo>
                  <a:lnTo>
                    <a:pt x="3578402" y="4629594"/>
                  </a:lnTo>
                  <a:lnTo>
                    <a:pt x="3154553" y="4629594"/>
                  </a:lnTo>
                  <a:lnTo>
                    <a:pt x="3154553" y="4205757"/>
                  </a:lnTo>
                  <a:lnTo>
                    <a:pt x="3578402" y="4205757"/>
                  </a:lnTo>
                  <a:lnTo>
                    <a:pt x="3578402" y="4158653"/>
                  </a:lnTo>
                  <a:lnTo>
                    <a:pt x="3154553" y="4158653"/>
                  </a:lnTo>
                  <a:lnTo>
                    <a:pt x="3154553" y="3734816"/>
                  </a:lnTo>
                  <a:lnTo>
                    <a:pt x="3578402" y="3734816"/>
                  </a:lnTo>
                  <a:lnTo>
                    <a:pt x="3578402" y="3687724"/>
                  </a:lnTo>
                  <a:lnTo>
                    <a:pt x="3154553" y="3687724"/>
                  </a:lnTo>
                  <a:lnTo>
                    <a:pt x="3154553" y="3263874"/>
                  </a:lnTo>
                  <a:lnTo>
                    <a:pt x="3578402" y="3263874"/>
                  </a:lnTo>
                  <a:lnTo>
                    <a:pt x="3578402" y="3216783"/>
                  </a:lnTo>
                  <a:lnTo>
                    <a:pt x="3154553" y="3216783"/>
                  </a:lnTo>
                  <a:lnTo>
                    <a:pt x="3154553" y="2792946"/>
                  </a:lnTo>
                  <a:lnTo>
                    <a:pt x="3578402" y="2792946"/>
                  </a:lnTo>
                  <a:lnTo>
                    <a:pt x="3578402" y="2745841"/>
                  </a:lnTo>
                  <a:lnTo>
                    <a:pt x="3154553" y="2745841"/>
                  </a:lnTo>
                  <a:lnTo>
                    <a:pt x="3154553" y="2322004"/>
                  </a:lnTo>
                  <a:lnTo>
                    <a:pt x="3578402" y="2322004"/>
                  </a:lnTo>
                  <a:lnTo>
                    <a:pt x="3578402" y="2274913"/>
                  </a:lnTo>
                  <a:lnTo>
                    <a:pt x="3154553" y="2274913"/>
                  </a:lnTo>
                  <a:lnTo>
                    <a:pt x="3154553" y="1851063"/>
                  </a:lnTo>
                  <a:lnTo>
                    <a:pt x="3578402" y="1851063"/>
                  </a:lnTo>
                  <a:lnTo>
                    <a:pt x="3578402" y="1803971"/>
                  </a:lnTo>
                  <a:lnTo>
                    <a:pt x="3154553" y="1803971"/>
                  </a:lnTo>
                  <a:lnTo>
                    <a:pt x="3154553" y="1380134"/>
                  </a:lnTo>
                  <a:lnTo>
                    <a:pt x="3578402" y="1380134"/>
                  </a:lnTo>
                  <a:lnTo>
                    <a:pt x="3578402" y="1333030"/>
                  </a:lnTo>
                  <a:lnTo>
                    <a:pt x="3154553" y="1333030"/>
                  </a:lnTo>
                  <a:lnTo>
                    <a:pt x="3154553" y="909193"/>
                  </a:lnTo>
                  <a:lnTo>
                    <a:pt x="3578402" y="909193"/>
                  </a:lnTo>
                  <a:lnTo>
                    <a:pt x="3578402" y="862101"/>
                  </a:lnTo>
                  <a:lnTo>
                    <a:pt x="3154553" y="862101"/>
                  </a:lnTo>
                  <a:lnTo>
                    <a:pt x="3154553" y="438251"/>
                  </a:lnTo>
                  <a:lnTo>
                    <a:pt x="3578402" y="438251"/>
                  </a:lnTo>
                  <a:lnTo>
                    <a:pt x="3578402" y="391160"/>
                  </a:lnTo>
                  <a:lnTo>
                    <a:pt x="3154553" y="391160"/>
                  </a:lnTo>
                  <a:lnTo>
                    <a:pt x="3154553" y="0"/>
                  </a:lnTo>
                  <a:lnTo>
                    <a:pt x="3107461" y="0"/>
                  </a:lnTo>
                  <a:lnTo>
                    <a:pt x="3107461" y="10280840"/>
                  </a:lnTo>
                  <a:lnTo>
                    <a:pt x="2683624" y="10280840"/>
                  </a:lnTo>
                  <a:lnTo>
                    <a:pt x="2683624" y="9857003"/>
                  </a:lnTo>
                  <a:lnTo>
                    <a:pt x="3107461" y="9857003"/>
                  </a:lnTo>
                  <a:lnTo>
                    <a:pt x="3107461" y="9809912"/>
                  </a:lnTo>
                  <a:lnTo>
                    <a:pt x="2683624" y="9809912"/>
                  </a:lnTo>
                  <a:lnTo>
                    <a:pt x="2683624" y="9386062"/>
                  </a:lnTo>
                  <a:lnTo>
                    <a:pt x="3107461" y="9386062"/>
                  </a:lnTo>
                  <a:lnTo>
                    <a:pt x="3107461" y="9338970"/>
                  </a:lnTo>
                  <a:lnTo>
                    <a:pt x="2683624" y="9338970"/>
                  </a:lnTo>
                  <a:lnTo>
                    <a:pt x="2683624" y="8915121"/>
                  </a:lnTo>
                  <a:lnTo>
                    <a:pt x="3107461" y="8915121"/>
                  </a:lnTo>
                  <a:lnTo>
                    <a:pt x="3107461" y="8868029"/>
                  </a:lnTo>
                  <a:lnTo>
                    <a:pt x="2683624" y="8868029"/>
                  </a:lnTo>
                  <a:lnTo>
                    <a:pt x="2683624" y="8444192"/>
                  </a:lnTo>
                  <a:lnTo>
                    <a:pt x="3107461" y="8444192"/>
                  </a:lnTo>
                  <a:lnTo>
                    <a:pt x="3107461" y="8397100"/>
                  </a:lnTo>
                  <a:lnTo>
                    <a:pt x="2683624" y="8397100"/>
                  </a:lnTo>
                  <a:lnTo>
                    <a:pt x="2683624" y="7973250"/>
                  </a:lnTo>
                  <a:lnTo>
                    <a:pt x="3107461" y="7973250"/>
                  </a:lnTo>
                  <a:lnTo>
                    <a:pt x="3107461" y="7926159"/>
                  </a:lnTo>
                  <a:lnTo>
                    <a:pt x="2683624" y="7926159"/>
                  </a:lnTo>
                  <a:lnTo>
                    <a:pt x="2683624" y="7502309"/>
                  </a:lnTo>
                  <a:lnTo>
                    <a:pt x="3107461" y="7502309"/>
                  </a:lnTo>
                  <a:lnTo>
                    <a:pt x="3107461" y="7455217"/>
                  </a:lnTo>
                  <a:lnTo>
                    <a:pt x="2683624" y="7455217"/>
                  </a:lnTo>
                  <a:lnTo>
                    <a:pt x="2683624" y="7031380"/>
                  </a:lnTo>
                  <a:lnTo>
                    <a:pt x="3107461" y="7031380"/>
                  </a:lnTo>
                  <a:lnTo>
                    <a:pt x="3107461" y="6984276"/>
                  </a:lnTo>
                  <a:lnTo>
                    <a:pt x="2683624" y="6984276"/>
                  </a:lnTo>
                  <a:lnTo>
                    <a:pt x="2683624" y="6560439"/>
                  </a:lnTo>
                  <a:lnTo>
                    <a:pt x="3107461" y="6560439"/>
                  </a:lnTo>
                  <a:lnTo>
                    <a:pt x="3107461" y="6513347"/>
                  </a:lnTo>
                  <a:lnTo>
                    <a:pt x="2683624" y="6513347"/>
                  </a:lnTo>
                  <a:lnTo>
                    <a:pt x="2683624" y="6089497"/>
                  </a:lnTo>
                  <a:lnTo>
                    <a:pt x="3107461" y="6089497"/>
                  </a:lnTo>
                  <a:lnTo>
                    <a:pt x="3107461" y="6042406"/>
                  </a:lnTo>
                  <a:lnTo>
                    <a:pt x="2683624" y="6042406"/>
                  </a:lnTo>
                  <a:lnTo>
                    <a:pt x="2683624" y="5618569"/>
                  </a:lnTo>
                  <a:lnTo>
                    <a:pt x="3107461" y="5618569"/>
                  </a:lnTo>
                  <a:lnTo>
                    <a:pt x="3107461" y="5571464"/>
                  </a:lnTo>
                  <a:lnTo>
                    <a:pt x="2683624" y="5571464"/>
                  </a:lnTo>
                  <a:lnTo>
                    <a:pt x="2683624" y="5147627"/>
                  </a:lnTo>
                  <a:lnTo>
                    <a:pt x="3107461" y="5147627"/>
                  </a:lnTo>
                  <a:lnTo>
                    <a:pt x="3107461" y="5100536"/>
                  </a:lnTo>
                  <a:lnTo>
                    <a:pt x="2683624" y="5100536"/>
                  </a:lnTo>
                  <a:lnTo>
                    <a:pt x="2683624" y="4676686"/>
                  </a:lnTo>
                  <a:lnTo>
                    <a:pt x="3107461" y="4676686"/>
                  </a:lnTo>
                  <a:lnTo>
                    <a:pt x="3107461" y="4629594"/>
                  </a:lnTo>
                  <a:lnTo>
                    <a:pt x="2683624" y="4629594"/>
                  </a:lnTo>
                  <a:lnTo>
                    <a:pt x="2683624" y="4205757"/>
                  </a:lnTo>
                  <a:lnTo>
                    <a:pt x="3107461" y="4205757"/>
                  </a:lnTo>
                  <a:lnTo>
                    <a:pt x="3107461" y="4158653"/>
                  </a:lnTo>
                  <a:lnTo>
                    <a:pt x="2683624" y="4158653"/>
                  </a:lnTo>
                  <a:lnTo>
                    <a:pt x="2683624" y="3734816"/>
                  </a:lnTo>
                  <a:lnTo>
                    <a:pt x="3107461" y="3734816"/>
                  </a:lnTo>
                  <a:lnTo>
                    <a:pt x="3107461" y="3687724"/>
                  </a:lnTo>
                  <a:lnTo>
                    <a:pt x="2683624" y="3687724"/>
                  </a:lnTo>
                  <a:lnTo>
                    <a:pt x="2683624" y="3263874"/>
                  </a:lnTo>
                  <a:lnTo>
                    <a:pt x="3107461" y="3263874"/>
                  </a:lnTo>
                  <a:lnTo>
                    <a:pt x="3107461" y="3216783"/>
                  </a:lnTo>
                  <a:lnTo>
                    <a:pt x="2683624" y="3216783"/>
                  </a:lnTo>
                  <a:lnTo>
                    <a:pt x="2683624" y="2792946"/>
                  </a:lnTo>
                  <a:lnTo>
                    <a:pt x="3107461" y="2792946"/>
                  </a:lnTo>
                  <a:lnTo>
                    <a:pt x="3107461" y="2745841"/>
                  </a:lnTo>
                  <a:lnTo>
                    <a:pt x="2683624" y="2745841"/>
                  </a:lnTo>
                  <a:lnTo>
                    <a:pt x="2683624" y="2322004"/>
                  </a:lnTo>
                  <a:lnTo>
                    <a:pt x="3107461" y="2322004"/>
                  </a:lnTo>
                  <a:lnTo>
                    <a:pt x="3107461" y="2274913"/>
                  </a:lnTo>
                  <a:lnTo>
                    <a:pt x="2683624" y="2274913"/>
                  </a:lnTo>
                  <a:lnTo>
                    <a:pt x="2683624" y="1851063"/>
                  </a:lnTo>
                  <a:lnTo>
                    <a:pt x="3107461" y="1851063"/>
                  </a:lnTo>
                  <a:lnTo>
                    <a:pt x="3107461" y="1803971"/>
                  </a:lnTo>
                  <a:lnTo>
                    <a:pt x="2683624" y="1803971"/>
                  </a:lnTo>
                  <a:lnTo>
                    <a:pt x="2683624" y="1380134"/>
                  </a:lnTo>
                  <a:lnTo>
                    <a:pt x="3107461" y="1380134"/>
                  </a:lnTo>
                  <a:lnTo>
                    <a:pt x="3107461" y="1333030"/>
                  </a:lnTo>
                  <a:lnTo>
                    <a:pt x="2683624" y="1333030"/>
                  </a:lnTo>
                  <a:lnTo>
                    <a:pt x="2683624" y="909193"/>
                  </a:lnTo>
                  <a:lnTo>
                    <a:pt x="3107461" y="909193"/>
                  </a:lnTo>
                  <a:lnTo>
                    <a:pt x="3107461" y="862101"/>
                  </a:lnTo>
                  <a:lnTo>
                    <a:pt x="2683624" y="862101"/>
                  </a:lnTo>
                  <a:lnTo>
                    <a:pt x="2683624" y="438251"/>
                  </a:lnTo>
                  <a:lnTo>
                    <a:pt x="3107461" y="438251"/>
                  </a:lnTo>
                  <a:lnTo>
                    <a:pt x="3107461" y="391160"/>
                  </a:lnTo>
                  <a:lnTo>
                    <a:pt x="2683624" y="391160"/>
                  </a:lnTo>
                  <a:lnTo>
                    <a:pt x="2683624" y="0"/>
                  </a:lnTo>
                  <a:lnTo>
                    <a:pt x="2636532" y="0"/>
                  </a:lnTo>
                  <a:lnTo>
                    <a:pt x="2636532" y="10280840"/>
                  </a:lnTo>
                  <a:lnTo>
                    <a:pt x="2212683" y="10280840"/>
                  </a:lnTo>
                  <a:lnTo>
                    <a:pt x="2212683" y="9857003"/>
                  </a:lnTo>
                  <a:lnTo>
                    <a:pt x="2636532" y="9857003"/>
                  </a:lnTo>
                  <a:lnTo>
                    <a:pt x="2636532" y="9809912"/>
                  </a:lnTo>
                  <a:lnTo>
                    <a:pt x="2212683" y="9809912"/>
                  </a:lnTo>
                  <a:lnTo>
                    <a:pt x="2212683" y="9386062"/>
                  </a:lnTo>
                  <a:lnTo>
                    <a:pt x="2636532" y="9386062"/>
                  </a:lnTo>
                  <a:lnTo>
                    <a:pt x="2636532" y="9338970"/>
                  </a:lnTo>
                  <a:lnTo>
                    <a:pt x="2212683" y="9338970"/>
                  </a:lnTo>
                  <a:lnTo>
                    <a:pt x="2212683" y="8915121"/>
                  </a:lnTo>
                  <a:lnTo>
                    <a:pt x="2636532" y="8915121"/>
                  </a:lnTo>
                  <a:lnTo>
                    <a:pt x="2636532" y="8868029"/>
                  </a:lnTo>
                  <a:lnTo>
                    <a:pt x="2212683" y="8868029"/>
                  </a:lnTo>
                  <a:lnTo>
                    <a:pt x="2212683" y="8444192"/>
                  </a:lnTo>
                  <a:lnTo>
                    <a:pt x="2636532" y="8444192"/>
                  </a:lnTo>
                  <a:lnTo>
                    <a:pt x="2636532" y="8397100"/>
                  </a:lnTo>
                  <a:lnTo>
                    <a:pt x="2212683" y="8397100"/>
                  </a:lnTo>
                  <a:lnTo>
                    <a:pt x="2212683" y="7973250"/>
                  </a:lnTo>
                  <a:lnTo>
                    <a:pt x="2636532" y="7973250"/>
                  </a:lnTo>
                  <a:lnTo>
                    <a:pt x="2636532" y="7926159"/>
                  </a:lnTo>
                  <a:lnTo>
                    <a:pt x="2212683" y="7926159"/>
                  </a:lnTo>
                  <a:lnTo>
                    <a:pt x="2212683" y="7502309"/>
                  </a:lnTo>
                  <a:lnTo>
                    <a:pt x="2636532" y="7502309"/>
                  </a:lnTo>
                  <a:lnTo>
                    <a:pt x="2636532" y="7455217"/>
                  </a:lnTo>
                  <a:lnTo>
                    <a:pt x="2212683" y="7455217"/>
                  </a:lnTo>
                  <a:lnTo>
                    <a:pt x="2212683" y="7031380"/>
                  </a:lnTo>
                  <a:lnTo>
                    <a:pt x="2636532" y="7031380"/>
                  </a:lnTo>
                  <a:lnTo>
                    <a:pt x="2636532" y="6984276"/>
                  </a:lnTo>
                  <a:lnTo>
                    <a:pt x="2212683" y="6984276"/>
                  </a:lnTo>
                  <a:lnTo>
                    <a:pt x="2212683" y="6560439"/>
                  </a:lnTo>
                  <a:lnTo>
                    <a:pt x="2636532" y="6560439"/>
                  </a:lnTo>
                  <a:lnTo>
                    <a:pt x="2636532" y="6513347"/>
                  </a:lnTo>
                  <a:lnTo>
                    <a:pt x="2212683" y="6513347"/>
                  </a:lnTo>
                  <a:lnTo>
                    <a:pt x="2212683" y="6089497"/>
                  </a:lnTo>
                  <a:lnTo>
                    <a:pt x="2636532" y="6089497"/>
                  </a:lnTo>
                  <a:lnTo>
                    <a:pt x="2636532" y="6042406"/>
                  </a:lnTo>
                  <a:lnTo>
                    <a:pt x="2212683" y="6042406"/>
                  </a:lnTo>
                  <a:lnTo>
                    <a:pt x="2212683" y="5618569"/>
                  </a:lnTo>
                  <a:lnTo>
                    <a:pt x="2636532" y="5618569"/>
                  </a:lnTo>
                  <a:lnTo>
                    <a:pt x="2636532" y="5571464"/>
                  </a:lnTo>
                  <a:lnTo>
                    <a:pt x="2212683" y="5571464"/>
                  </a:lnTo>
                  <a:lnTo>
                    <a:pt x="2212683" y="5147627"/>
                  </a:lnTo>
                  <a:lnTo>
                    <a:pt x="2636532" y="5147627"/>
                  </a:lnTo>
                  <a:lnTo>
                    <a:pt x="2636532" y="5100536"/>
                  </a:lnTo>
                  <a:lnTo>
                    <a:pt x="2212683" y="5100536"/>
                  </a:lnTo>
                  <a:lnTo>
                    <a:pt x="2212683" y="4676686"/>
                  </a:lnTo>
                  <a:lnTo>
                    <a:pt x="2636532" y="4676686"/>
                  </a:lnTo>
                  <a:lnTo>
                    <a:pt x="2636532" y="4629594"/>
                  </a:lnTo>
                  <a:lnTo>
                    <a:pt x="2212683" y="4629594"/>
                  </a:lnTo>
                  <a:lnTo>
                    <a:pt x="2212683" y="4205757"/>
                  </a:lnTo>
                  <a:lnTo>
                    <a:pt x="2636532" y="4205757"/>
                  </a:lnTo>
                  <a:lnTo>
                    <a:pt x="2636532" y="4158653"/>
                  </a:lnTo>
                  <a:lnTo>
                    <a:pt x="2212683" y="4158653"/>
                  </a:lnTo>
                  <a:lnTo>
                    <a:pt x="2212683" y="3734816"/>
                  </a:lnTo>
                  <a:lnTo>
                    <a:pt x="2636532" y="3734816"/>
                  </a:lnTo>
                  <a:lnTo>
                    <a:pt x="2636532" y="3687724"/>
                  </a:lnTo>
                  <a:lnTo>
                    <a:pt x="2212683" y="3687724"/>
                  </a:lnTo>
                  <a:lnTo>
                    <a:pt x="2212683" y="3263874"/>
                  </a:lnTo>
                  <a:lnTo>
                    <a:pt x="2636532" y="3263874"/>
                  </a:lnTo>
                  <a:lnTo>
                    <a:pt x="2636532" y="3216783"/>
                  </a:lnTo>
                  <a:lnTo>
                    <a:pt x="2212683" y="3216783"/>
                  </a:lnTo>
                  <a:lnTo>
                    <a:pt x="2212683" y="2792946"/>
                  </a:lnTo>
                  <a:lnTo>
                    <a:pt x="2636532" y="2792946"/>
                  </a:lnTo>
                  <a:lnTo>
                    <a:pt x="2636532" y="2745841"/>
                  </a:lnTo>
                  <a:lnTo>
                    <a:pt x="2212683" y="2745841"/>
                  </a:lnTo>
                  <a:lnTo>
                    <a:pt x="2212683" y="2322004"/>
                  </a:lnTo>
                  <a:lnTo>
                    <a:pt x="2636532" y="2322004"/>
                  </a:lnTo>
                  <a:lnTo>
                    <a:pt x="2636532" y="2274913"/>
                  </a:lnTo>
                  <a:lnTo>
                    <a:pt x="2212683" y="2274913"/>
                  </a:lnTo>
                  <a:lnTo>
                    <a:pt x="2212683" y="1851063"/>
                  </a:lnTo>
                  <a:lnTo>
                    <a:pt x="2636532" y="1851063"/>
                  </a:lnTo>
                  <a:lnTo>
                    <a:pt x="2636532" y="1803971"/>
                  </a:lnTo>
                  <a:lnTo>
                    <a:pt x="2212683" y="1803971"/>
                  </a:lnTo>
                  <a:lnTo>
                    <a:pt x="2212683" y="1380134"/>
                  </a:lnTo>
                  <a:lnTo>
                    <a:pt x="2636532" y="1380134"/>
                  </a:lnTo>
                  <a:lnTo>
                    <a:pt x="2636532" y="1333030"/>
                  </a:lnTo>
                  <a:lnTo>
                    <a:pt x="2212683" y="1333030"/>
                  </a:lnTo>
                  <a:lnTo>
                    <a:pt x="2212683" y="909193"/>
                  </a:lnTo>
                  <a:lnTo>
                    <a:pt x="2636532" y="909193"/>
                  </a:lnTo>
                  <a:lnTo>
                    <a:pt x="2636532" y="862101"/>
                  </a:lnTo>
                  <a:lnTo>
                    <a:pt x="2212683" y="862101"/>
                  </a:lnTo>
                  <a:lnTo>
                    <a:pt x="2212683" y="438251"/>
                  </a:lnTo>
                  <a:lnTo>
                    <a:pt x="2636532" y="438251"/>
                  </a:lnTo>
                  <a:lnTo>
                    <a:pt x="2636532" y="391160"/>
                  </a:lnTo>
                  <a:lnTo>
                    <a:pt x="2212683" y="391160"/>
                  </a:lnTo>
                  <a:lnTo>
                    <a:pt x="2212683" y="0"/>
                  </a:lnTo>
                  <a:lnTo>
                    <a:pt x="2165591" y="0"/>
                  </a:lnTo>
                  <a:lnTo>
                    <a:pt x="2165591" y="10280840"/>
                  </a:lnTo>
                  <a:lnTo>
                    <a:pt x="1741741" y="10280840"/>
                  </a:lnTo>
                  <a:lnTo>
                    <a:pt x="1741741" y="9857003"/>
                  </a:lnTo>
                  <a:lnTo>
                    <a:pt x="2165591" y="9857003"/>
                  </a:lnTo>
                  <a:lnTo>
                    <a:pt x="2165591" y="9809912"/>
                  </a:lnTo>
                  <a:lnTo>
                    <a:pt x="1741741" y="9809912"/>
                  </a:lnTo>
                  <a:lnTo>
                    <a:pt x="1741741" y="9386062"/>
                  </a:lnTo>
                  <a:lnTo>
                    <a:pt x="2165591" y="9386062"/>
                  </a:lnTo>
                  <a:lnTo>
                    <a:pt x="2165591" y="9338970"/>
                  </a:lnTo>
                  <a:lnTo>
                    <a:pt x="1741741" y="9338970"/>
                  </a:lnTo>
                  <a:lnTo>
                    <a:pt x="1741741" y="8915121"/>
                  </a:lnTo>
                  <a:lnTo>
                    <a:pt x="2165591" y="8915121"/>
                  </a:lnTo>
                  <a:lnTo>
                    <a:pt x="2165591" y="8868029"/>
                  </a:lnTo>
                  <a:lnTo>
                    <a:pt x="1741741" y="8868029"/>
                  </a:lnTo>
                  <a:lnTo>
                    <a:pt x="1741741" y="8444192"/>
                  </a:lnTo>
                  <a:lnTo>
                    <a:pt x="2165591" y="8444192"/>
                  </a:lnTo>
                  <a:lnTo>
                    <a:pt x="2165591" y="8397100"/>
                  </a:lnTo>
                  <a:lnTo>
                    <a:pt x="1741741" y="8397100"/>
                  </a:lnTo>
                  <a:lnTo>
                    <a:pt x="1741741" y="7973250"/>
                  </a:lnTo>
                  <a:lnTo>
                    <a:pt x="2165591" y="7973250"/>
                  </a:lnTo>
                  <a:lnTo>
                    <a:pt x="2165591" y="7926159"/>
                  </a:lnTo>
                  <a:lnTo>
                    <a:pt x="1741741" y="7926159"/>
                  </a:lnTo>
                  <a:lnTo>
                    <a:pt x="1741741" y="7502309"/>
                  </a:lnTo>
                  <a:lnTo>
                    <a:pt x="2165591" y="7502309"/>
                  </a:lnTo>
                  <a:lnTo>
                    <a:pt x="2165591" y="7455217"/>
                  </a:lnTo>
                  <a:lnTo>
                    <a:pt x="1741741" y="7455217"/>
                  </a:lnTo>
                  <a:lnTo>
                    <a:pt x="1741741" y="7031380"/>
                  </a:lnTo>
                  <a:lnTo>
                    <a:pt x="2165591" y="7031380"/>
                  </a:lnTo>
                  <a:lnTo>
                    <a:pt x="2165591" y="6984276"/>
                  </a:lnTo>
                  <a:lnTo>
                    <a:pt x="1741741" y="6984276"/>
                  </a:lnTo>
                  <a:lnTo>
                    <a:pt x="1741741" y="6560439"/>
                  </a:lnTo>
                  <a:lnTo>
                    <a:pt x="2165591" y="6560439"/>
                  </a:lnTo>
                  <a:lnTo>
                    <a:pt x="2165591" y="6513347"/>
                  </a:lnTo>
                  <a:lnTo>
                    <a:pt x="1741741" y="6513347"/>
                  </a:lnTo>
                  <a:lnTo>
                    <a:pt x="1741741" y="6089497"/>
                  </a:lnTo>
                  <a:lnTo>
                    <a:pt x="2165591" y="6089497"/>
                  </a:lnTo>
                  <a:lnTo>
                    <a:pt x="2165591" y="6042406"/>
                  </a:lnTo>
                  <a:lnTo>
                    <a:pt x="1741741" y="6042406"/>
                  </a:lnTo>
                  <a:lnTo>
                    <a:pt x="1741741" y="5618569"/>
                  </a:lnTo>
                  <a:lnTo>
                    <a:pt x="2165591" y="5618569"/>
                  </a:lnTo>
                  <a:lnTo>
                    <a:pt x="2165591" y="5571464"/>
                  </a:lnTo>
                  <a:lnTo>
                    <a:pt x="1741741" y="5571464"/>
                  </a:lnTo>
                  <a:lnTo>
                    <a:pt x="1741741" y="5147627"/>
                  </a:lnTo>
                  <a:lnTo>
                    <a:pt x="2165591" y="5147627"/>
                  </a:lnTo>
                  <a:lnTo>
                    <a:pt x="2165591" y="5100536"/>
                  </a:lnTo>
                  <a:lnTo>
                    <a:pt x="1741741" y="5100536"/>
                  </a:lnTo>
                  <a:lnTo>
                    <a:pt x="1741741" y="4676686"/>
                  </a:lnTo>
                  <a:lnTo>
                    <a:pt x="2165591" y="4676686"/>
                  </a:lnTo>
                  <a:lnTo>
                    <a:pt x="2165591" y="4629594"/>
                  </a:lnTo>
                  <a:lnTo>
                    <a:pt x="1741741" y="4629594"/>
                  </a:lnTo>
                  <a:lnTo>
                    <a:pt x="1741741" y="4205757"/>
                  </a:lnTo>
                  <a:lnTo>
                    <a:pt x="2165591" y="4205757"/>
                  </a:lnTo>
                  <a:lnTo>
                    <a:pt x="2165591" y="4158653"/>
                  </a:lnTo>
                  <a:lnTo>
                    <a:pt x="1741741" y="4158653"/>
                  </a:lnTo>
                  <a:lnTo>
                    <a:pt x="1741741" y="3734816"/>
                  </a:lnTo>
                  <a:lnTo>
                    <a:pt x="2165591" y="3734816"/>
                  </a:lnTo>
                  <a:lnTo>
                    <a:pt x="2165591" y="3687724"/>
                  </a:lnTo>
                  <a:lnTo>
                    <a:pt x="1741741" y="3687724"/>
                  </a:lnTo>
                  <a:lnTo>
                    <a:pt x="1741741" y="3263874"/>
                  </a:lnTo>
                  <a:lnTo>
                    <a:pt x="2165591" y="3263874"/>
                  </a:lnTo>
                  <a:lnTo>
                    <a:pt x="2165591" y="3216783"/>
                  </a:lnTo>
                  <a:lnTo>
                    <a:pt x="1741741" y="3216783"/>
                  </a:lnTo>
                  <a:lnTo>
                    <a:pt x="1741741" y="2792946"/>
                  </a:lnTo>
                  <a:lnTo>
                    <a:pt x="2165591" y="2792946"/>
                  </a:lnTo>
                  <a:lnTo>
                    <a:pt x="2165591" y="2745841"/>
                  </a:lnTo>
                  <a:lnTo>
                    <a:pt x="1741741" y="2745841"/>
                  </a:lnTo>
                  <a:lnTo>
                    <a:pt x="1741741" y="2322004"/>
                  </a:lnTo>
                  <a:lnTo>
                    <a:pt x="2165591" y="2322004"/>
                  </a:lnTo>
                  <a:lnTo>
                    <a:pt x="2165591" y="2274913"/>
                  </a:lnTo>
                  <a:lnTo>
                    <a:pt x="1741741" y="2274913"/>
                  </a:lnTo>
                  <a:lnTo>
                    <a:pt x="1741741" y="1851063"/>
                  </a:lnTo>
                  <a:lnTo>
                    <a:pt x="2165591" y="1851063"/>
                  </a:lnTo>
                  <a:lnTo>
                    <a:pt x="2165591" y="1803971"/>
                  </a:lnTo>
                  <a:lnTo>
                    <a:pt x="1741741" y="1803971"/>
                  </a:lnTo>
                  <a:lnTo>
                    <a:pt x="1741741" y="1380134"/>
                  </a:lnTo>
                  <a:lnTo>
                    <a:pt x="2165591" y="1380134"/>
                  </a:lnTo>
                  <a:lnTo>
                    <a:pt x="2165591" y="1333030"/>
                  </a:lnTo>
                  <a:lnTo>
                    <a:pt x="1741741" y="1333030"/>
                  </a:lnTo>
                  <a:lnTo>
                    <a:pt x="1741741" y="909193"/>
                  </a:lnTo>
                  <a:lnTo>
                    <a:pt x="2165591" y="909193"/>
                  </a:lnTo>
                  <a:lnTo>
                    <a:pt x="2165591" y="862101"/>
                  </a:lnTo>
                  <a:lnTo>
                    <a:pt x="1741741" y="862101"/>
                  </a:lnTo>
                  <a:lnTo>
                    <a:pt x="1741741" y="438251"/>
                  </a:lnTo>
                  <a:lnTo>
                    <a:pt x="2165591" y="438251"/>
                  </a:lnTo>
                  <a:lnTo>
                    <a:pt x="2165591" y="391160"/>
                  </a:lnTo>
                  <a:lnTo>
                    <a:pt x="1741741" y="391160"/>
                  </a:lnTo>
                  <a:lnTo>
                    <a:pt x="1741741" y="0"/>
                  </a:lnTo>
                  <a:lnTo>
                    <a:pt x="1694649" y="0"/>
                  </a:lnTo>
                  <a:lnTo>
                    <a:pt x="1694649" y="10280840"/>
                  </a:lnTo>
                  <a:lnTo>
                    <a:pt x="1270812" y="10280840"/>
                  </a:lnTo>
                  <a:lnTo>
                    <a:pt x="1270812" y="9857003"/>
                  </a:lnTo>
                  <a:lnTo>
                    <a:pt x="1694649" y="9857003"/>
                  </a:lnTo>
                  <a:lnTo>
                    <a:pt x="1694649" y="9809912"/>
                  </a:lnTo>
                  <a:lnTo>
                    <a:pt x="1270812" y="9809912"/>
                  </a:lnTo>
                  <a:lnTo>
                    <a:pt x="1270812" y="9386062"/>
                  </a:lnTo>
                  <a:lnTo>
                    <a:pt x="1694649" y="9386062"/>
                  </a:lnTo>
                  <a:lnTo>
                    <a:pt x="1694649" y="9338970"/>
                  </a:lnTo>
                  <a:lnTo>
                    <a:pt x="1270812" y="9338970"/>
                  </a:lnTo>
                  <a:lnTo>
                    <a:pt x="1270812" y="8915121"/>
                  </a:lnTo>
                  <a:lnTo>
                    <a:pt x="1694649" y="8915121"/>
                  </a:lnTo>
                  <a:lnTo>
                    <a:pt x="1694649" y="8868029"/>
                  </a:lnTo>
                  <a:lnTo>
                    <a:pt x="1270812" y="8868029"/>
                  </a:lnTo>
                  <a:lnTo>
                    <a:pt x="1270812" y="8444192"/>
                  </a:lnTo>
                  <a:lnTo>
                    <a:pt x="1694649" y="8444192"/>
                  </a:lnTo>
                  <a:lnTo>
                    <a:pt x="1694649" y="8397100"/>
                  </a:lnTo>
                  <a:lnTo>
                    <a:pt x="1270812" y="8397100"/>
                  </a:lnTo>
                  <a:lnTo>
                    <a:pt x="1270812" y="7973250"/>
                  </a:lnTo>
                  <a:lnTo>
                    <a:pt x="1694649" y="7973250"/>
                  </a:lnTo>
                  <a:lnTo>
                    <a:pt x="1694649" y="7926159"/>
                  </a:lnTo>
                  <a:lnTo>
                    <a:pt x="1270812" y="7926159"/>
                  </a:lnTo>
                  <a:lnTo>
                    <a:pt x="1270812" y="7502309"/>
                  </a:lnTo>
                  <a:lnTo>
                    <a:pt x="1694649" y="7502309"/>
                  </a:lnTo>
                  <a:lnTo>
                    <a:pt x="1694649" y="7455217"/>
                  </a:lnTo>
                  <a:lnTo>
                    <a:pt x="1270812" y="7455217"/>
                  </a:lnTo>
                  <a:lnTo>
                    <a:pt x="1270812" y="7031380"/>
                  </a:lnTo>
                  <a:lnTo>
                    <a:pt x="1694649" y="7031380"/>
                  </a:lnTo>
                  <a:lnTo>
                    <a:pt x="1694649" y="6984276"/>
                  </a:lnTo>
                  <a:lnTo>
                    <a:pt x="1270812" y="6984276"/>
                  </a:lnTo>
                  <a:lnTo>
                    <a:pt x="1270812" y="6560439"/>
                  </a:lnTo>
                  <a:lnTo>
                    <a:pt x="1694649" y="6560439"/>
                  </a:lnTo>
                  <a:lnTo>
                    <a:pt x="1694649" y="6513347"/>
                  </a:lnTo>
                  <a:lnTo>
                    <a:pt x="1270812" y="6513347"/>
                  </a:lnTo>
                  <a:lnTo>
                    <a:pt x="1270812" y="6089497"/>
                  </a:lnTo>
                  <a:lnTo>
                    <a:pt x="1694649" y="6089497"/>
                  </a:lnTo>
                  <a:lnTo>
                    <a:pt x="1694649" y="6042406"/>
                  </a:lnTo>
                  <a:lnTo>
                    <a:pt x="1270812" y="6042406"/>
                  </a:lnTo>
                  <a:lnTo>
                    <a:pt x="1270812" y="5618569"/>
                  </a:lnTo>
                  <a:lnTo>
                    <a:pt x="1694649" y="5618569"/>
                  </a:lnTo>
                  <a:lnTo>
                    <a:pt x="1694649" y="5571464"/>
                  </a:lnTo>
                  <a:lnTo>
                    <a:pt x="1270812" y="5571464"/>
                  </a:lnTo>
                  <a:lnTo>
                    <a:pt x="1270812" y="5147627"/>
                  </a:lnTo>
                  <a:lnTo>
                    <a:pt x="1694649" y="5147627"/>
                  </a:lnTo>
                  <a:lnTo>
                    <a:pt x="1694649" y="5100536"/>
                  </a:lnTo>
                  <a:lnTo>
                    <a:pt x="1270812" y="5100536"/>
                  </a:lnTo>
                  <a:lnTo>
                    <a:pt x="1270812" y="4676686"/>
                  </a:lnTo>
                  <a:lnTo>
                    <a:pt x="1694649" y="4676686"/>
                  </a:lnTo>
                  <a:lnTo>
                    <a:pt x="1694649" y="4629594"/>
                  </a:lnTo>
                  <a:lnTo>
                    <a:pt x="1270812" y="4629594"/>
                  </a:lnTo>
                  <a:lnTo>
                    <a:pt x="1270812" y="4205757"/>
                  </a:lnTo>
                  <a:lnTo>
                    <a:pt x="1694649" y="4205757"/>
                  </a:lnTo>
                  <a:lnTo>
                    <a:pt x="1694649" y="4158653"/>
                  </a:lnTo>
                  <a:lnTo>
                    <a:pt x="1270812" y="4158653"/>
                  </a:lnTo>
                  <a:lnTo>
                    <a:pt x="1270812" y="3734816"/>
                  </a:lnTo>
                  <a:lnTo>
                    <a:pt x="1694649" y="3734816"/>
                  </a:lnTo>
                  <a:lnTo>
                    <a:pt x="1694649" y="3687724"/>
                  </a:lnTo>
                  <a:lnTo>
                    <a:pt x="1270812" y="3687724"/>
                  </a:lnTo>
                  <a:lnTo>
                    <a:pt x="1270812" y="3263874"/>
                  </a:lnTo>
                  <a:lnTo>
                    <a:pt x="1694649" y="3263874"/>
                  </a:lnTo>
                  <a:lnTo>
                    <a:pt x="1694649" y="3216783"/>
                  </a:lnTo>
                  <a:lnTo>
                    <a:pt x="1270812" y="3216783"/>
                  </a:lnTo>
                  <a:lnTo>
                    <a:pt x="1270812" y="2792946"/>
                  </a:lnTo>
                  <a:lnTo>
                    <a:pt x="1694649" y="2792946"/>
                  </a:lnTo>
                  <a:lnTo>
                    <a:pt x="1694649" y="2745841"/>
                  </a:lnTo>
                  <a:lnTo>
                    <a:pt x="1270812" y="2745841"/>
                  </a:lnTo>
                  <a:lnTo>
                    <a:pt x="1270812" y="2322004"/>
                  </a:lnTo>
                  <a:lnTo>
                    <a:pt x="1694649" y="2322004"/>
                  </a:lnTo>
                  <a:lnTo>
                    <a:pt x="1694649" y="2274913"/>
                  </a:lnTo>
                  <a:lnTo>
                    <a:pt x="1270812" y="2274913"/>
                  </a:lnTo>
                  <a:lnTo>
                    <a:pt x="1270812" y="1851063"/>
                  </a:lnTo>
                  <a:lnTo>
                    <a:pt x="1694649" y="1851063"/>
                  </a:lnTo>
                  <a:lnTo>
                    <a:pt x="1694649" y="1803971"/>
                  </a:lnTo>
                  <a:lnTo>
                    <a:pt x="1270812" y="1803971"/>
                  </a:lnTo>
                  <a:lnTo>
                    <a:pt x="1270812" y="1380134"/>
                  </a:lnTo>
                  <a:lnTo>
                    <a:pt x="1694649" y="1380134"/>
                  </a:lnTo>
                  <a:lnTo>
                    <a:pt x="1694649" y="1333030"/>
                  </a:lnTo>
                  <a:lnTo>
                    <a:pt x="1270812" y="1333030"/>
                  </a:lnTo>
                  <a:lnTo>
                    <a:pt x="1270812" y="909193"/>
                  </a:lnTo>
                  <a:lnTo>
                    <a:pt x="1694649" y="909193"/>
                  </a:lnTo>
                  <a:lnTo>
                    <a:pt x="1694649" y="862101"/>
                  </a:lnTo>
                  <a:lnTo>
                    <a:pt x="1270812" y="862101"/>
                  </a:lnTo>
                  <a:lnTo>
                    <a:pt x="1270812" y="438251"/>
                  </a:lnTo>
                  <a:lnTo>
                    <a:pt x="1694649" y="438251"/>
                  </a:lnTo>
                  <a:lnTo>
                    <a:pt x="1694649" y="391160"/>
                  </a:lnTo>
                  <a:lnTo>
                    <a:pt x="1270812" y="391160"/>
                  </a:lnTo>
                  <a:lnTo>
                    <a:pt x="1270812" y="0"/>
                  </a:lnTo>
                  <a:lnTo>
                    <a:pt x="1223708" y="0"/>
                  </a:lnTo>
                  <a:lnTo>
                    <a:pt x="1223708" y="10280840"/>
                  </a:lnTo>
                  <a:lnTo>
                    <a:pt x="799871" y="10280840"/>
                  </a:lnTo>
                  <a:lnTo>
                    <a:pt x="799871" y="9857003"/>
                  </a:lnTo>
                  <a:lnTo>
                    <a:pt x="1223708" y="9857003"/>
                  </a:lnTo>
                  <a:lnTo>
                    <a:pt x="1223708" y="9809912"/>
                  </a:lnTo>
                  <a:lnTo>
                    <a:pt x="799871" y="9809912"/>
                  </a:lnTo>
                  <a:lnTo>
                    <a:pt x="799871" y="9386062"/>
                  </a:lnTo>
                  <a:lnTo>
                    <a:pt x="1223708" y="9386062"/>
                  </a:lnTo>
                  <a:lnTo>
                    <a:pt x="1223708" y="9338970"/>
                  </a:lnTo>
                  <a:lnTo>
                    <a:pt x="799871" y="9338970"/>
                  </a:lnTo>
                  <a:lnTo>
                    <a:pt x="799871" y="8915121"/>
                  </a:lnTo>
                  <a:lnTo>
                    <a:pt x="1223708" y="8915121"/>
                  </a:lnTo>
                  <a:lnTo>
                    <a:pt x="1223708" y="8868029"/>
                  </a:lnTo>
                  <a:lnTo>
                    <a:pt x="799871" y="8868029"/>
                  </a:lnTo>
                  <a:lnTo>
                    <a:pt x="799871" y="8444192"/>
                  </a:lnTo>
                  <a:lnTo>
                    <a:pt x="1223708" y="8444192"/>
                  </a:lnTo>
                  <a:lnTo>
                    <a:pt x="1223708" y="8397100"/>
                  </a:lnTo>
                  <a:lnTo>
                    <a:pt x="799871" y="8397100"/>
                  </a:lnTo>
                  <a:lnTo>
                    <a:pt x="799871" y="7973250"/>
                  </a:lnTo>
                  <a:lnTo>
                    <a:pt x="1223708" y="7973250"/>
                  </a:lnTo>
                  <a:lnTo>
                    <a:pt x="1223708" y="7926159"/>
                  </a:lnTo>
                  <a:lnTo>
                    <a:pt x="799871" y="7926159"/>
                  </a:lnTo>
                  <a:lnTo>
                    <a:pt x="799871" y="7502309"/>
                  </a:lnTo>
                  <a:lnTo>
                    <a:pt x="1223708" y="7502309"/>
                  </a:lnTo>
                  <a:lnTo>
                    <a:pt x="1223708" y="7455217"/>
                  </a:lnTo>
                  <a:lnTo>
                    <a:pt x="799871" y="7455217"/>
                  </a:lnTo>
                  <a:lnTo>
                    <a:pt x="799871" y="7031380"/>
                  </a:lnTo>
                  <a:lnTo>
                    <a:pt x="1223708" y="7031380"/>
                  </a:lnTo>
                  <a:lnTo>
                    <a:pt x="1223708" y="6984276"/>
                  </a:lnTo>
                  <a:lnTo>
                    <a:pt x="799871" y="6984276"/>
                  </a:lnTo>
                  <a:lnTo>
                    <a:pt x="799871" y="6560439"/>
                  </a:lnTo>
                  <a:lnTo>
                    <a:pt x="1223708" y="6560439"/>
                  </a:lnTo>
                  <a:lnTo>
                    <a:pt x="1223708" y="6513347"/>
                  </a:lnTo>
                  <a:lnTo>
                    <a:pt x="799871" y="6513347"/>
                  </a:lnTo>
                  <a:lnTo>
                    <a:pt x="799871" y="6089497"/>
                  </a:lnTo>
                  <a:lnTo>
                    <a:pt x="1223708" y="6089497"/>
                  </a:lnTo>
                  <a:lnTo>
                    <a:pt x="1223708" y="6042406"/>
                  </a:lnTo>
                  <a:lnTo>
                    <a:pt x="799871" y="6042406"/>
                  </a:lnTo>
                  <a:lnTo>
                    <a:pt x="799871" y="5618569"/>
                  </a:lnTo>
                  <a:lnTo>
                    <a:pt x="1223708" y="5618569"/>
                  </a:lnTo>
                  <a:lnTo>
                    <a:pt x="1223708" y="5571464"/>
                  </a:lnTo>
                  <a:lnTo>
                    <a:pt x="799871" y="5571464"/>
                  </a:lnTo>
                  <a:lnTo>
                    <a:pt x="799871" y="5147627"/>
                  </a:lnTo>
                  <a:lnTo>
                    <a:pt x="1223708" y="5147627"/>
                  </a:lnTo>
                  <a:lnTo>
                    <a:pt x="1223708" y="5100536"/>
                  </a:lnTo>
                  <a:lnTo>
                    <a:pt x="799871" y="5100536"/>
                  </a:lnTo>
                  <a:lnTo>
                    <a:pt x="799871" y="4676686"/>
                  </a:lnTo>
                  <a:lnTo>
                    <a:pt x="1223708" y="4676686"/>
                  </a:lnTo>
                  <a:lnTo>
                    <a:pt x="1223708" y="4629594"/>
                  </a:lnTo>
                  <a:lnTo>
                    <a:pt x="799871" y="4629594"/>
                  </a:lnTo>
                  <a:lnTo>
                    <a:pt x="799871" y="4205757"/>
                  </a:lnTo>
                  <a:lnTo>
                    <a:pt x="1223708" y="4205757"/>
                  </a:lnTo>
                  <a:lnTo>
                    <a:pt x="1223708" y="4158653"/>
                  </a:lnTo>
                  <a:lnTo>
                    <a:pt x="799871" y="4158653"/>
                  </a:lnTo>
                  <a:lnTo>
                    <a:pt x="799871" y="3734816"/>
                  </a:lnTo>
                  <a:lnTo>
                    <a:pt x="1223708" y="3734816"/>
                  </a:lnTo>
                  <a:lnTo>
                    <a:pt x="1223708" y="3687724"/>
                  </a:lnTo>
                  <a:lnTo>
                    <a:pt x="799871" y="3687724"/>
                  </a:lnTo>
                  <a:lnTo>
                    <a:pt x="799871" y="3263874"/>
                  </a:lnTo>
                  <a:lnTo>
                    <a:pt x="1223708" y="3263874"/>
                  </a:lnTo>
                  <a:lnTo>
                    <a:pt x="1223708" y="3216783"/>
                  </a:lnTo>
                  <a:lnTo>
                    <a:pt x="799871" y="3216783"/>
                  </a:lnTo>
                  <a:lnTo>
                    <a:pt x="799871" y="2792946"/>
                  </a:lnTo>
                  <a:lnTo>
                    <a:pt x="1223708" y="2792946"/>
                  </a:lnTo>
                  <a:lnTo>
                    <a:pt x="1223708" y="2745841"/>
                  </a:lnTo>
                  <a:lnTo>
                    <a:pt x="799871" y="2745841"/>
                  </a:lnTo>
                  <a:lnTo>
                    <a:pt x="799871" y="2322004"/>
                  </a:lnTo>
                  <a:lnTo>
                    <a:pt x="1223708" y="2322004"/>
                  </a:lnTo>
                  <a:lnTo>
                    <a:pt x="1223708" y="2274913"/>
                  </a:lnTo>
                  <a:lnTo>
                    <a:pt x="799871" y="2274913"/>
                  </a:lnTo>
                  <a:lnTo>
                    <a:pt x="799871" y="1851063"/>
                  </a:lnTo>
                  <a:lnTo>
                    <a:pt x="1223708" y="1851063"/>
                  </a:lnTo>
                  <a:lnTo>
                    <a:pt x="1223708" y="1803971"/>
                  </a:lnTo>
                  <a:lnTo>
                    <a:pt x="799871" y="1803971"/>
                  </a:lnTo>
                  <a:lnTo>
                    <a:pt x="799871" y="1380134"/>
                  </a:lnTo>
                  <a:lnTo>
                    <a:pt x="1223708" y="1380134"/>
                  </a:lnTo>
                  <a:lnTo>
                    <a:pt x="1223708" y="1333030"/>
                  </a:lnTo>
                  <a:lnTo>
                    <a:pt x="799871" y="1333030"/>
                  </a:lnTo>
                  <a:lnTo>
                    <a:pt x="799871" y="909193"/>
                  </a:lnTo>
                  <a:lnTo>
                    <a:pt x="1223708" y="909193"/>
                  </a:lnTo>
                  <a:lnTo>
                    <a:pt x="1223708" y="862101"/>
                  </a:lnTo>
                  <a:lnTo>
                    <a:pt x="799871" y="862101"/>
                  </a:lnTo>
                  <a:lnTo>
                    <a:pt x="799871" y="438251"/>
                  </a:lnTo>
                  <a:lnTo>
                    <a:pt x="1223708" y="438251"/>
                  </a:lnTo>
                  <a:lnTo>
                    <a:pt x="1223708" y="391160"/>
                  </a:lnTo>
                  <a:lnTo>
                    <a:pt x="799871" y="391160"/>
                  </a:lnTo>
                  <a:lnTo>
                    <a:pt x="799871" y="0"/>
                  </a:lnTo>
                  <a:lnTo>
                    <a:pt x="752779" y="0"/>
                  </a:lnTo>
                  <a:lnTo>
                    <a:pt x="752779" y="10280840"/>
                  </a:lnTo>
                  <a:lnTo>
                    <a:pt x="328930" y="10280840"/>
                  </a:lnTo>
                  <a:lnTo>
                    <a:pt x="328930" y="9857003"/>
                  </a:lnTo>
                  <a:lnTo>
                    <a:pt x="752779" y="9857003"/>
                  </a:lnTo>
                  <a:lnTo>
                    <a:pt x="752779" y="9809912"/>
                  </a:lnTo>
                  <a:lnTo>
                    <a:pt x="328930" y="9809912"/>
                  </a:lnTo>
                  <a:lnTo>
                    <a:pt x="328930" y="9386062"/>
                  </a:lnTo>
                  <a:lnTo>
                    <a:pt x="752779" y="9386062"/>
                  </a:lnTo>
                  <a:lnTo>
                    <a:pt x="752779" y="9338970"/>
                  </a:lnTo>
                  <a:lnTo>
                    <a:pt x="328930" y="9338970"/>
                  </a:lnTo>
                  <a:lnTo>
                    <a:pt x="328930" y="8915121"/>
                  </a:lnTo>
                  <a:lnTo>
                    <a:pt x="752779" y="8915121"/>
                  </a:lnTo>
                  <a:lnTo>
                    <a:pt x="752779" y="8868029"/>
                  </a:lnTo>
                  <a:lnTo>
                    <a:pt x="328930" y="8868029"/>
                  </a:lnTo>
                  <a:lnTo>
                    <a:pt x="328930" y="8444192"/>
                  </a:lnTo>
                  <a:lnTo>
                    <a:pt x="752779" y="8444192"/>
                  </a:lnTo>
                  <a:lnTo>
                    <a:pt x="752779" y="8397100"/>
                  </a:lnTo>
                  <a:lnTo>
                    <a:pt x="328930" y="8397100"/>
                  </a:lnTo>
                  <a:lnTo>
                    <a:pt x="328930" y="7973250"/>
                  </a:lnTo>
                  <a:lnTo>
                    <a:pt x="752779" y="7973250"/>
                  </a:lnTo>
                  <a:lnTo>
                    <a:pt x="752779" y="7926159"/>
                  </a:lnTo>
                  <a:lnTo>
                    <a:pt x="328930" y="7926159"/>
                  </a:lnTo>
                  <a:lnTo>
                    <a:pt x="328930" y="7502309"/>
                  </a:lnTo>
                  <a:lnTo>
                    <a:pt x="752779" y="7502309"/>
                  </a:lnTo>
                  <a:lnTo>
                    <a:pt x="752779" y="7455217"/>
                  </a:lnTo>
                  <a:lnTo>
                    <a:pt x="328930" y="7455217"/>
                  </a:lnTo>
                  <a:lnTo>
                    <a:pt x="328930" y="7031380"/>
                  </a:lnTo>
                  <a:lnTo>
                    <a:pt x="752779" y="7031380"/>
                  </a:lnTo>
                  <a:lnTo>
                    <a:pt x="752779" y="6984276"/>
                  </a:lnTo>
                  <a:lnTo>
                    <a:pt x="328930" y="6984276"/>
                  </a:lnTo>
                  <a:lnTo>
                    <a:pt x="328930" y="6560439"/>
                  </a:lnTo>
                  <a:lnTo>
                    <a:pt x="752779" y="6560439"/>
                  </a:lnTo>
                  <a:lnTo>
                    <a:pt x="752779" y="6513347"/>
                  </a:lnTo>
                  <a:lnTo>
                    <a:pt x="328930" y="6513347"/>
                  </a:lnTo>
                  <a:lnTo>
                    <a:pt x="328930" y="6089497"/>
                  </a:lnTo>
                  <a:lnTo>
                    <a:pt x="752779" y="6089497"/>
                  </a:lnTo>
                  <a:lnTo>
                    <a:pt x="752779" y="6042406"/>
                  </a:lnTo>
                  <a:lnTo>
                    <a:pt x="328930" y="6042406"/>
                  </a:lnTo>
                  <a:lnTo>
                    <a:pt x="328930" y="5618569"/>
                  </a:lnTo>
                  <a:lnTo>
                    <a:pt x="752779" y="5618569"/>
                  </a:lnTo>
                  <a:lnTo>
                    <a:pt x="752779" y="5571464"/>
                  </a:lnTo>
                  <a:lnTo>
                    <a:pt x="328930" y="5571464"/>
                  </a:lnTo>
                  <a:lnTo>
                    <a:pt x="328930" y="5147627"/>
                  </a:lnTo>
                  <a:lnTo>
                    <a:pt x="752779" y="5147627"/>
                  </a:lnTo>
                  <a:lnTo>
                    <a:pt x="752779" y="5100536"/>
                  </a:lnTo>
                  <a:lnTo>
                    <a:pt x="328930" y="5100536"/>
                  </a:lnTo>
                  <a:lnTo>
                    <a:pt x="328930" y="4676686"/>
                  </a:lnTo>
                  <a:lnTo>
                    <a:pt x="752779" y="4676686"/>
                  </a:lnTo>
                  <a:lnTo>
                    <a:pt x="752779" y="4629594"/>
                  </a:lnTo>
                  <a:lnTo>
                    <a:pt x="328930" y="4629594"/>
                  </a:lnTo>
                  <a:lnTo>
                    <a:pt x="328930" y="4205757"/>
                  </a:lnTo>
                  <a:lnTo>
                    <a:pt x="752779" y="4205757"/>
                  </a:lnTo>
                  <a:lnTo>
                    <a:pt x="752779" y="4158653"/>
                  </a:lnTo>
                  <a:lnTo>
                    <a:pt x="328930" y="4158653"/>
                  </a:lnTo>
                  <a:lnTo>
                    <a:pt x="328930" y="3734816"/>
                  </a:lnTo>
                  <a:lnTo>
                    <a:pt x="752779" y="3734816"/>
                  </a:lnTo>
                  <a:lnTo>
                    <a:pt x="752779" y="3687724"/>
                  </a:lnTo>
                  <a:lnTo>
                    <a:pt x="328930" y="3687724"/>
                  </a:lnTo>
                  <a:lnTo>
                    <a:pt x="328930" y="3263874"/>
                  </a:lnTo>
                  <a:lnTo>
                    <a:pt x="752779" y="3263874"/>
                  </a:lnTo>
                  <a:lnTo>
                    <a:pt x="752779" y="3216783"/>
                  </a:lnTo>
                  <a:lnTo>
                    <a:pt x="328930" y="3216783"/>
                  </a:lnTo>
                  <a:lnTo>
                    <a:pt x="328930" y="2792946"/>
                  </a:lnTo>
                  <a:lnTo>
                    <a:pt x="752779" y="2792946"/>
                  </a:lnTo>
                  <a:lnTo>
                    <a:pt x="752779" y="2745841"/>
                  </a:lnTo>
                  <a:lnTo>
                    <a:pt x="328930" y="2745841"/>
                  </a:lnTo>
                  <a:lnTo>
                    <a:pt x="328930" y="2322004"/>
                  </a:lnTo>
                  <a:lnTo>
                    <a:pt x="752779" y="2322004"/>
                  </a:lnTo>
                  <a:lnTo>
                    <a:pt x="752779" y="2274913"/>
                  </a:lnTo>
                  <a:lnTo>
                    <a:pt x="328930" y="2274913"/>
                  </a:lnTo>
                  <a:lnTo>
                    <a:pt x="328930" y="1851063"/>
                  </a:lnTo>
                  <a:lnTo>
                    <a:pt x="752779" y="1851063"/>
                  </a:lnTo>
                  <a:lnTo>
                    <a:pt x="752779" y="1803971"/>
                  </a:lnTo>
                  <a:lnTo>
                    <a:pt x="328930" y="1803971"/>
                  </a:lnTo>
                  <a:lnTo>
                    <a:pt x="328930" y="1380134"/>
                  </a:lnTo>
                  <a:lnTo>
                    <a:pt x="752779" y="1380134"/>
                  </a:lnTo>
                  <a:lnTo>
                    <a:pt x="752779" y="1333030"/>
                  </a:lnTo>
                  <a:lnTo>
                    <a:pt x="328930" y="1333030"/>
                  </a:lnTo>
                  <a:lnTo>
                    <a:pt x="328930" y="909193"/>
                  </a:lnTo>
                  <a:lnTo>
                    <a:pt x="752779" y="909193"/>
                  </a:lnTo>
                  <a:lnTo>
                    <a:pt x="752779" y="862101"/>
                  </a:lnTo>
                  <a:lnTo>
                    <a:pt x="328930" y="862101"/>
                  </a:lnTo>
                  <a:lnTo>
                    <a:pt x="328930" y="438251"/>
                  </a:lnTo>
                  <a:lnTo>
                    <a:pt x="752779" y="438251"/>
                  </a:lnTo>
                  <a:lnTo>
                    <a:pt x="752779" y="391160"/>
                  </a:lnTo>
                  <a:lnTo>
                    <a:pt x="328930" y="391160"/>
                  </a:lnTo>
                  <a:lnTo>
                    <a:pt x="328930" y="0"/>
                  </a:lnTo>
                  <a:lnTo>
                    <a:pt x="281838" y="0"/>
                  </a:lnTo>
                  <a:lnTo>
                    <a:pt x="281838" y="391160"/>
                  </a:lnTo>
                  <a:lnTo>
                    <a:pt x="0" y="391160"/>
                  </a:lnTo>
                  <a:lnTo>
                    <a:pt x="0" y="438251"/>
                  </a:lnTo>
                  <a:lnTo>
                    <a:pt x="281838" y="438251"/>
                  </a:lnTo>
                  <a:lnTo>
                    <a:pt x="281838" y="862101"/>
                  </a:lnTo>
                  <a:lnTo>
                    <a:pt x="0" y="862101"/>
                  </a:lnTo>
                  <a:lnTo>
                    <a:pt x="0" y="909193"/>
                  </a:lnTo>
                  <a:lnTo>
                    <a:pt x="281838" y="909193"/>
                  </a:lnTo>
                  <a:lnTo>
                    <a:pt x="281838" y="1333030"/>
                  </a:lnTo>
                  <a:lnTo>
                    <a:pt x="0" y="1333030"/>
                  </a:lnTo>
                  <a:lnTo>
                    <a:pt x="0" y="1380134"/>
                  </a:lnTo>
                  <a:lnTo>
                    <a:pt x="281838" y="1380134"/>
                  </a:lnTo>
                  <a:lnTo>
                    <a:pt x="281838" y="1803971"/>
                  </a:lnTo>
                  <a:lnTo>
                    <a:pt x="0" y="1803971"/>
                  </a:lnTo>
                  <a:lnTo>
                    <a:pt x="0" y="1851063"/>
                  </a:lnTo>
                  <a:lnTo>
                    <a:pt x="281838" y="1851063"/>
                  </a:lnTo>
                  <a:lnTo>
                    <a:pt x="281838" y="2274913"/>
                  </a:lnTo>
                  <a:lnTo>
                    <a:pt x="0" y="2274913"/>
                  </a:lnTo>
                  <a:lnTo>
                    <a:pt x="0" y="2322004"/>
                  </a:lnTo>
                  <a:lnTo>
                    <a:pt x="281838" y="2322004"/>
                  </a:lnTo>
                  <a:lnTo>
                    <a:pt x="281838" y="2745841"/>
                  </a:lnTo>
                  <a:lnTo>
                    <a:pt x="0" y="2745841"/>
                  </a:lnTo>
                  <a:lnTo>
                    <a:pt x="0" y="2792946"/>
                  </a:lnTo>
                  <a:lnTo>
                    <a:pt x="281838" y="2792946"/>
                  </a:lnTo>
                  <a:lnTo>
                    <a:pt x="281838" y="3216783"/>
                  </a:lnTo>
                  <a:lnTo>
                    <a:pt x="0" y="3216783"/>
                  </a:lnTo>
                  <a:lnTo>
                    <a:pt x="0" y="3263874"/>
                  </a:lnTo>
                  <a:lnTo>
                    <a:pt x="281838" y="3263874"/>
                  </a:lnTo>
                  <a:lnTo>
                    <a:pt x="281838" y="3687724"/>
                  </a:lnTo>
                  <a:lnTo>
                    <a:pt x="0" y="3687724"/>
                  </a:lnTo>
                  <a:lnTo>
                    <a:pt x="0" y="3734816"/>
                  </a:lnTo>
                  <a:lnTo>
                    <a:pt x="281838" y="3734816"/>
                  </a:lnTo>
                  <a:lnTo>
                    <a:pt x="281838" y="4158653"/>
                  </a:lnTo>
                  <a:lnTo>
                    <a:pt x="0" y="4158653"/>
                  </a:lnTo>
                  <a:lnTo>
                    <a:pt x="0" y="4205757"/>
                  </a:lnTo>
                  <a:lnTo>
                    <a:pt x="281838" y="4205757"/>
                  </a:lnTo>
                  <a:lnTo>
                    <a:pt x="281838" y="4629594"/>
                  </a:lnTo>
                  <a:lnTo>
                    <a:pt x="0" y="4629594"/>
                  </a:lnTo>
                  <a:lnTo>
                    <a:pt x="0" y="4676686"/>
                  </a:lnTo>
                  <a:lnTo>
                    <a:pt x="281838" y="4676686"/>
                  </a:lnTo>
                  <a:lnTo>
                    <a:pt x="281838" y="5100536"/>
                  </a:lnTo>
                  <a:lnTo>
                    <a:pt x="0" y="5100536"/>
                  </a:lnTo>
                  <a:lnTo>
                    <a:pt x="0" y="5147627"/>
                  </a:lnTo>
                  <a:lnTo>
                    <a:pt x="281838" y="5147627"/>
                  </a:lnTo>
                  <a:lnTo>
                    <a:pt x="281838" y="5571464"/>
                  </a:lnTo>
                  <a:lnTo>
                    <a:pt x="0" y="5571464"/>
                  </a:lnTo>
                  <a:lnTo>
                    <a:pt x="0" y="5618569"/>
                  </a:lnTo>
                  <a:lnTo>
                    <a:pt x="281838" y="5618569"/>
                  </a:lnTo>
                  <a:lnTo>
                    <a:pt x="281838" y="6042406"/>
                  </a:lnTo>
                  <a:lnTo>
                    <a:pt x="0" y="6042406"/>
                  </a:lnTo>
                  <a:lnTo>
                    <a:pt x="0" y="6089497"/>
                  </a:lnTo>
                  <a:lnTo>
                    <a:pt x="281838" y="6089497"/>
                  </a:lnTo>
                  <a:lnTo>
                    <a:pt x="281838" y="6513347"/>
                  </a:lnTo>
                  <a:lnTo>
                    <a:pt x="0" y="6513347"/>
                  </a:lnTo>
                  <a:lnTo>
                    <a:pt x="0" y="6560439"/>
                  </a:lnTo>
                  <a:lnTo>
                    <a:pt x="281838" y="6560439"/>
                  </a:lnTo>
                  <a:lnTo>
                    <a:pt x="281838" y="6984276"/>
                  </a:lnTo>
                  <a:lnTo>
                    <a:pt x="0" y="6984276"/>
                  </a:lnTo>
                  <a:lnTo>
                    <a:pt x="0" y="7031380"/>
                  </a:lnTo>
                  <a:lnTo>
                    <a:pt x="281838" y="7031380"/>
                  </a:lnTo>
                  <a:lnTo>
                    <a:pt x="281838" y="7455217"/>
                  </a:lnTo>
                  <a:lnTo>
                    <a:pt x="0" y="7455217"/>
                  </a:lnTo>
                  <a:lnTo>
                    <a:pt x="0" y="7502309"/>
                  </a:lnTo>
                  <a:lnTo>
                    <a:pt x="281838" y="7502309"/>
                  </a:lnTo>
                  <a:lnTo>
                    <a:pt x="281838" y="7926159"/>
                  </a:lnTo>
                  <a:lnTo>
                    <a:pt x="0" y="7926159"/>
                  </a:lnTo>
                  <a:lnTo>
                    <a:pt x="0" y="7973250"/>
                  </a:lnTo>
                  <a:lnTo>
                    <a:pt x="281838" y="7973250"/>
                  </a:lnTo>
                  <a:lnTo>
                    <a:pt x="281838" y="8397100"/>
                  </a:lnTo>
                  <a:lnTo>
                    <a:pt x="0" y="8397100"/>
                  </a:lnTo>
                  <a:lnTo>
                    <a:pt x="0" y="8444192"/>
                  </a:lnTo>
                  <a:lnTo>
                    <a:pt x="281838" y="8444192"/>
                  </a:lnTo>
                  <a:lnTo>
                    <a:pt x="281838" y="8868029"/>
                  </a:lnTo>
                  <a:lnTo>
                    <a:pt x="0" y="8868029"/>
                  </a:lnTo>
                  <a:lnTo>
                    <a:pt x="0" y="8915121"/>
                  </a:lnTo>
                  <a:lnTo>
                    <a:pt x="281838" y="8915121"/>
                  </a:lnTo>
                  <a:lnTo>
                    <a:pt x="281838" y="9338970"/>
                  </a:lnTo>
                  <a:lnTo>
                    <a:pt x="0" y="9338970"/>
                  </a:lnTo>
                  <a:lnTo>
                    <a:pt x="0" y="9386062"/>
                  </a:lnTo>
                  <a:lnTo>
                    <a:pt x="281838" y="9386062"/>
                  </a:lnTo>
                  <a:lnTo>
                    <a:pt x="281838" y="9809912"/>
                  </a:lnTo>
                  <a:lnTo>
                    <a:pt x="0" y="9809912"/>
                  </a:lnTo>
                  <a:lnTo>
                    <a:pt x="0" y="9857003"/>
                  </a:lnTo>
                  <a:lnTo>
                    <a:pt x="281838" y="9857003"/>
                  </a:lnTo>
                  <a:lnTo>
                    <a:pt x="281838" y="10280840"/>
                  </a:lnTo>
                  <a:lnTo>
                    <a:pt x="0" y="10280840"/>
                  </a:lnTo>
                  <a:lnTo>
                    <a:pt x="0" y="10287000"/>
                  </a:lnTo>
                  <a:lnTo>
                    <a:pt x="6451117" y="10287000"/>
                  </a:lnTo>
                  <a:lnTo>
                    <a:pt x="6451117" y="0"/>
                  </a:lnTo>
                  <a:close/>
                </a:path>
              </a:pathLst>
            </a:custGeom>
            <a:solidFill>
              <a:srgbClr val="371A9E"/>
            </a:solidFill>
          </p:spPr>
          <p:txBody>
            <a:bodyPr wrap="square" lIns="0" tIns="0" rIns="0" bIns="0" rtlCol="0"/>
            <a:lstStyle/>
            <a:p>
              <a:endParaRPr/>
            </a:p>
          </p:txBody>
        </p:sp>
        <p:pic>
          <p:nvPicPr>
            <p:cNvPr id="7" name="object 7"/>
            <p:cNvPicPr/>
            <p:nvPr/>
          </p:nvPicPr>
          <p:blipFill>
            <a:blip r:embed="rId2" cstate="print"/>
            <a:stretch>
              <a:fillRect/>
            </a:stretch>
          </p:blipFill>
          <p:spPr>
            <a:xfrm>
              <a:off x="0" y="3733799"/>
              <a:ext cx="3118485" cy="6553199"/>
            </a:xfrm>
            <a:prstGeom prst="rect">
              <a:avLst/>
            </a:prstGeom>
          </p:spPr>
        </p:pic>
        <p:pic>
          <p:nvPicPr>
            <p:cNvPr id="8" name="object 8"/>
            <p:cNvPicPr/>
            <p:nvPr/>
          </p:nvPicPr>
          <p:blipFill>
            <a:blip r:embed="rId3" cstate="print"/>
            <a:stretch>
              <a:fillRect/>
            </a:stretch>
          </p:blipFill>
          <p:spPr>
            <a:xfrm>
              <a:off x="7360759" y="0"/>
              <a:ext cx="2695574" cy="2069812"/>
            </a:xfrm>
            <a:prstGeom prst="rect">
              <a:avLst/>
            </a:prstGeom>
          </p:spPr>
        </p:pic>
        <p:sp>
          <p:nvSpPr>
            <p:cNvPr id="9" name="object 9"/>
            <p:cNvSpPr/>
            <p:nvPr/>
          </p:nvSpPr>
          <p:spPr>
            <a:xfrm>
              <a:off x="1231900" y="1803404"/>
              <a:ext cx="17056100" cy="6629400"/>
            </a:xfrm>
            <a:custGeom>
              <a:avLst/>
              <a:gdLst/>
              <a:ahLst/>
              <a:cxnLst/>
              <a:rect l="l" t="t" r="r" b="b"/>
              <a:pathLst>
                <a:path w="17056100" h="6629400">
                  <a:moveTo>
                    <a:pt x="0" y="0"/>
                  </a:moveTo>
                  <a:lnTo>
                    <a:pt x="17056099" y="0"/>
                  </a:lnTo>
                  <a:lnTo>
                    <a:pt x="17056099" y="6629399"/>
                  </a:lnTo>
                  <a:lnTo>
                    <a:pt x="0" y="6629399"/>
                  </a:lnTo>
                  <a:lnTo>
                    <a:pt x="0" y="0"/>
                  </a:lnTo>
                  <a:close/>
                </a:path>
              </a:pathLst>
            </a:custGeom>
            <a:solidFill>
              <a:srgbClr val="371A9E"/>
            </a:solidFill>
          </p:spPr>
          <p:txBody>
            <a:bodyPr wrap="square" lIns="0" tIns="0" rIns="0" bIns="0" rtlCol="0"/>
            <a:lstStyle/>
            <a:p>
              <a:endParaRPr dirty="0"/>
            </a:p>
          </p:txBody>
        </p:sp>
      </p:grpSp>
      <p:sp>
        <p:nvSpPr>
          <p:cNvPr id="11" name="object 11"/>
          <p:cNvSpPr/>
          <p:nvPr/>
        </p:nvSpPr>
        <p:spPr>
          <a:xfrm>
            <a:off x="15305262" y="8163704"/>
            <a:ext cx="2390775" cy="561975"/>
          </a:xfrm>
          <a:custGeom>
            <a:avLst/>
            <a:gdLst/>
            <a:ahLst/>
            <a:cxnLst/>
            <a:rect l="l" t="t" r="r" b="b"/>
            <a:pathLst>
              <a:path w="2390775" h="561975">
                <a:moveTo>
                  <a:pt x="2390774" y="561974"/>
                </a:moveTo>
                <a:lnTo>
                  <a:pt x="0" y="561974"/>
                </a:lnTo>
                <a:lnTo>
                  <a:pt x="0" y="0"/>
                </a:lnTo>
                <a:lnTo>
                  <a:pt x="2390774" y="0"/>
                </a:lnTo>
                <a:lnTo>
                  <a:pt x="2390774" y="561974"/>
                </a:lnTo>
                <a:close/>
              </a:path>
            </a:pathLst>
          </a:custGeom>
          <a:solidFill>
            <a:srgbClr val="52DDD4"/>
          </a:solidFill>
        </p:spPr>
        <p:txBody>
          <a:bodyPr wrap="square" lIns="0" tIns="0" rIns="0" bIns="0" rtlCol="0"/>
          <a:lstStyle/>
          <a:p>
            <a:endParaRPr/>
          </a:p>
        </p:txBody>
      </p:sp>
      <p:sp>
        <p:nvSpPr>
          <p:cNvPr id="12" name="Прямоугольник 11">
            <a:extLst>
              <a:ext uri="{FF2B5EF4-FFF2-40B4-BE49-F238E27FC236}">
                <a16:creationId xmlns:a16="http://schemas.microsoft.com/office/drawing/2014/main" id="{5C238DB3-BA7A-4DB3-94F6-CFC669A7AB94}"/>
              </a:ext>
            </a:extLst>
          </p:cNvPr>
          <p:cNvSpPr/>
          <p:nvPr/>
        </p:nvSpPr>
        <p:spPr>
          <a:xfrm>
            <a:off x="2817447" y="4532821"/>
            <a:ext cx="13809837" cy="1323439"/>
          </a:xfrm>
          <a:prstGeom prst="rect">
            <a:avLst/>
          </a:prstGeom>
        </p:spPr>
        <p:txBody>
          <a:bodyPr wrap="square">
            <a:spAutoFit/>
          </a:bodyPr>
          <a:lstStyle/>
          <a:p>
            <a:pPr algn="ctr"/>
            <a:r>
              <a:rPr lang="uk-UA" sz="4000" b="1" i="1" dirty="0">
                <a:solidFill>
                  <a:srgbClr val="FF8FE6"/>
                </a:solidFill>
                <a:latin typeface="Book Antiqua" panose="02040602050305030304" pitchFamily="18" charset="0"/>
              </a:rPr>
              <a:t>Суверенний дефолт</a:t>
            </a:r>
            <a:r>
              <a:rPr lang="uk-UA" sz="4000" dirty="0">
                <a:solidFill>
                  <a:srgbClr val="FF8FE6"/>
                </a:solidFill>
                <a:latin typeface="Book Antiqua" panose="02040602050305030304" pitchFamily="18" charset="0"/>
              </a:rPr>
              <a:t>— невиплата країною зобов'язань по державних запозиченнях.</a:t>
            </a:r>
          </a:p>
        </p:txBody>
      </p:sp>
      <p:sp>
        <p:nvSpPr>
          <p:cNvPr id="13" name="TextBox 12">
            <a:extLst>
              <a:ext uri="{FF2B5EF4-FFF2-40B4-BE49-F238E27FC236}">
                <a16:creationId xmlns:a16="http://schemas.microsoft.com/office/drawing/2014/main" id="{9078F8E2-5058-4A4B-857F-D8C9F8747B65}"/>
              </a:ext>
            </a:extLst>
          </p:cNvPr>
          <p:cNvSpPr txBox="1"/>
          <p:nvPr/>
        </p:nvSpPr>
        <p:spPr>
          <a:xfrm>
            <a:off x="4358794" y="2154502"/>
            <a:ext cx="11319910" cy="1600438"/>
          </a:xfrm>
          <a:prstGeom prst="rect">
            <a:avLst/>
          </a:prstGeom>
          <a:noFill/>
        </p:spPr>
        <p:txBody>
          <a:bodyPr wrap="square" rtlCol="0">
            <a:spAutoFit/>
          </a:bodyPr>
          <a:lstStyle/>
          <a:p>
            <a:r>
              <a:rPr lang="uk-UA" sz="8000" b="1" dirty="0">
                <a:solidFill>
                  <a:srgbClr val="FF8FE6"/>
                </a:solidFill>
                <a:latin typeface="Palatino Linotype" panose="02040502050505030304" pitchFamily="18" charset="0"/>
              </a:rPr>
              <a:t>Державний дефолт</a:t>
            </a:r>
          </a:p>
          <a:p>
            <a:endParaRPr lang="uk-UA" dirty="0"/>
          </a:p>
        </p:txBody>
      </p:sp>
      <p:pic>
        <p:nvPicPr>
          <p:cNvPr id="17" name="Рисунок 16">
            <a:extLst>
              <a:ext uri="{FF2B5EF4-FFF2-40B4-BE49-F238E27FC236}">
                <a16:creationId xmlns:a16="http://schemas.microsoft.com/office/drawing/2014/main" id="{9C4E1BC0-B2C9-45C6-A879-F7ED9A9BDB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921" y="327183"/>
            <a:ext cx="4162873" cy="41628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68835" y="1367431"/>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3" name="object 3"/>
          <p:cNvSpPr/>
          <p:nvPr/>
        </p:nvSpPr>
        <p:spPr>
          <a:xfrm>
            <a:off x="11868835" y="3251180"/>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4" name="object 4"/>
          <p:cNvSpPr/>
          <p:nvPr/>
        </p:nvSpPr>
        <p:spPr>
          <a:xfrm>
            <a:off x="11868835" y="4193055"/>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5" name="object 5"/>
          <p:cNvSpPr/>
          <p:nvPr/>
        </p:nvSpPr>
        <p:spPr>
          <a:xfrm>
            <a:off x="11868835" y="425557"/>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6" name="object 6"/>
          <p:cNvSpPr/>
          <p:nvPr/>
        </p:nvSpPr>
        <p:spPr>
          <a:xfrm>
            <a:off x="11868835" y="896494"/>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7" name="object 7"/>
          <p:cNvSpPr/>
          <p:nvPr/>
        </p:nvSpPr>
        <p:spPr>
          <a:xfrm>
            <a:off x="11868835" y="2780243"/>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8" name="object 8"/>
          <p:cNvSpPr/>
          <p:nvPr/>
        </p:nvSpPr>
        <p:spPr>
          <a:xfrm>
            <a:off x="11868835" y="0"/>
            <a:ext cx="6419215" cy="1905"/>
          </a:xfrm>
          <a:custGeom>
            <a:avLst/>
            <a:gdLst/>
            <a:ahLst/>
            <a:cxnLst/>
            <a:rect l="l" t="t" r="r" b="b"/>
            <a:pathLst>
              <a:path w="6419215" h="1905">
                <a:moveTo>
                  <a:pt x="0" y="0"/>
                </a:moveTo>
                <a:lnTo>
                  <a:pt x="6419166" y="0"/>
                </a:lnTo>
                <a:lnTo>
                  <a:pt x="6419166" y="1714"/>
                </a:lnTo>
                <a:lnTo>
                  <a:pt x="0" y="1714"/>
                </a:lnTo>
                <a:lnTo>
                  <a:pt x="0" y="0"/>
                </a:lnTo>
                <a:close/>
              </a:path>
            </a:pathLst>
          </a:custGeom>
          <a:solidFill>
            <a:srgbClr val="FF8FE6"/>
          </a:solidFill>
        </p:spPr>
        <p:txBody>
          <a:bodyPr wrap="square" lIns="0" tIns="0" rIns="0" bIns="0" rtlCol="0"/>
          <a:lstStyle/>
          <a:p>
            <a:endParaRPr/>
          </a:p>
        </p:txBody>
      </p:sp>
      <p:sp>
        <p:nvSpPr>
          <p:cNvPr id="9" name="object 9"/>
          <p:cNvSpPr/>
          <p:nvPr/>
        </p:nvSpPr>
        <p:spPr>
          <a:xfrm>
            <a:off x="11868835" y="1838369"/>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10" name="object 10"/>
          <p:cNvSpPr/>
          <p:nvPr/>
        </p:nvSpPr>
        <p:spPr>
          <a:xfrm>
            <a:off x="11868835" y="2309306"/>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11" name="object 11"/>
          <p:cNvSpPr/>
          <p:nvPr/>
        </p:nvSpPr>
        <p:spPr>
          <a:xfrm>
            <a:off x="11868835" y="3722118"/>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12" name="object 12"/>
          <p:cNvSpPr/>
          <p:nvPr/>
        </p:nvSpPr>
        <p:spPr>
          <a:xfrm>
            <a:off x="11868835" y="4663992"/>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13" name="object 13"/>
          <p:cNvSpPr/>
          <p:nvPr/>
        </p:nvSpPr>
        <p:spPr>
          <a:xfrm>
            <a:off x="11868835" y="5134929"/>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14" name="object 14"/>
          <p:cNvSpPr/>
          <p:nvPr/>
        </p:nvSpPr>
        <p:spPr>
          <a:xfrm>
            <a:off x="11868835" y="5605866"/>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15" name="object 15"/>
          <p:cNvSpPr/>
          <p:nvPr/>
        </p:nvSpPr>
        <p:spPr>
          <a:xfrm>
            <a:off x="11868835" y="6076804"/>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16" name="object 16"/>
          <p:cNvSpPr/>
          <p:nvPr/>
        </p:nvSpPr>
        <p:spPr>
          <a:xfrm>
            <a:off x="11868835" y="6547741"/>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17" name="object 17"/>
          <p:cNvSpPr/>
          <p:nvPr/>
        </p:nvSpPr>
        <p:spPr>
          <a:xfrm>
            <a:off x="11868835" y="7018678"/>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18" name="object 18"/>
          <p:cNvSpPr/>
          <p:nvPr/>
        </p:nvSpPr>
        <p:spPr>
          <a:xfrm>
            <a:off x="11868835" y="7489615"/>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19" name="object 19"/>
          <p:cNvSpPr/>
          <p:nvPr/>
        </p:nvSpPr>
        <p:spPr>
          <a:xfrm>
            <a:off x="11868835" y="7960552"/>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20" name="object 20"/>
          <p:cNvSpPr/>
          <p:nvPr/>
        </p:nvSpPr>
        <p:spPr>
          <a:xfrm>
            <a:off x="11868835" y="8431490"/>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21" name="object 21"/>
          <p:cNvSpPr/>
          <p:nvPr/>
        </p:nvSpPr>
        <p:spPr>
          <a:xfrm>
            <a:off x="11868835" y="8902427"/>
            <a:ext cx="6419215" cy="47625"/>
          </a:xfrm>
          <a:custGeom>
            <a:avLst/>
            <a:gdLst/>
            <a:ahLst/>
            <a:cxnLst/>
            <a:rect l="l" t="t" r="r" b="b"/>
            <a:pathLst>
              <a:path w="6419215" h="47625">
                <a:moveTo>
                  <a:pt x="0" y="0"/>
                </a:moveTo>
                <a:lnTo>
                  <a:pt x="6419166" y="0"/>
                </a:lnTo>
                <a:lnTo>
                  <a:pt x="6419166" y="47093"/>
                </a:lnTo>
                <a:lnTo>
                  <a:pt x="0" y="47093"/>
                </a:lnTo>
                <a:lnTo>
                  <a:pt x="0" y="0"/>
                </a:lnTo>
                <a:close/>
              </a:path>
            </a:pathLst>
          </a:custGeom>
          <a:solidFill>
            <a:srgbClr val="FF8FE6"/>
          </a:solidFill>
        </p:spPr>
        <p:txBody>
          <a:bodyPr wrap="square" lIns="0" tIns="0" rIns="0" bIns="0" rtlCol="0"/>
          <a:lstStyle/>
          <a:p>
            <a:endParaRPr/>
          </a:p>
        </p:txBody>
      </p:sp>
      <p:sp>
        <p:nvSpPr>
          <p:cNvPr id="22" name="object 22"/>
          <p:cNvSpPr/>
          <p:nvPr/>
        </p:nvSpPr>
        <p:spPr>
          <a:xfrm>
            <a:off x="13641593" y="9373365"/>
            <a:ext cx="4646930" cy="47625"/>
          </a:xfrm>
          <a:custGeom>
            <a:avLst/>
            <a:gdLst/>
            <a:ahLst/>
            <a:cxnLst/>
            <a:rect l="l" t="t" r="r" b="b"/>
            <a:pathLst>
              <a:path w="4646930" h="47625">
                <a:moveTo>
                  <a:pt x="0" y="47093"/>
                </a:moveTo>
                <a:lnTo>
                  <a:pt x="4646406" y="47093"/>
                </a:lnTo>
                <a:lnTo>
                  <a:pt x="4646406" y="0"/>
                </a:lnTo>
                <a:lnTo>
                  <a:pt x="0" y="0"/>
                </a:lnTo>
                <a:lnTo>
                  <a:pt x="0" y="47093"/>
                </a:lnTo>
                <a:close/>
              </a:path>
            </a:pathLst>
          </a:custGeom>
          <a:solidFill>
            <a:srgbClr val="FF8FE6"/>
          </a:solidFill>
        </p:spPr>
        <p:txBody>
          <a:bodyPr wrap="square" lIns="0" tIns="0" rIns="0" bIns="0" rtlCol="0"/>
          <a:lstStyle/>
          <a:p>
            <a:endParaRPr/>
          </a:p>
        </p:txBody>
      </p:sp>
      <p:sp>
        <p:nvSpPr>
          <p:cNvPr id="23" name="object 23"/>
          <p:cNvSpPr/>
          <p:nvPr/>
        </p:nvSpPr>
        <p:spPr>
          <a:xfrm>
            <a:off x="11845277" y="9682200"/>
            <a:ext cx="6443345" cy="605155"/>
          </a:xfrm>
          <a:custGeom>
            <a:avLst/>
            <a:gdLst/>
            <a:ahLst/>
            <a:cxnLst/>
            <a:rect l="l" t="t" r="r" b="b"/>
            <a:pathLst>
              <a:path w="6443344" h="605154">
                <a:moveTo>
                  <a:pt x="6442723" y="162102"/>
                </a:moveTo>
                <a:lnTo>
                  <a:pt x="47104" y="162102"/>
                </a:lnTo>
                <a:lnTo>
                  <a:pt x="47104" y="0"/>
                </a:lnTo>
                <a:lnTo>
                  <a:pt x="0" y="0"/>
                </a:lnTo>
                <a:lnTo>
                  <a:pt x="0" y="604799"/>
                </a:lnTo>
                <a:lnTo>
                  <a:pt x="47104" y="604799"/>
                </a:lnTo>
                <a:lnTo>
                  <a:pt x="47104" y="209207"/>
                </a:lnTo>
                <a:lnTo>
                  <a:pt x="6442723" y="209207"/>
                </a:lnTo>
                <a:lnTo>
                  <a:pt x="6442723" y="162102"/>
                </a:lnTo>
                <a:close/>
              </a:path>
            </a:pathLst>
          </a:custGeom>
          <a:solidFill>
            <a:srgbClr val="FF8FE6"/>
          </a:solidFill>
        </p:spPr>
        <p:txBody>
          <a:bodyPr wrap="square" lIns="0" tIns="0" rIns="0" bIns="0" rtlCol="0"/>
          <a:lstStyle/>
          <a:p>
            <a:endParaRPr/>
          </a:p>
        </p:txBody>
      </p:sp>
      <p:grpSp>
        <p:nvGrpSpPr>
          <p:cNvPr id="24" name="object 24"/>
          <p:cNvGrpSpPr/>
          <p:nvPr/>
        </p:nvGrpSpPr>
        <p:grpSpPr>
          <a:xfrm>
            <a:off x="0" y="0"/>
            <a:ext cx="18288623" cy="10287635"/>
            <a:chOff x="127524" y="0"/>
            <a:chExt cx="18161098" cy="10287635"/>
          </a:xfrm>
        </p:grpSpPr>
        <p:sp>
          <p:nvSpPr>
            <p:cNvPr id="25" name="object 25"/>
            <p:cNvSpPr/>
            <p:nvPr/>
          </p:nvSpPr>
          <p:spPr>
            <a:xfrm>
              <a:off x="11845277" y="0"/>
              <a:ext cx="6443345" cy="10287635"/>
            </a:xfrm>
            <a:custGeom>
              <a:avLst/>
              <a:gdLst/>
              <a:ahLst/>
              <a:cxnLst/>
              <a:rect l="l" t="t" r="r" b="b"/>
              <a:pathLst>
                <a:path w="6443344" h="10287635">
                  <a:moveTo>
                    <a:pt x="6442723" y="0"/>
                  </a:moveTo>
                  <a:lnTo>
                    <a:pt x="47104" y="0"/>
                  </a:lnTo>
                  <a:lnTo>
                    <a:pt x="0" y="0"/>
                  </a:lnTo>
                  <a:lnTo>
                    <a:pt x="0" y="9120226"/>
                  </a:lnTo>
                  <a:lnTo>
                    <a:pt x="47104" y="9120226"/>
                  </a:lnTo>
                  <a:lnTo>
                    <a:pt x="47104" y="10287013"/>
                  </a:lnTo>
                  <a:lnTo>
                    <a:pt x="6442723" y="10287013"/>
                  </a:lnTo>
                  <a:lnTo>
                    <a:pt x="6442723" y="0"/>
                  </a:lnTo>
                  <a:close/>
                </a:path>
              </a:pathLst>
            </a:custGeom>
            <a:solidFill>
              <a:srgbClr val="FF8FE6"/>
            </a:solidFill>
          </p:spPr>
          <p:txBody>
            <a:bodyPr wrap="square" lIns="0" tIns="0" rIns="0" bIns="0" rtlCol="0"/>
            <a:lstStyle/>
            <a:p>
              <a:endParaRPr/>
            </a:p>
          </p:txBody>
        </p:sp>
        <p:pic>
          <p:nvPicPr>
            <p:cNvPr id="26" name="object 26"/>
            <p:cNvPicPr/>
            <p:nvPr/>
          </p:nvPicPr>
          <p:blipFill>
            <a:blip r:embed="rId2" cstate="print"/>
            <a:stretch>
              <a:fillRect/>
            </a:stretch>
          </p:blipFill>
          <p:spPr>
            <a:xfrm>
              <a:off x="127524" y="0"/>
              <a:ext cx="1442119" cy="2063114"/>
            </a:xfrm>
            <a:prstGeom prst="rect">
              <a:avLst/>
            </a:prstGeom>
          </p:spPr>
        </p:pic>
        <p:sp>
          <p:nvSpPr>
            <p:cNvPr id="30" name="object 30"/>
            <p:cNvSpPr/>
            <p:nvPr/>
          </p:nvSpPr>
          <p:spPr>
            <a:xfrm>
              <a:off x="11250819" y="9120217"/>
              <a:ext cx="2390775" cy="561975"/>
            </a:xfrm>
            <a:custGeom>
              <a:avLst/>
              <a:gdLst/>
              <a:ahLst/>
              <a:cxnLst/>
              <a:rect l="l" t="t" r="r" b="b"/>
              <a:pathLst>
                <a:path w="2390775" h="561975">
                  <a:moveTo>
                    <a:pt x="2390774" y="561974"/>
                  </a:moveTo>
                  <a:lnTo>
                    <a:pt x="0" y="561974"/>
                  </a:lnTo>
                  <a:lnTo>
                    <a:pt x="0" y="0"/>
                  </a:lnTo>
                  <a:lnTo>
                    <a:pt x="2390774" y="0"/>
                  </a:lnTo>
                  <a:lnTo>
                    <a:pt x="2390774" y="561974"/>
                  </a:lnTo>
                  <a:close/>
                </a:path>
              </a:pathLst>
            </a:custGeom>
            <a:solidFill>
              <a:srgbClr val="52DDD4"/>
            </a:solidFill>
          </p:spPr>
          <p:txBody>
            <a:bodyPr wrap="square" lIns="0" tIns="0" rIns="0" bIns="0" rtlCol="0"/>
            <a:lstStyle/>
            <a:p>
              <a:endParaRPr/>
            </a:p>
          </p:txBody>
        </p:sp>
      </p:grpSp>
      <p:sp>
        <p:nvSpPr>
          <p:cNvPr id="31" name="object 31"/>
          <p:cNvSpPr txBox="1">
            <a:spLocks noGrp="1"/>
          </p:cNvSpPr>
          <p:nvPr>
            <p:ph type="title"/>
          </p:nvPr>
        </p:nvSpPr>
        <p:spPr>
          <a:xfrm>
            <a:off x="1657411" y="885725"/>
            <a:ext cx="10210800" cy="1762790"/>
          </a:xfrm>
          <a:prstGeom prst="rect">
            <a:avLst/>
          </a:prstGeom>
        </p:spPr>
        <p:txBody>
          <a:bodyPr vert="horz" wrap="square" lIns="0" tIns="97790" rIns="0" bIns="0" rtlCol="0">
            <a:spAutoFit/>
          </a:bodyPr>
          <a:lstStyle/>
          <a:p>
            <a:pPr marL="12700" marR="5080" algn="ctr">
              <a:lnSpc>
                <a:spcPts val="6150"/>
              </a:lnSpc>
              <a:spcBef>
                <a:spcPts val="770"/>
              </a:spcBef>
            </a:pPr>
            <a:r>
              <a:rPr lang="uk-UA" sz="8000" b="1" dirty="0">
                <a:latin typeface="Palatino Linotype" panose="02040502050505030304" pitchFamily="18" charset="0"/>
              </a:rPr>
              <a:t>Аргентинська економічна криза</a:t>
            </a:r>
            <a:r>
              <a:rPr lang="uk-UA" sz="8000" dirty="0">
                <a:latin typeface="Palatino Linotype" panose="02040502050505030304" pitchFamily="18" charset="0"/>
              </a:rPr>
              <a:t> </a:t>
            </a:r>
            <a:endParaRPr sz="7200" dirty="0">
              <a:latin typeface="Calibri"/>
              <a:cs typeface="Calibri"/>
            </a:endParaRPr>
          </a:p>
        </p:txBody>
      </p:sp>
      <p:sp>
        <p:nvSpPr>
          <p:cNvPr id="34" name="Прямоугольник 33">
            <a:extLst>
              <a:ext uri="{FF2B5EF4-FFF2-40B4-BE49-F238E27FC236}">
                <a16:creationId xmlns:a16="http://schemas.microsoft.com/office/drawing/2014/main" id="{90D1214F-212F-40A5-BDFF-AF870D3F3584}"/>
              </a:ext>
            </a:extLst>
          </p:cNvPr>
          <p:cNvSpPr/>
          <p:nvPr/>
        </p:nvSpPr>
        <p:spPr>
          <a:xfrm>
            <a:off x="174413" y="3397138"/>
            <a:ext cx="10914831" cy="6001643"/>
          </a:xfrm>
          <a:prstGeom prst="rect">
            <a:avLst/>
          </a:prstGeom>
        </p:spPr>
        <p:txBody>
          <a:bodyPr wrap="square">
            <a:spAutoFit/>
          </a:bodyPr>
          <a:lstStyle/>
          <a:p>
            <a:r>
              <a:rPr lang="uk-UA" dirty="0">
                <a:latin typeface="Palatino Linotype" panose="02040502050505030304" pitchFamily="18" charset="0"/>
              </a:rPr>
              <a:t> </a:t>
            </a:r>
            <a:r>
              <a:rPr lang="uk-UA" sz="3200" dirty="0">
                <a:solidFill>
                  <a:srgbClr val="FF8FE6"/>
                </a:solidFill>
                <a:latin typeface="Palatino Linotype" panose="02040502050505030304" pitchFamily="18" charset="0"/>
              </a:rPr>
              <a:t>криза, що відбулась в економіці Аргентини наприкінці 1990-их — початку 2000-их років. З точки зору макроекономіки, кризовий період почався зі зменшення реального ВВП у 1999 році й завершився у 2002 році з відновленням зростання ВВП, однак причини колапсу аргентинської економіки та їхній вплив на населення помітні й нині. Іноді криза датується тільки 2001—2002 роками.</a:t>
            </a:r>
          </a:p>
          <a:p>
            <a:r>
              <a:rPr lang="uk-UA" sz="3200" dirty="0">
                <a:solidFill>
                  <a:srgbClr val="FF8FE6"/>
                </a:solidFill>
                <a:latin typeface="Palatino Linotype" panose="02040502050505030304" pitchFamily="18" charset="0"/>
              </a:rPr>
              <a:t>Кульмінацією кризи стали заворушення у грудні 2001 року, під час яких країну захопила хвиля мародерства. Тоді ж Аргентина оголосила про найбільший в історії дефолт (132 мільярди доларів).</a:t>
            </a:r>
          </a:p>
        </p:txBody>
      </p:sp>
      <p:pic>
        <p:nvPicPr>
          <p:cNvPr id="28" name="Рисунок 27">
            <a:extLst>
              <a:ext uri="{FF2B5EF4-FFF2-40B4-BE49-F238E27FC236}">
                <a16:creationId xmlns:a16="http://schemas.microsoft.com/office/drawing/2014/main" id="{C9FFFCB7-03A4-416D-9C9F-ECCCD8D1D368}"/>
              </a:ext>
            </a:extLst>
          </p:cNvPr>
          <p:cNvPicPr>
            <a:picLocks noChangeAspect="1"/>
          </p:cNvPicPr>
          <p:nvPr/>
        </p:nvPicPr>
        <p:blipFill rotWithShape="1">
          <a:blip r:embed="rId3">
            <a:extLst>
              <a:ext uri="{28A0092B-C50C-407E-A947-70E740481C1C}">
                <a14:useLocalDpi xmlns:a14="http://schemas.microsoft.com/office/drawing/2010/main" val="0"/>
              </a:ext>
            </a:extLst>
          </a:blip>
          <a:srcRect r="6357"/>
          <a:stretch/>
        </p:blipFill>
        <p:spPr>
          <a:xfrm>
            <a:off x="10923408" y="3417741"/>
            <a:ext cx="7244696" cy="5164135"/>
          </a:xfrm>
          <a:prstGeom prst="rect">
            <a:avLst/>
          </a:prstGeom>
          <a:scene3d>
            <a:camera prst="obliqueTopRight"/>
            <a:lightRig rig="threePt" dir="t"/>
          </a:scene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1079</TotalTime>
  <Words>5029</Words>
  <Application>Microsoft Office PowerPoint</Application>
  <PresentationFormat>Произвольный</PresentationFormat>
  <Paragraphs>277</Paragraphs>
  <Slides>23</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Adobe Clean SemiCondensed</vt:lpstr>
      <vt:lpstr>Arial</vt:lpstr>
      <vt:lpstr>Book Antiqua</vt:lpstr>
      <vt:lpstr>Calibri</vt:lpstr>
      <vt:lpstr>inherit</vt:lpstr>
      <vt:lpstr>Palatino Linotype</vt:lpstr>
      <vt:lpstr>Wingdings</vt:lpstr>
      <vt:lpstr>Office Theme</vt:lpstr>
      <vt:lpstr>Презентация PowerPoint</vt:lpstr>
      <vt:lpstr>Презентация PowerPoint</vt:lpstr>
      <vt:lpstr>Презентация PowerPoint</vt:lpstr>
      <vt:lpstr>Дефо́лт  — стан, що настає, коли позичальник не виплачує свої борги або платежі, порушення платіжних зобов'язань позичальника перед кредитором, нездатність проводити своєчасні виплати за борговими зобов'язаннями або виконувати інші умови договору позики.</vt:lpstr>
      <vt:lpstr>Презентация PowerPoint</vt:lpstr>
      <vt:lpstr>Технічний дефолт</vt:lpstr>
      <vt:lpstr>Презентация PowerPoint</vt:lpstr>
      <vt:lpstr>Презентация PowerPoint</vt:lpstr>
      <vt:lpstr>Аргентинська економічна криза </vt:lpstr>
      <vt:lpstr>Причини</vt:lpstr>
      <vt:lpstr>Презентация PowerPoint</vt:lpstr>
      <vt:lpstr>Презентация PowerPoint</vt:lpstr>
      <vt:lpstr>Презентация PowerPoint</vt:lpstr>
      <vt:lpstr>Презентация PowerPoint</vt:lpstr>
      <vt:lpstr>В Аргентині також відбувалися такі події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Investing 101</dc:title>
  <dc:creator>Юлія Марчук</dc:creator>
  <cp:keywords>DAEvogizZpc,BAEvopRzQhg</cp:keywords>
  <cp:lastModifiedBy>Olia</cp:lastModifiedBy>
  <cp:revision>52</cp:revision>
  <dcterms:created xsi:type="dcterms:W3CDTF">2022-05-08T08:31:41Z</dcterms:created>
  <dcterms:modified xsi:type="dcterms:W3CDTF">2022-05-10T18:02:35Z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2022-05-08T00:00:00Z</vt:filetime>
  </property>
  <property fmtid="{D5CDD505-2E9C-101B-9397-08002B2CF9AE}" pid="3" name="Creator">
    <vt:lpwstr>Canva</vt:lpwstr>
  </property>
  <property fmtid="{D5CDD505-2E9C-101B-9397-08002B2CF9AE}" pid="4" name="LastSaved">
    <vt:filetime>2022-05-08T00:00:00Z</vt:filetime>
  </property>
</Properties>
</file>