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>
      <p:cViewPr varScale="1">
        <p:scale>
          <a:sx n="82" d="100"/>
          <a:sy n="82" d="100"/>
        </p:scale>
        <p:origin x="-1392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19.05.2022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19.05.2022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19.05.2022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19.05.2022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19.05.2022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19.05.2022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19.05.2022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19.05.2022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19.05.2022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8278688" cy="2492895"/>
          </a:xfrm>
        </p:spPr>
        <p:txBody>
          <a:bodyPr/>
          <a:lstStyle/>
          <a:p>
            <a:r>
              <a:rPr lang="uk-UA" dirty="0" smtClean="0"/>
              <a:t>Екранізація творів А. Конан Дойла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768" y="2543916"/>
            <a:ext cx="5996752" cy="386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29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 10 екранізацій про Шерлока Холмса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Артур Конан Дойл прославився своїми творами про Шерлока Холмса, і звичайно багато хто хотів екранізувати твори. Багато у кого це виходило, але у когось не виходило. У цій презентації я вам розкажу про 10 екранізацій Шерлока Холмса.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6268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dirty="0" smtClean="0"/>
              <a:t>«</a:t>
            </a:r>
            <a:r>
              <a:rPr lang="uk-UA" dirty="0" smtClean="0"/>
              <a:t>Собака Баскервілів» (1939)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2664296"/>
          </a:xfrm>
        </p:spPr>
        <p:txBody>
          <a:bodyPr>
            <a:normAutofit fontScale="85000" lnSpcReduction="10000"/>
          </a:bodyPr>
          <a:lstStyle/>
          <a:p>
            <a:r>
              <a:rPr lang="uk-UA" dirty="0" smtClean="0"/>
              <a:t>Безіл Ретбоун у ролі Шерлока «Собака Баскервілів»</a:t>
            </a:r>
          </a:p>
          <a:p>
            <a:r>
              <a:rPr lang="uk-UA" dirty="0" smtClean="0"/>
              <a:t>Це не перша екранізація романів про Шерлока, але на той момент одна з найбільш пам'ятних. Став першим з чотирнадцяти фільмів за участю акторів Безіла Ретбоун (Шерлок) і Найджела Брюса (Ватсон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734" y="3717032"/>
            <a:ext cx="4788532" cy="302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3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/>
          </a:bodyPr>
          <a:lstStyle/>
          <a:p>
            <a:r>
              <a:rPr lang="uk-UA" dirty="0" smtClean="0"/>
              <a:t>Серіал Шерлок Холмс (1964-1965)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3754760" cy="5616624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Дуглас Уілмер у ролі Шерлока Холмса.</a:t>
            </a:r>
          </a:p>
          <a:p>
            <a:r>
              <a:rPr lang="ru-RU" dirty="0" smtClean="0"/>
              <a:t>Д</a:t>
            </a:r>
            <a:r>
              <a:rPr lang="uk-UA" dirty="0"/>
              <a:t>о</a:t>
            </a:r>
            <a:r>
              <a:rPr lang="ru-RU" dirty="0" smtClean="0"/>
              <a:t> актора Дугласа </a:t>
            </a:r>
            <a:r>
              <a:rPr lang="uk-UA" dirty="0" smtClean="0"/>
              <a:t>Уілмера назавжди </a:t>
            </a:r>
            <a:r>
              <a:rPr lang="ru-RU" dirty="0" smtClean="0"/>
              <a:t>пристала слава Шерлока Холмса після участі в серії фільмів </a:t>
            </a:r>
            <a:r>
              <a:rPr lang="en-US" dirty="0" smtClean="0"/>
              <a:t>BBC</a:t>
            </a:r>
            <a:r>
              <a:rPr lang="uk-UA" dirty="0" smtClean="0"/>
              <a:t>. На відміну від всіх попереднів Шерлоків, він представив свого героя як дошкульну, неприємну і безсердечну людину.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495053"/>
            <a:ext cx="4464496" cy="473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228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Серіал про Шерлока Холмса (1968)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1340768"/>
            <a:ext cx="4114800" cy="5517232"/>
          </a:xfrm>
        </p:spPr>
        <p:txBody>
          <a:bodyPr>
            <a:noAutofit/>
          </a:bodyPr>
          <a:lstStyle/>
          <a:p>
            <a:r>
              <a:rPr lang="uk-UA" sz="2700" dirty="0" smtClean="0"/>
              <a:t>Пітер Кушінг у ролі Шерлока Холмса</a:t>
            </a:r>
            <a:r>
              <a:rPr lang="ru-RU" sz="2700" dirty="0" smtClean="0"/>
              <a:t>.</a:t>
            </a:r>
            <a:endParaRPr lang="uk-UA" sz="2700" dirty="0" smtClean="0"/>
          </a:p>
          <a:p>
            <a:r>
              <a:rPr lang="uk-UA" sz="2700" dirty="0" smtClean="0"/>
              <a:t>Друга спроба </a:t>
            </a:r>
            <a:r>
              <a:rPr lang="en-US" sz="2700" dirty="0" smtClean="0"/>
              <a:t>BBC Television </a:t>
            </a:r>
            <a:r>
              <a:rPr lang="uk-UA" sz="2700" dirty="0" smtClean="0"/>
              <a:t> екранізувати оповідання Артура Конан Дойла, але вже в кольорі. Ватсон залишився колишній - Найджел Сток. Однак, серіал зазнав багато критики, тому було знято всього шість серій.</a:t>
            </a:r>
            <a:endParaRPr lang="ru-RU" sz="2700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00808"/>
            <a:ext cx="3998218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5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«Приватне життя Шерлока Холмса» (1970)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68939"/>
            <a:ext cx="3898776" cy="4525963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Роберт  Стівенс у ролі Шерлока Холмса.</a:t>
            </a:r>
          </a:p>
          <a:p>
            <a:r>
              <a:rPr lang="uk-UA" dirty="0" smtClean="0"/>
              <a:t>Цей фільм про Шерлока Холмса значно відійшов від канону і представив героя з іншого боку. Сатирчний і повний пригод. Розповідає про невидану главу з щоденників Шерлока Холмса.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38536"/>
            <a:ext cx="3994533" cy="398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36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«Критичне рішення» (1976)</a:t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9912" y="1600199"/>
            <a:ext cx="5122912" cy="4525963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Нікола Вільямсон у ролі Шерлока</a:t>
            </a:r>
          </a:p>
          <a:p>
            <a:r>
              <a:rPr lang="uk-UA" dirty="0" smtClean="0"/>
              <a:t>Ця адаптація Шерлока ще креативніше попередніх. Заснований на романі Ніколаса Мейера, фільм показує Холмса повністю залежного від кокаїну. Він змушений лягти на психіатричну клініку, але він змушений попутно розслідувати міжнародне викрадення.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24" y="1916855"/>
            <a:ext cx="3275856" cy="389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02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«Убивство за наказом» (1979)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00200"/>
            <a:ext cx="3672408" cy="4525963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Крістофер  Пламер у ролі Холмса.</a:t>
            </a:r>
          </a:p>
          <a:p>
            <a:r>
              <a:rPr lang="uk-UA" dirty="0" smtClean="0"/>
              <a:t>Цей фільм є сумішшю всіх можливих версій. Сюжет заснований на історії Джека Різника, відомого маніяка, чию особу так і не вдалося встановити. А Шерлок Холмс має розслідувати злочин.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181262"/>
            <a:ext cx="4038623" cy="3363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6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686800" cy="838200"/>
          </a:xfrm>
        </p:spPr>
        <p:txBody>
          <a:bodyPr>
            <a:normAutofit/>
          </a:bodyPr>
          <a:lstStyle/>
          <a:p>
            <a:r>
              <a:rPr lang="uk-UA" dirty="0" smtClean="0"/>
              <a:t>«</a:t>
            </a:r>
            <a:r>
              <a:rPr lang="uk-UA" sz="2200" dirty="0" smtClean="0"/>
              <a:t>Пригоди Шерлока Холмса і доктора Ватсона» (1979-1986)</a:t>
            </a: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4008" y="1600200"/>
            <a:ext cx="4176464" cy="4525963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Василій Ліванов у ролі Шерлока Холмса</a:t>
            </a:r>
            <a:r>
              <a:rPr lang="ru-RU" dirty="0" smtClean="0"/>
              <a:t>.</a:t>
            </a:r>
          </a:p>
          <a:p>
            <a:r>
              <a:rPr lang="uk-UA" dirty="0" smtClean="0"/>
              <a:t>Радянська класик, що стала однією з найулюбленіших екранізацій оповідань Конана Дойла. Серіал знімався протягом шести років ( з хвостиком). Саме у цій екранізації фраза «Елементарно, Ватсон!» стала крилатою.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4969"/>
            <a:ext cx="4309463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091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686800" cy="838200"/>
          </a:xfrm>
        </p:spPr>
        <p:txBody>
          <a:bodyPr/>
          <a:lstStyle/>
          <a:p>
            <a:r>
              <a:rPr lang="uk-UA" dirty="0" smtClean="0"/>
              <a:t>«Знак чотирьох» (1983)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56792"/>
            <a:ext cx="4114800" cy="4525963"/>
          </a:xfrm>
        </p:spPr>
        <p:txBody>
          <a:bodyPr>
            <a:normAutofit lnSpcReduction="10000"/>
          </a:bodyPr>
          <a:lstStyle/>
          <a:p>
            <a:r>
              <a:rPr lang="uk-UA" dirty="0"/>
              <a:t>І</a:t>
            </a:r>
            <a:r>
              <a:rPr lang="uk-UA" dirty="0" smtClean="0"/>
              <a:t>єн Річадсон у ролі Шерлока Холмса.</a:t>
            </a:r>
          </a:p>
          <a:p>
            <a:r>
              <a:rPr lang="uk-UA" dirty="0" smtClean="0"/>
              <a:t>Варіант Шерлока Холмса у виконані Ієна. За основу фільму взято класичний варіант оповідання «Знак чотирьох».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839554"/>
            <a:ext cx="3960440" cy="3960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33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 smtClean="0"/>
              <a:t>«Молодий Шерлок Холмс» (1985)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525963"/>
          </a:xfrm>
        </p:spPr>
        <p:txBody>
          <a:bodyPr/>
          <a:lstStyle/>
          <a:p>
            <a:r>
              <a:rPr lang="uk-UA" dirty="0" smtClean="0"/>
              <a:t>Ніколас Роу у ролі Шерлока.</a:t>
            </a:r>
          </a:p>
          <a:p>
            <a:r>
              <a:rPr lang="uk-UA" dirty="0" smtClean="0"/>
              <a:t>Ця екранізація не стосується жодного з оповідань Конана Дойла.</a:t>
            </a:r>
            <a:r>
              <a:rPr lang="ru-RU" dirty="0" smtClean="0"/>
              <a:t>Тут розповідається про роки юності  Шерлока.</a:t>
            </a:r>
            <a:endParaRPr lang="uk-UA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860" y="4077072"/>
            <a:ext cx="5012281" cy="24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4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«Справа про шовкову паночку» (2004)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0072" y="1700808"/>
            <a:ext cx="3250704" cy="4525963"/>
          </a:xfrm>
        </p:spPr>
        <p:txBody>
          <a:bodyPr>
            <a:normAutofit fontScale="77500" lnSpcReduction="20000"/>
          </a:bodyPr>
          <a:lstStyle/>
          <a:p>
            <a:r>
              <a:rPr lang="uk-UA" dirty="0" smtClean="0"/>
              <a:t>Руперт Еверетт у ролі Холмса</a:t>
            </a:r>
          </a:p>
          <a:p>
            <a:r>
              <a:rPr lang="uk-UA" dirty="0" smtClean="0"/>
              <a:t>Цей актор теж вважав за краще показати не канонічну версію детектива – чуйний, нервовий і залежний від наркотиків. Він ображений на Ватсона і тому не береться за розслідування.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46" y="1983569"/>
            <a:ext cx="4813501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26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08548" y="4437112"/>
            <a:ext cx="3326904" cy="1222375"/>
          </a:xfrm>
        </p:spPr>
        <p:txBody>
          <a:bodyPr>
            <a:normAutofit/>
          </a:bodyPr>
          <a:lstStyle/>
          <a:p>
            <a:r>
              <a:rPr lang="uk-UA" sz="7200" dirty="0" smtClean="0"/>
              <a:t>Кінець</a:t>
            </a:r>
            <a:endParaRPr lang="ru-RU" sz="7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4572000" cy="24467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980728"/>
            <a:ext cx="4571999" cy="24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221901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138</TotalTime>
  <Words>507</Words>
  <Application>Microsoft Office PowerPoint</Application>
  <PresentationFormat>Экран (4:3)</PresentationFormat>
  <Paragraphs>34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Трек</vt:lpstr>
      <vt:lpstr>Екранізація творів А. Конан Дойла</vt:lpstr>
      <vt:lpstr> 10 екранізацій про Шерлока Холмса</vt:lpstr>
      <vt:lpstr>«Собака Баскервілів» (1939)</vt:lpstr>
      <vt:lpstr>Серіал Шерлок Холмс (1964-1965)</vt:lpstr>
      <vt:lpstr>Серіал про Шерлока Холмса (1968)</vt:lpstr>
      <vt:lpstr>«Приватне життя Шерлока Холмса» (1970)</vt:lpstr>
      <vt:lpstr>«Критичне рішення» (1976) </vt:lpstr>
      <vt:lpstr>«Убивство за наказом» (1979)</vt:lpstr>
      <vt:lpstr>«Пригоди Шерлока Холмса і доктора Ватсона» (1979-1986)</vt:lpstr>
      <vt:lpstr>«Знак чотирьох» (1983)</vt:lpstr>
      <vt:lpstr>«Молодий Шерлок Холмс» (1985)</vt:lpstr>
      <vt:lpstr>«Справа про шовкову паночку» (2004)</vt:lpstr>
      <vt:lpstr>Кінець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Екранізація творів А. Конан Дойла</dc:title>
  <dc:creator>user</dc:creator>
  <cp:lastModifiedBy>user</cp:lastModifiedBy>
  <cp:revision>17</cp:revision>
  <dcterms:modified xsi:type="dcterms:W3CDTF">2022-05-19T17:51:13Z</dcterms:modified>
</cp:coreProperties>
</file>