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9" r:id="rId2"/>
    <p:sldId id="284" r:id="rId3"/>
    <p:sldId id="285" r:id="rId4"/>
    <p:sldId id="286" r:id="rId5"/>
    <p:sldId id="283" r:id="rId6"/>
  </p:sldIdLst>
  <p:sldSz cx="12192000" cy="6858000"/>
  <p:notesSz cx="6858000" cy="9144000"/>
  <p:defaultTextStyle>
    <a:defPPr rtl="0"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69012ECD-51FC-41F1-AA8D-1B2483CD663E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07" autoAdjust="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outlineViewPr>
    <p:cViewPr>
      <p:scale>
        <a:sx n="33" d="100"/>
        <a:sy n="33" d="100"/>
      </p:scale>
      <p:origin x="0" y="-1739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76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B00C535-2843-4811-82EE-CF200B7451DB}" type="datetime1">
              <a:rPr lang="uk-UA" smtClean="0"/>
              <a:t>03.12.2021</a:t>
            </a:fld>
            <a:endParaRPr lang="uk-UA" dirty="0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0CD9C-BAF3-413B-BE74-7EBE98798FB6}" type="datetime1">
              <a:rPr lang="uk-UA" smtClean="0"/>
              <a:pPr/>
              <a:t>03.12.2021</a:t>
            </a:fld>
            <a:endParaRPr lang="uk-UA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uk-UA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8649DAF-093F-4482-AA38-346E9A2DEE9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56813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uk-UA" smtClean="0"/>
              <a:t>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40382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Титульни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Місце для зображення 31">
            <a:extLst>
              <a:ext uri="{FF2B5EF4-FFF2-40B4-BE49-F238E27FC236}">
                <a16:creationId xmlns:a16="http://schemas.microsoft.com/office/drawing/2014/main" id="{6BC25646-06FC-4B3E-A74E-268EB8AEA6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715" y="86714"/>
            <a:ext cx="12018572" cy="6684572"/>
          </a:xfrm>
          <a:solidFill>
            <a:schemeClr val="bg1">
              <a:lumMod val="85000"/>
            </a:schemeClr>
          </a:solidFill>
        </p:spPr>
        <p:txBody>
          <a:bodyPr lIns="360000" tIns="360000" rtlCol="0"/>
          <a:lstStyle>
            <a:lvl1pPr marL="0" indent="0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uk-UA"/>
              <a:t>Вставте або перетягніть зображення сюди.</a:t>
            </a:r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94607" y="2237328"/>
            <a:ext cx="7202786" cy="1449788"/>
          </a:xfrm>
          <a:solidFill>
            <a:schemeClr val="tx1">
              <a:alpha val="80000"/>
            </a:schemeClr>
          </a:solidFill>
        </p:spPr>
        <p:txBody>
          <a:bodyPr lIns="288000" rIns="2160000" bIns="144000" rtlCol="0" anchor="b"/>
          <a:lstStyle>
            <a:lvl1pPr algn="r">
              <a:defRPr sz="4200" spc="-150">
                <a:solidFill>
                  <a:schemeClr val="bg1"/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94607" y="3684672"/>
            <a:ext cx="5282503" cy="936000"/>
          </a:xfrm>
          <a:solidFill>
            <a:schemeClr val="tx1">
              <a:alpha val="90000"/>
            </a:schemeClr>
          </a:solidFill>
        </p:spPr>
        <p:txBody>
          <a:bodyPr lIns="216000" tIns="144000" rIns="216000" rtlCol="0"/>
          <a:lstStyle>
            <a:lvl1pPr marL="0" indent="0" algn="r">
              <a:buNone/>
              <a:defRPr sz="21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uk-UA"/>
              <a:t>Клацніть, щоб змінити стиль зразка підзаголовка</a:t>
            </a:r>
            <a:endParaRPr lang="uk-UA" dirty="0"/>
          </a:p>
        </p:txBody>
      </p:sp>
      <p:cxnSp>
        <p:nvCxnSpPr>
          <p:cNvPr id="5" name="Пряма сполучна лінія 4" descr="Лінія роздільника титульного слайда&#10;">
            <a:extLst>
              <a:ext uri="{FF2B5EF4-FFF2-40B4-BE49-F238E27FC236}">
                <a16:creationId xmlns:a16="http://schemas.microsoft.com/office/drawing/2014/main" id="{9688AEDF-1396-4322-8818-9D1C7976FCDF}"/>
              </a:ext>
            </a:extLst>
          </p:cNvPr>
          <p:cNvCxnSpPr>
            <a:cxnSpLocks/>
          </p:cNvCxnSpPr>
          <p:nvPr userDrawn="1"/>
        </p:nvCxnSpPr>
        <p:spPr>
          <a:xfrm>
            <a:off x="7777113" y="2412127"/>
            <a:ext cx="0" cy="1100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Місце для зображення 5">
            <a:extLst>
              <a:ext uri="{FF2B5EF4-FFF2-40B4-BE49-F238E27FC236}">
                <a16:creationId xmlns:a16="http://schemas.microsoft.com/office/drawing/2014/main" id="{C41AA1B3-8A3B-4B1B-A759-E2D76417722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65008" y="2587752"/>
            <a:ext cx="1344168" cy="704088"/>
          </a:xfrm>
        </p:spPr>
        <p:txBody>
          <a:bodyPr rtlCol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uk-UA"/>
              <a:t>Емблема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90440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ри маркери зображення правору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Овал 34">
            <a:extLst>
              <a:ext uri="{FF2B5EF4-FFF2-40B4-BE49-F238E27FC236}">
                <a16:creationId xmlns:a16="http://schemas.microsoft.com/office/drawing/2014/main" id="{22F44C7F-FA9B-CB41-B5C2-6A40A969176A}"/>
              </a:ext>
            </a:extLst>
          </p:cNvPr>
          <p:cNvSpPr>
            <a:spLocks noChangeAspect="1"/>
          </p:cNvSpPr>
          <p:nvPr userDrawn="1"/>
        </p:nvSpPr>
        <p:spPr>
          <a:xfrm>
            <a:off x="7065918" y="1366589"/>
            <a:ext cx="1371600" cy="13716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3" name="Овал 32">
            <a:extLst>
              <a:ext uri="{FF2B5EF4-FFF2-40B4-BE49-F238E27FC236}">
                <a16:creationId xmlns:a16="http://schemas.microsoft.com/office/drawing/2014/main" id="{0ACFECE1-DAAF-5642-BD0B-7A8FE9D241D9}"/>
              </a:ext>
            </a:extLst>
          </p:cNvPr>
          <p:cNvSpPr>
            <a:spLocks noChangeAspect="1"/>
          </p:cNvSpPr>
          <p:nvPr userDrawn="1"/>
        </p:nvSpPr>
        <p:spPr>
          <a:xfrm>
            <a:off x="7065918" y="2931225"/>
            <a:ext cx="1371600" cy="13716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90294551-87F8-DE4F-B54E-8231A9CAF5BF}"/>
              </a:ext>
            </a:extLst>
          </p:cNvPr>
          <p:cNvSpPr>
            <a:spLocks noChangeAspect="1"/>
          </p:cNvSpPr>
          <p:nvPr userDrawn="1"/>
        </p:nvSpPr>
        <p:spPr>
          <a:xfrm>
            <a:off x="7065918" y="4495861"/>
            <a:ext cx="1371600" cy="13716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42" name="Прямокутник 41">
            <a:extLst>
              <a:ext uri="{FF2B5EF4-FFF2-40B4-BE49-F238E27FC236}">
                <a16:creationId xmlns:a16="http://schemas.microsoft.com/office/drawing/2014/main" id="{D24854E3-04DE-4154-AD8A-9F8AC3E4EE33}"/>
              </a:ext>
            </a:extLst>
          </p:cNvPr>
          <p:cNvSpPr/>
          <p:nvPr userDrawn="1"/>
        </p:nvSpPr>
        <p:spPr>
          <a:xfrm>
            <a:off x="105351" y="86714"/>
            <a:ext cx="6208363" cy="6684572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31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0" name="Місце для зображення 19">
            <a:extLst>
              <a:ext uri="{FF2B5EF4-FFF2-40B4-BE49-F238E27FC236}">
                <a16:creationId xmlns:a16="http://schemas.microsoft.com/office/drawing/2014/main" id="{BDDC1CFF-7E89-421D-9524-BB3AECAFE005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105351" y="496139"/>
            <a:ext cx="6208364" cy="6275148"/>
          </a:xfrm>
          <a:custGeom>
            <a:avLst/>
            <a:gdLst>
              <a:gd name="connsiteX0" fmla="*/ 0 w 4441248"/>
              <a:gd name="connsiteY0" fmla="*/ 5980106 h 6321393"/>
              <a:gd name="connsiteX1" fmla="*/ 1034410 w 4441248"/>
              <a:gd name="connsiteY1" fmla="*/ 6048613 h 6321393"/>
              <a:gd name="connsiteX2" fmla="*/ 1778431 w 4441248"/>
              <a:gd name="connsiteY2" fmla="*/ 6321393 h 6321393"/>
              <a:gd name="connsiteX3" fmla="*/ 0 w 4441248"/>
              <a:gd name="connsiteY3" fmla="*/ 6321393 h 6321393"/>
              <a:gd name="connsiteX4" fmla="*/ 2269200 w 4441248"/>
              <a:gd name="connsiteY4" fmla="*/ 5443908 h 6321393"/>
              <a:gd name="connsiteX5" fmla="*/ 2395460 w 4441248"/>
              <a:gd name="connsiteY5" fmla="*/ 5885070 h 6321393"/>
              <a:gd name="connsiteX6" fmla="*/ 1997461 w 4441248"/>
              <a:gd name="connsiteY6" fmla="*/ 6195222 h 6321393"/>
              <a:gd name="connsiteX7" fmla="*/ 1526609 w 4441248"/>
              <a:gd name="connsiteY7" fmla="*/ 5931629 h 6321393"/>
              <a:gd name="connsiteX8" fmla="*/ 4441248 w 4441248"/>
              <a:gd name="connsiteY8" fmla="*/ 4283292 h 6321393"/>
              <a:gd name="connsiteX9" fmla="*/ 4441248 w 4441248"/>
              <a:gd name="connsiteY9" fmla="*/ 6321393 h 6321393"/>
              <a:gd name="connsiteX10" fmla="*/ 2296366 w 4441248"/>
              <a:gd name="connsiteY10" fmla="*/ 6321393 h 6321393"/>
              <a:gd name="connsiteX11" fmla="*/ 2056375 w 4441248"/>
              <a:gd name="connsiteY11" fmla="*/ 6224358 h 6321393"/>
              <a:gd name="connsiteX12" fmla="*/ 0 w 4441248"/>
              <a:gd name="connsiteY12" fmla="*/ 2359561 h 6321393"/>
              <a:gd name="connsiteX13" fmla="*/ 828613 w 4441248"/>
              <a:gd name="connsiteY13" fmla="*/ 2588947 h 6321393"/>
              <a:gd name="connsiteX14" fmla="*/ 0 w 4441248"/>
              <a:gd name="connsiteY14" fmla="*/ 3479506 h 6321393"/>
              <a:gd name="connsiteX15" fmla="*/ 3025930 w 4441248"/>
              <a:gd name="connsiteY15" fmla="*/ 144202 h 6321393"/>
              <a:gd name="connsiteX16" fmla="*/ 4441248 w 4441248"/>
              <a:gd name="connsiteY16" fmla="*/ 1340385 h 6321393"/>
              <a:gd name="connsiteX17" fmla="*/ 4441248 w 4441248"/>
              <a:gd name="connsiteY17" fmla="*/ 4098899 h 6321393"/>
              <a:gd name="connsiteX18" fmla="*/ 1417099 w 4441248"/>
              <a:gd name="connsiteY18" fmla="*/ 5846153 h 6321393"/>
              <a:gd name="connsiteX19" fmla="*/ 0 w 4441248"/>
              <a:gd name="connsiteY19" fmla="*/ 5428711 h 6321393"/>
              <a:gd name="connsiteX20" fmla="*/ 0 w 4441248"/>
              <a:gd name="connsiteY20" fmla="*/ 3724470 h 6321393"/>
              <a:gd name="connsiteX21" fmla="*/ 2684090 w 4441248"/>
              <a:gd name="connsiteY21" fmla="*/ 0 h 6321393"/>
              <a:gd name="connsiteX22" fmla="*/ 2784132 w 4441248"/>
              <a:gd name="connsiteY22" fmla="*/ 186781 h 6321393"/>
              <a:gd name="connsiteX23" fmla="*/ 1027256 w 4441248"/>
              <a:gd name="connsiteY23" fmla="*/ 2337985 h 6321393"/>
              <a:gd name="connsiteX24" fmla="*/ 451581 w 4441248"/>
              <a:gd name="connsiteY24" fmla="*/ 2265656 h 6321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441248" h="6321393">
                <a:moveTo>
                  <a:pt x="0" y="5980106"/>
                </a:moveTo>
                <a:lnTo>
                  <a:pt x="1034410" y="6048613"/>
                </a:lnTo>
                <a:lnTo>
                  <a:pt x="1778431" y="6321393"/>
                </a:lnTo>
                <a:lnTo>
                  <a:pt x="0" y="6321393"/>
                </a:lnTo>
                <a:close/>
                <a:moveTo>
                  <a:pt x="2269200" y="5443908"/>
                </a:moveTo>
                <a:lnTo>
                  <a:pt x="2395460" y="5885070"/>
                </a:lnTo>
                <a:lnTo>
                  <a:pt x="1997461" y="6195222"/>
                </a:lnTo>
                <a:lnTo>
                  <a:pt x="1526609" y="5931629"/>
                </a:lnTo>
                <a:close/>
                <a:moveTo>
                  <a:pt x="4441248" y="4283292"/>
                </a:moveTo>
                <a:lnTo>
                  <a:pt x="4441248" y="6321393"/>
                </a:lnTo>
                <a:lnTo>
                  <a:pt x="2296366" y="6321393"/>
                </a:lnTo>
                <a:lnTo>
                  <a:pt x="2056375" y="6224358"/>
                </a:lnTo>
                <a:close/>
                <a:moveTo>
                  <a:pt x="0" y="2359561"/>
                </a:moveTo>
                <a:lnTo>
                  <a:pt x="828613" y="2588947"/>
                </a:lnTo>
                <a:lnTo>
                  <a:pt x="0" y="3479506"/>
                </a:lnTo>
                <a:close/>
                <a:moveTo>
                  <a:pt x="3025930" y="144202"/>
                </a:moveTo>
                <a:lnTo>
                  <a:pt x="4441248" y="1340385"/>
                </a:lnTo>
                <a:lnTo>
                  <a:pt x="4441248" y="4098899"/>
                </a:lnTo>
                <a:lnTo>
                  <a:pt x="1417099" y="5846153"/>
                </a:lnTo>
                <a:lnTo>
                  <a:pt x="0" y="5428711"/>
                </a:lnTo>
                <a:lnTo>
                  <a:pt x="0" y="3724470"/>
                </a:lnTo>
                <a:close/>
                <a:moveTo>
                  <a:pt x="2684090" y="0"/>
                </a:moveTo>
                <a:lnTo>
                  <a:pt x="2784132" y="186781"/>
                </a:lnTo>
                <a:lnTo>
                  <a:pt x="1027256" y="2337985"/>
                </a:lnTo>
                <a:lnTo>
                  <a:pt x="451581" y="226565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/>
              <a:t>Вставте або перетягніть зображення сюди.</a:t>
            </a:r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68457" y="432000"/>
            <a:ext cx="4703542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7" name="Місце для нижнього колонтитула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колонтитул.</a:t>
            </a:r>
            <a:endParaRPr lang="uk-UA" dirty="0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768283" y="3582825"/>
            <a:ext cx="3002400" cy="720000"/>
          </a:xfrm>
        </p:spPr>
        <p:txBody>
          <a:bodyPr rtlCol="0"/>
          <a:lstStyle>
            <a:lvl1pPr marL="0" indent="0" algn="l">
              <a:buNone/>
              <a:defRPr sz="1600"/>
            </a:lvl1pPr>
          </a:lstStyle>
          <a:p>
            <a:pPr lvl="0" rtl="0"/>
            <a:r>
              <a:rPr lang="uk-UA"/>
              <a:t>Опис маркера</a:t>
            </a:r>
            <a:endParaRPr lang="uk-UA" dirty="0"/>
          </a:p>
        </p:txBody>
      </p:sp>
      <p:sp>
        <p:nvSpPr>
          <p:cNvPr id="13" name="Місце для тексту 12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768283" y="5147461"/>
            <a:ext cx="3002400" cy="720000"/>
          </a:xfrm>
        </p:spPr>
        <p:txBody>
          <a:bodyPr rtlCol="0"/>
          <a:lstStyle>
            <a:lvl1pPr marL="0" indent="0" algn="l">
              <a:buNone/>
              <a:defRPr sz="1600"/>
            </a:lvl1pPr>
          </a:lstStyle>
          <a:p>
            <a:pPr lvl="0" rtl="0"/>
            <a:r>
              <a:rPr lang="uk-UA"/>
              <a:t>Опис маркера</a:t>
            </a:r>
            <a:endParaRPr lang="uk-UA" dirty="0"/>
          </a:p>
        </p:txBody>
      </p:sp>
      <p:sp>
        <p:nvSpPr>
          <p:cNvPr id="6" name="Місце для тексту 5">
            <a:extLst>
              <a:ext uri="{FF2B5EF4-FFF2-40B4-BE49-F238E27FC236}">
                <a16:creationId xmlns:a16="http://schemas.microsoft.com/office/drawing/2014/main" id="{EB3F7825-EB73-4976-9D8D-BAD8C8FCEA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768283" y="1369128"/>
            <a:ext cx="3002400" cy="432000"/>
          </a:xfrm>
        </p:spPr>
        <p:txBody>
          <a:bodyPr rtlCol="0"/>
          <a:lstStyle>
            <a:lvl1pPr marL="0" indent="0" algn="l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Маркер 1</a:t>
            </a:r>
            <a:endParaRPr lang="uk-UA" dirty="0"/>
          </a:p>
        </p:txBody>
      </p:sp>
      <p:sp>
        <p:nvSpPr>
          <p:cNvPr id="10" name="Місце для тексту 9">
            <a:extLst>
              <a:ext uri="{FF2B5EF4-FFF2-40B4-BE49-F238E27FC236}">
                <a16:creationId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68283" y="2933764"/>
            <a:ext cx="3002400" cy="432000"/>
          </a:xfrm>
        </p:spPr>
        <p:txBody>
          <a:bodyPr rtlCol="0"/>
          <a:lstStyle>
            <a:lvl1pPr marL="0" indent="0" algn="l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Маркер 2</a:t>
            </a:r>
            <a:endParaRPr lang="uk-UA" dirty="0"/>
          </a:p>
        </p:txBody>
      </p:sp>
      <p:sp>
        <p:nvSpPr>
          <p:cNvPr id="12" name="Місце для тексту 11">
            <a:extLst>
              <a:ext uri="{FF2B5EF4-FFF2-40B4-BE49-F238E27FC236}">
                <a16:creationId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768283" y="4498400"/>
            <a:ext cx="3002400" cy="432000"/>
          </a:xfrm>
        </p:spPr>
        <p:txBody>
          <a:bodyPr rtlCol="0"/>
          <a:lstStyle>
            <a:lvl1pPr marL="0" indent="0" algn="l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Маркер 3</a:t>
            </a:r>
            <a:endParaRPr lang="uk-UA" dirty="0"/>
          </a:p>
        </p:txBody>
      </p:sp>
      <p:sp>
        <p:nvSpPr>
          <p:cNvPr id="21" name="Місце для тексту 20">
            <a:extLst>
              <a:ext uri="{FF2B5EF4-FFF2-40B4-BE49-F238E27FC236}">
                <a16:creationId xmlns:a16="http://schemas.microsoft.com/office/drawing/2014/main" id="{DA4566DA-C848-4A27-BBC8-722932FFD7F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768283" y="1975094"/>
            <a:ext cx="3002400" cy="720000"/>
          </a:xfrm>
        </p:spPr>
        <p:txBody>
          <a:bodyPr rtlCol="0"/>
          <a:lstStyle>
            <a:lvl1pPr marL="0" indent="0" algn="l">
              <a:buNone/>
              <a:defRPr sz="1600"/>
            </a:lvl1pPr>
          </a:lstStyle>
          <a:p>
            <a:pPr lvl="0" rtl="0"/>
            <a:r>
              <a:rPr lang="uk-UA"/>
              <a:t>Опис маркера</a:t>
            </a:r>
            <a:endParaRPr lang="uk-UA" dirty="0"/>
          </a:p>
        </p:txBody>
      </p:sp>
      <p:sp>
        <p:nvSpPr>
          <p:cNvPr id="51" name="Восьмикутник 50">
            <a:extLst>
              <a:ext uri="{FF2B5EF4-FFF2-40B4-BE49-F238E27FC236}">
                <a16:creationId xmlns:a16="http://schemas.microsoft.com/office/drawing/2014/main" id="{758B0359-60B9-4D73-825D-ACE303A61C50}"/>
              </a:ext>
            </a:extLst>
          </p:cNvPr>
          <p:cNvSpPr/>
          <p:nvPr userDrawn="1"/>
        </p:nvSpPr>
        <p:spPr>
          <a:xfrm rot="1361022">
            <a:off x="11394972" y="6053793"/>
            <a:ext cx="634795" cy="634795"/>
          </a:xfrm>
          <a:prstGeom prst="octagon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52" name="Овал 51">
            <a:extLst>
              <a:ext uri="{FF2B5EF4-FFF2-40B4-BE49-F238E27FC236}">
                <a16:creationId xmlns:a16="http://schemas.microsoft.com/office/drawing/2014/main" id="{09921541-DECE-43BB-BF92-A4B5D5EE5469}"/>
              </a:ext>
            </a:extLst>
          </p:cNvPr>
          <p:cNvSpPr/>
          <p:nvPr userDrawn="1"/>
        </p:nvSpPr>
        <p:spPr>
          <a:xfrm>
            <a:off x="11533871" y="6185902"/>
            <a:ext cx="73515" cy="7351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>
              <a:solidFill>
                <a:schemeClr val="accent1"/>
              </a:solidFill>
            </a:endParaRPr>
          </a:p>
        </p:txBody>
      </p:sp>
      <p:sp>
        <p:nvSpPr>
          <p:cNvPr id="53" name="Овал 52">
            <a:extLst>
              <a:ext uri="{FF2B5EF4-FFF2-40B4-BE49-F238E27FC236}">
                <a16:creationId xmlns:a16="http://schemas.microsoft.com/office/drawing/2014/main" id="{83095B3B-1284-4E49-BE50-9C84BE7E58B6}"/>
              </a:ext>
            </a:extLst>
          </p:cNvPr>
          <p:cNvSpPr/>
          <p:nvPr userDrawn="1"/>
        </p:nvSpPr>
        <p:spPr>
          <a:xfrm>
            <a:off x="11892084" y="6561525"/>
            <a:ext cx="100439" cy="10043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54" name="Овал 53">
            <a:extLst>
              <a:ext uri="{FF2B5EF4-FFF2-40B4-BE49-F238E27FC236}">
                <a16:creationId xmlns:a16="http://schemas.microsoft.com/office/drawing/2014/main" id="{7491DD10-64CD-40CA-A0BB-397696C0C168}"/>
              </a:ext>
            </a:extLst>
          </p:cNvPr>
          <p:cNvSpPr/>
          <p:nvPr userDrawn="1"/>
        </p:nvSpPr>
        <p:spPr>
          <a:xfrm>
            <a:off x="11342875" y="5990144"/>
            <a:ext cx="260512" cy="26051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>
              <a:solidFill>
                <a:schemeClr val="accent1"/>
              </a:solidFill>
            </a:endParaRPr>
          </a:p>
        </p:txBody>
      </p:sp>
      <p:sp>
        <p:nvSpPr>
          <p:cNvPr id="55" name="Місце для номера слайда 54">
            <a:extLst>
              <a:ext uri="{FF2B5EF4-FFF2-40B4-BE49-F238E27FC236}">
                <a16:creationId xmlns:a16="http://schemas.microsoft.com/office/drawing/2014/main" id="{8702E81C-40F0-489E-8339-0139157E6327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grpSp>
        <p:nvGrpSpPr>
          <p:cNvPr id="22" name="Група 21">
            <a:extLst>
              <a:ext uri="{FF2B5EF4-FFF2-40B4-BE49-F238E27FC236}">
                <a16:creationId xmlns:a16="http://schemas.microsoft.com/office/drawing/2014/main" id="{9089FAF0-BF60-4AB9-A62E-595008DC4646}"/>
              </a:ext>
            </a:extLst>
          </p:cNvPr>
          <p:cNvGrpSpPr/>
          <p:nvPr userDrawn="1"/>
        </p:nvGrpSpPr>
        <p:grpSpPr>
          <a:xfrm>
            <a:off x="1892000" y="2269752"/>
            <a:ext cx="3081180" cy="3011457"/>
            <a:chOff x="1892000" y="2269752"/>
            <a:chExt cx="3081180" cy="3011457"/>
          </a:xfrm>
        </p:grpSpPr>
        <p:sp>
          <p:nvSpPr>
            <p:cNvPr id="26" name="Полілінія: фігура 13">
              <a:extLst>
                <a:ext uri="{FF2B5EF4-FFF2-40B4-BE49-F238E27FC236}">
                  <a16:creationId xmlns:a16="http://schemas.microsoft.com/office/drawing/2014/main" id="{ED7DCD52-0637-49D9-AD21-2DF94DD3E348}"/>
                </a:ext>
              </a:extLst>
            </p:cNvPr>
            <p:cNvSpPr/>
            <p:nvPr/>
          </p:nvSpPr>
          <p:spPr>
            <a:xfrm rot="4308689">
              <a:off x="2464728" y="2678543"/>
              <a:ext cx="1980696" cy="2066510"/>
            </a:xfrm>
            <a:custGeom>
              <a:avLst/>
              <a:gdLst>
                <a:gd name="connsiteX0" fmla="*/ 0 w 1980696"/>
                <a:gd name="connsiteY0" fmla="*/ 2066510 h 2066510"/>
                <a:gd name="connsiteX1" fmla="*/ 1138078 w 1980696"/>
                <a:gd name="connsiteY1" fmla="*/ 0 h 2066510"/>
                <a:gd name="connsiteX2" fmla="*/ 1980696 w 1980696"/>
                <a:gd name="connsiteY2" fmla="*/ 1530016 h 2066510"/>
                <a:gd name="connsiteX3" fmla="*/ 1459417 w 1980696"/>
                <a:gd name="connsiteY3" fmla="*/ 2066510 h 2066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696" h="2066510">
                  <a:moveTo>
                    <a:pt x="0" y="2066510"/>
                  </a:moveTo>
                  <a:lnTo>
                    <a:pt x="1138078" y="0"/>
                  </a:lnTo>
                  <a:lnTo>
                    <a:pt x="1980696" y="1530016"/>
                  </a:lnTo>
                  <a:lnTo>
                    <a:pt x="1459417" y="2066510"/>
                  </a:lnTo>
                  <a:close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sp>
          <p:nvSpPr>
            <p:cNvPr id="27" name="Полілінія: фігура 26">
              <a:extLst>
                <a:ext uri="{FF2B5EF4-FFF2-40B4-BE49-F238E27FC236}">
                  <a16:creationId xmlns:a16="http://schemas.microsoft.com/office/drawing/2014/main" id="{E6863CC2-FBFD-47D7-AB8F-DB2367EABF92}"/>
                </a:ext>
              </a:extLst>
            </p:cNvPr>
            <p:cNvSpPr/>
            <p:nvPr/>
          </p:nvSpPr>
          <p:spPr>
            <a:xfrm rot="13830869">
              <a:off x="2730967" y="5004791"/>
              <a:ext cx="346713" cy="206124"/>
            </a:xfrm>
            <a:custGeom>
              <a:avLst/>
              <a:gdLst>
                <a:gd name="connsiteX0" fmla="*/ 346713 w 346713"/>
                <a:gd name="connsiteY0" fmla="*/ 206124 h 206124"/>
                <a:gd name="connsiteX1" fmla="*/ 0 w 346713"/>
                <a:gd name="connsiteY1" fmla="*/ 206124 h 206124"/>
                <a:gd name="connsiteX2" fmla="*/ 86666 w 346713"/>
                <a:gd name="connsiteY2" fmla="*/ 0 h 206124"/>
                <a:gd name="connsiteX3" fmla="*/ 346713 w 346713"/>
                <a:gd name="connsiteY3" fmla="*/ 206124 h 206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6713" h="206124">
                  <a:moveTo>
                    <a:pt x="346713" y="206124"/>
                  </a:moveTo>
                  <a:lnTo>
                    <a:pt x="0" y="206124"/>
                  </a:lnTo>
                  <a:lnTo>
                    <a:pt x="86666" y="0"/>
                  </a:lnTo>
                  <a:lnTo>
                    <a:pt x="346713" y="206124"/>
                  </a:lnTo>
                  <a:close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sp>
          <p:nvSpPr>
            <p:cNvPr id="28" name="Полілінія: фігура 17">
              <a:extLst>
                <a:ext uri="{FF2B5EF4-FFF2-40B4-BE49-F238E27FC236}">
                  <a16:creationId xmlns:a16="http://schemas.microsoft.com/office/drawing/2014/main" id="{09ADFC5E-3BBA-404B-A496-A4035DF5E859}"/>
                </a:ext>
              </a:extLst>
            </p:cNvPr>
            <p:cNvSpPr/>
            <p:nvPr/>
          </p:nvSpPr>
          <p:spPr>
            <a:xfrm rot="12431080">
              <a:off x="2802151" y="4740752"/>
              <a:ext cx="710669" cy="335543"/>
            </a:xfrm>
            <a:custGeom>
              <a:avLst/>
              <a:gdLst>
                <a:gd name="connsiteX0" fmla="*/ 710669 w 710669"/>
                <a:gd name="connsiteY0" fmla="*/ 176660 h 335543"/>
                <a:gd name="connsiteX1" fmla="*/ 0 w 710669"/>
                <a:gd name="connsiteY1" fmla="*/ 335543 h 335543"/>
                <a:gd name="connsiteX2" fmla="*/ 141082 w 710669"/>
                <a:gd name="connsiteY2" fmla="*/ 0 h 335543"/>
                <a:gd name="connsiteX3" fmla="*/ 487795 w 710669"/>
                <a:gd name="connsiteY3" fmla="*/ 0 h 335543"/>
                <a:gd name="connsiteX4" fmla="*/ 710669 w 710669"/>
                <a:gd name="connsiteY4" fmla="*/ 176660 h 33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0669" h="335543">
                  <a:moveTo>
                    <a:pt x="710669" y="176660"/>
                  </a:moveTo>
                  <a:lnTo>
                    <a:pt x="0" y="335543"/>
                  </a:lnTo>
                  <a:lnTo>
                    <a:pt x="141082" y="0"/>
                  </a:lnTo>
                  <a:lnTo>
                    <a:pt x="487795" y="0"/>
                  </a:lnTo>
                  <a:lnTo>
                    <a:pt x="710669" y="176660"/>
                  </a:lnTo>
                  <a:close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sp>
          <p:nvSpPr>
            <p:cNvPr id="29" name="Полілінія: фігура 19">
              <a:extLst>
                <a:ext uri="{FF2B5EF4-FFF2-40B4-BE49-F238E27FC236}">
                  <a16:creationId xmlns:a16="http://schemas.microsoft.com/office/drawing/2014/main" id="{56E90DCD-03FB-4E9A-BD40-5269E9ACF1B1}"/>
                </a:ext>
              </a:extLst>
            </p:cNvPr>
            <p:cNvSpPr/>
            <p:nvPr/>
          </p:nvSpPr>
          <p:spPr>
            <a:xfrm rot="4308689">
              <a:off x="2058980" y="2102772"/>
              <a:ext cx="1246227" cy="1580187"/>
            </a:xfrm>
            <a:custGeom>
              <a:avLst/>
              <a:gdLst>
                <a:gd name="connsiteX0" fmla="*/ 0 w 1980696"/>
                <a:gd name="connsiteY0" fmla="*/ 2066510 h 2066510"/>
                <a:gd name="connsiteX1" fmla="*/ 1138078 w 1980696"/>
                <a:gd name="connsiteY1" fmla="*/ 0 h 2066510"/>
                <a:gd name="connsiteX2" fmla="*/ 1980696 w 1980696"/>
                <a:gd name="connsiteY2" fmla="*/ 1530016 h 2066510"/>
                <a:gd name="connsiteX3" fmla="*/ 1459417 w 1980696"/>
                <a:gd name="connsiteY3" fmla="*/ 2066510 h 2066510"/>
                <a:gd name="connsiteX0" fmla="*/ 0 w 1980696"/>
                <a:gd name="connsiteY0" fmla="*/ 1680311 h 1680311"/>
                <a:gd name="connsiteX1" fmla="*/ 1337031 w 1980696"/>
                <a:gd name="connsiteY1" fmla="*/ 0 h 1680311"/>
                <a:gd name="connsiteX2" fmla="*/ 1980696 w 1980696"/>
                <a:gd name="connsiteY2" fmla="*/ 1143817 h 1680311"/>
                <a:gd name="connsiteX3" fmla="*/ 1459417 w 1980696"/>
                <a:gd name="connsiteY3" fmla="*/ 1680311 h 1680311"/>
                <a:gd name="connsiteX4" fmla="*/ 0 w 1980696"/>
                <a:gd name="connsiteY4" fmla="*/ 1680311 h 1680311"/>
                <a:gd name="connsiteX0" fmla="*/ 0 w 1459417"/>
                <a:gd name="connsiteY0" fmla="*/ 1680311 h 1680311"/>
                <a:gd name="connsiteX1" fmla="*/ 1337031 w 1459417"/>
                <a:gd name="connsiteY1" fmla="*/ 0 h 1680311"/>
                <a:gd name="connsiteX2" fmla="*/ 1360698 w 1459417"/>
                <a:gd name="connsiteY2" fmla="*/ 208215 h 1680311"/>
                <a:gd name="connsiteX3" fmla="*/ 1459417 w 1459417"/>
                <a:gd name="connsiteY3" fmla="*/ 1680311 h 1680311"/>
                <a:gd name="connsiteX4" fmla="*/ 0 w 1459417"/>
                <a:gd name="connsiteY4" fmla="*/ 1680311 h 1680311"/>
                <a:gd name="connsiteX0" fmla="*/ 0 w 1360698"/>
                <a:gd name="connsiteY0" fmla="*/ 1680311 h 1688402"/>
                <a:gd name="connsiteX1" fmla="*/ 1337031 w 1360698"/>
                <a:gd name="connsiteY1" fmla="*/ 0 h 1688402"/>
                <a:gd name="connsiteX2" fmla="*/ 1360698 w 1360698"/>
                <a:gd name="connsiteY2" fmla="*/ 208215 h 1688402"/>
                <a:gd name="connsiteX3" fmla="*/ 278710 w 1360698"/>
                <a:gd name="connsiteY3" fmla="*/ 1688402 h 1688402"/>
                <a:gd name="connsiteX4" fmla="*/ 0 w 1360698"/>
                <a:gd name="connsiteY4" fmla="*/ 1680311 h 1688402"/>
                <a:gd name="connsiteX0" fmla="*/ 0 w 1360698"/>
                <a:gd name="connsiteY0" fmla="*/ 1680311 h 1698354"/>
                <a:gd name="connsiteX1" fmla="*/ 1337031 w 1360698"/>
                <a:gd name="connsiteY1" fmla="*/ 0 h 1698354"/>
                <a:gd name="connsiteX2" fmla="*/ 1360698 w 1360698"/>
                <a:gd name="connsiteY2" fmla="*/ 208215 h 1698354"/>
                <a:gd name="connsiteX3" fmla="*/ 415804 w 1360698"/>
                <a:gd name="connsiteY3" fmla="*/ 1698354 h 1698354"/>
                <a:gd name="connsiteX4" fmla="*/ 0 w 1360698"/>
                <a:gd name="connsiteY4" fmla="*/ 1680311 h 1698354"/>
                <a:gd name="connsiteX0" fmla="*/ 0 w 1360698"/>
                <a:gd name="connsiteY0" fmla="*/ 1556337 h 1574380"/>
                <a:gd name="connsiteX1" fmla="*/ 1226116 w 1360698"/>
                <a:gd name="connsiteY1" fmla="*/ 0 h 1574380"/>
                <a:gd name="connsiteX2" fmla="*/ 1360698 w 1360698"/>
                <a:gd name="connsiteY2" fmla="*/ 84241 h 1574380"/>
                <a:gd name="connsiteX3" fmla="*/ 415804 w 1360698"/>
                <a:gd name="connsiteY3" fmla="*/ 1574380 h 1574380"/>
                <a:gd name="connsiteX4" fmla="*/ 0 w 1360698"/>
                <a:gd name="connsiteY4" fmla="*/ 1556337 h 1574380"/>
                <a:gd name="connsiteX0" fmla="*/ 0 w 1303560"/>
                <a:gd name="connsiteY0" fmla="*/ 1556337 h 1574380"/>
                <a:gd name="connsiteX1" fmla="*/ 1226116 w 1303560"/>
                <a:gd name="connsiteY1" fmla="*/ 0 h 1574380"/>
                <a:gd name="connsiteX2" fmla="*/ 1303560 w 1303560"/>
                <a:gd name="connsiteY2" fmla="*/ 105569 h 1574380"/>
                <a:gd name="connsiteX3" fmla="*/ 415804 w 1303560"/>
                <a:gd name="connsiteY3" fmla="*/ 1574380 h 1574380"/>
                <a:gd name="connsiteX4" fmla="*/ 0 w 1303560"/>
                <a:gd name="connsiteY4" fmla="*/ 1556337 h 1574380"/>
                <a:gd name="connsiteX0" fmla="*/ 0 w 1246227"/>
                <a:gd name="connsiteY0" fmla="*/ 1580187 h 1580187"/>
                <a:gd name="connsiteX1" fmla="*/ 1168783 w 1246227"/>
                <a:gd name="connsiteY1" fmla="*/ 0 h 1580187"/>
                <a:gd name="connsiteX2" fmla="*/ 1246227 w 1246227"/>
                <a:gd name="connsiteY2" fmla="*/ 105569 h 1580187"/>
                <a:gd name="connsiteX3" fmla="*/ 358471 w 1246227"/>
                <a:gd name="connsiteY3" fmla="*/ 1574380 h 1580187"/>
                <a:gd name="connsiteX4" fmla="*/ 0 w 1246227"/>
                <a:gd name="connsiteY4" fmla="*/ 1580187 h 1580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6227" h="1580187">
                  <a:moveTo>
                    <a:pt x="0" y="1580187"/>
                  </a:moveTo>
                  <a:lnTo>
                    <a:pt x="1168783" y="0"/>
                  </a:lnTo>
                  <a:lnTo>
                    <a:pt x="1246227" y="105569"/>
                  </a:lnTo>
                  <a:lnTo>
                    <a:pt x="358471" y="1574380"/>
                  </a:lnTo>
                  <a:lnTo>
                    <a:pt x="0" y="1580187"/>
                  </a:lnTo>
                  <a:close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sp>
          <p:nvSpPr>
            <p:cNvPr id="30" name="Полілінія: фігура 23">
              <a:extLst>
                <a:ext uri="{FF2B5EF4-FFF2-40B4-BE49-F238E27FC236}">
                  <a16:creationId xmlns:a16="http://schemas.microsoft.com/office/drawing/2014/main" id="{529D90B1-BC17-4168-A297-1DF303FB3C48}"/>
                </a:ext>
              </a:extLst>
            </p:cNvPr>
            <p:cNvSpPr/>
            <p:nvPr/>
          </p:nvSpPr>
          <p:spPr>
            <a:xfrm rot="17193105">
              <a:off x="4648324" y="3873318"/>
              <a:ext cx="243160" cy="406553"/>
            </a:xfrm>
            <a:custGeom>
              <a:avLst/>
              <a:gdLst>
                <a:gd name="connsiteX0" fmla="*/ 243160 w 243160"/>
                <a:gd name="connsiteY0" fmla="*/ 342071 h 406553"/>
                <a:gd name="connsiteX1" fmla="*/ 156493 w 243160"/>
                <a:gd name="connsiteY1" fmla="*/ 406553 h 406553"/>
                <a:gd name="connsiteX2" fmla="*/ 0 w 243160"/>
                <a:gd name="connsiteY2" fmla="*/ 0 h 406553"/>
                <a:gd name="connsiteX3" fmla="*/ 243160 w 243160"/>
                <a:gd name="connsiteY3" fmla="*/ 342071 h 406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3160" h="406553">
                  <a:moveTo>
                    <a:pt x="243160" y="342071"/>
                  </a:moveTo>
                  <a:lnTo>
                    <a:pt x="156493" y="406553"/>
                  </a:lnTo>
                  <a:lnTo>
                    <a:pt x="0" y="0"/>
                  </a:lnTo>
                  <a:lnTo>
                    <a:pt x="243160" y="342071"/>
                  </a:lnTo>
                  <a:close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sp>
          <p:nvSpPr>
            <p:cNvPr id="31" name="Полілінія: фігура 30">
              <a:extLst>
                <a:ext uri="{FF2B5EF4-FFF2-40B4-BE49-F238E27FC236}">
                  <a16:creationId xmlns:a16="http://schemas.microsoft.com/office/drawing/2014/main" id="{6C5DEA8E-5C03-42CC-987D-490297890048}"/>
                </a:ext>
              </a:extLst>
            </p:cNvPr>
            <p:cNvSpPr/>
            <p:nvPr/>
          </p:nvSpPr>
          <p:spPr>
            <a:xfrm rot="17193105">
              <a:off x="4152588" y="3654247"/>
              <a:ext cx="692798" cy="510610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64876" y="168539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sp>
          <p:nvSpPr>
            <p:cNvPr id="32" name="Полілінія: фігура 28">
              <a:extLst>
                <a:ext uri="{FF2B5EF4-FFF2-40B4-BE49-F238E27FC236}">
                  <a16:creationId xmlns:a16="http://schemas.microsoft.com/office/drawing/2014/main" id="{404E048B-9C67-4EC0-82E9-DC9D4AEE9703}"/>
                </a:ext>
              </a:extLst>
            </p:cNvPr>
            <p:cNvSpPr/>
            <p:nvPr/>
          </p:nvSpPr>
          <p:spPr>
            <a:xfrm rot="4308689">
              <a:off x="3831248" y="2441608"/>
              <a:ext cx="648657" cy="777553"/>
            </a:xfrm>
            <a:custGeom>
              <a:avLst/>
              <a:gdLst>
                <a:gd name="connsiteX0" fmla="*/ 0 w 648657"/>
                <a:gd name="connsiteY0" fmla="*/ 777553 h 777553"/>
                <a:gd name="connsiteX1" fmla="*/ 255474 w 648657"/>
                <a:gd name="connsiteY1" fmla="*/ 0 h 777553"/>
                <a:gd name="connsiteX2" fmla="*/ 648657 w 648657"/>
                <a:gd name="connsiteY2" fmla="*/ 713937 h 777553"/>
                <a:gd name="connsiteX3" fmla="*/ 0 w 648657"/>
                <a:gd name="connsiteY3" fmla="*/ 777553 h 777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8657" h="777553">
                  <a:moveTo>
                    <a:pt x="0" y="777553"/>
                  </a:moveTo>
                  <a:lnTo>
                    <a:pt x="255474" y="0"/>
                  </a:lnTo>
                  <a:lnTo>
                    <a:pt x="648657" y="713937"/>
                  </a:lnTo>
                  <a:lnTo>
                    <a:pt x="0" y="777553"/>
                  </a:lnTo>
                  <a:close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</p:grpSp>
      <p:sp>
        <p:nvSpPr>
          <p:cNvPr id="38" name="Місце для зображення 3">
            <a:extLst>
              <a:ext uri="{FF2B5EF4-FFF2-40B4-BE49-F238E27FC236}">
                <a16:creationId xmlns:a16="http://schemas.microsoft.com/office/drawing/2014/main" id="{EC82E52C-5E33-5942-8474-7ED4354EC95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7405874" y="4835817"/>
            <a:ext cx="691688" cy="691688"/>
          </a:xfrm>
        </p:spPr>
        <p:txBody>
          <a:bodyPr rtlCol="0"/>
          <a:lstStyle>
            <a:lvl1pPr marL="0" indent="0">
              <a:buNone/>
              <a:defRPr sz="105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39" name="Місце для зображення 3">
            <a:extLst>
              <a:ext uri="{FF2B5EF4-FFF2-40B4-BE49-F238E27FC236}">
                <a16:creationId xmlns:a16="http://schemas.microsoft.com/office/drawing/2014/main" id="{07EC0147-5BE6-9248-BF42-BD99608F459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7405874" y="3271181"/>
            <a:ext cx="691688" cy="691688"/>
          </a:xfrm>
        </p:spPr>
        <p:txBody>
          <a:bodyPr rtlCol="0"/>
          <a:lstStyle>
            <a:lvl1pPr marL="0" indent="0">
              <a:buNone/>
              <a:defRPr sz="105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40" name="Місце для зображення 3">
            <a:extLst>
              <a:ext uri="{FF2B5EF4-FFF2-40B4-BE49-F238E27FC236}">
                <a16:creationId xmlns:a16="http://schemas.microsoft.com/office/drawing/2014/main" id="{2B8E1942-1472-BC49-A624-3A31190A69E1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405874" y="1706545"/>
            <a:ext cx="691688" cy="691688"/>
          </a:xfrm>
        </p:spPr>
        <p:txBody>
          <a:bodyPr rtlCol="0"/>
          <a:lstStyle>
            <a:lvl1pPr marL="0" indent="0">
              <a:buNone/>
              <a:defRPr sz="105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1179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фровий проду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олілінія: фігура 23">
            <a:extLst>
              <a:ext uri="{FF2B5EF4-FFF2-40B4-BE49-F238E27FC236}">
                <a16:creationId xmlns:a16="http://schemas.microsoft.com/office/drawing/2014/main" id="{5F6D6B0F-FF8B-4D60-B712-A57904D5502C}"/>
              </a:ext>
            </a:extLst>
          </p:cNvPr>
          <p:cNvSpPr/>
          <p:nvPr userDrawn="1"/>
        </p:nvSpPr>
        <p:spPr>
          <a:xfrm rot="19260823">
            <a:off x="10216425" y="538864"/>
            <a:ext cx="467362" cy="344458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5" name="Полілінія: фігура 24">
            <a:extLst>
              <a:ext uri="{FF2B5EF4-FFF2-40B4-BE49-F238E27FC236}">
                <a16:creationId xmlns:a16="http://schemas.microsoft.com/office/drawing/2014/main" id="{FFF5FB50-33B5-4195-92D6-70891F240926}"/>
              </a:ext>
            </a:extLst>
          </p:cNvPr>
          <p:cNvSpPr/>
          <p:nvPr userDrawn="1"/>
        </p:nvSpPr>
        <p:spPr>
          <a:xfrm rot="20377627">
            <a:off x="10678141" y="849218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6" name="Полілінія: фігура 25">
            <a:extLst>
              <a:ext uri="{FF2B5EF4-FFF2-40B4-BE49-F238E27FC236}">
                <a16:creationId xmlns:a16="http://schemas.microsoft.com/office/drawing/2014/main" id="{EECD958F-56E9-4A3B-9C25-D5970592C848}"/>
              </a:ext>
            </a:extLst>
          </p:cNvPr>
          <p:cNvSpPr/>
          <p:nvPr userDrawn="1"/>
        </p:nvSpPr>
        <p:spPr>
          <a:xfrm rot="19260823">
            <a:off x="10717367" y="620572"/>
            <a:ext cx="250689" cy="18476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7" name="Полілінія: фігура 26">
            <a:extLst>
              <a:ext uri="{FF2B5EF4-FFF2-40B4-BE49-F238E27FC236}">
                <a16:creationId xmlns:a16="http://schemas.microsoft.com/office/drawing/2014/main" id="{72F4FF18-9272-43AF-912E-B1CF8BF148D4}"/>
              </a:ext>
            </a:extLst>
          </p:cNvPr>
          <p:cNvSpPr/>
          <p:nvPr userDrawn="1"/>
        </p:nvSpPr>
        <p:spPr>
          <a:xfrm rot="19810388">
            <a:off x="11064926" y="78160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8" name="Полілінія: фігура 27">
            <a:extLst>
              <a:ext uri="{FF2B5EF4-FFF2-40B4-BE49-F238E27FC236}">
                <a16:creationId xmlns:a16="http://schemas.microsoft.com/office/drawing/2014/main" id="{AE9C7EB4-9E81-4394-8C2C-A54BBD15B51D}"/>
              </a:ext>
            </a:extLst>
          </p:cNvPr>
          <p:cNvSpPr/>
          <p:nvPr userDrawn="1"/>
        </p:nvSpPr>
        <p:spPr>
          <a:xfrm rot="18277851">
            <a:off x="11152527" y="38205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9" name="Полілінія: фігура 28">
            <a:extLst>
              <a:ext uri="{FF2B5EF4-FFF2-40B4-BE49-F238E27FC236}">
                <a16:creationId xmlns:a16="http://schemas.microsoft.com/office/drawing/2014/main" id="{FE681EC0-A139-4B14-89E8-F237CB63D4C9}"/>
              </a:ext>
            </a:extLst>
          </p:cNvPr>
          <p:cNvSpPr/>
          <p:nvPr userDrawn="1"/>
        </p:nvSpPr>
        <p:spPr>
          <a:xfrm rot="20761418">
            <a:off x="11545452" y="1030689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0" name="Полілінія: фігура 29">
            <a:extLst>
              <a:ext uri="{FF2B5EF4-FFF2-40B4-BE49-F238E27FC236}">
                <a16:creationId xmlns:a16="http://schemas.microsoft.com/office/drawing/2014/main" id="{87F87648-ABB4-4C97-BB6D-58342407E9DF}"/>
              </a:ext>
            </a:extLst>
          </p:cNvPr>
          <p:cNvSpPr/>
          <p:nvPr userDrawn="1"/>
        </p:nvSpPr>
        <p:spPr>
          <a:xfrm rot="17315293">
            <a:off x="11756248" y="24755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1" name="Полілінія: фігура 30">
            <a:extLst>
              <a:ext uri="{FF2B5EF4-FFF2-40B4-BE49-F238E27FC236}">
                <a16:creationId xmlns:a16="http://schemas.microsoft.com/office/drawing/2014/main" id="{0802EFEB-F4DF-4501-91AA-173B60EBBBAA}"/>
              </a:ext>
            </a:extLst>
          </p:cNvPr>
          <p:cNvSpPr/>
          <p:nvPr userDrawn="1"/>
        </p:nvSpPr>
        <p:spPr>
          <a:xfrm rot="20082236">
            <a:off x="11448108" y="631127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2" name="Полілінія: фігура 31">
            <a:extLst>
              <a:ext uri="{FF2B5EF4-FFF2-40B4-BE49-F238E27FC236}">
                <a16:creationId xmlns:a16="http://schemas.microsoft.com/office/drawing/2014/main" id="{109FE51D-8E02-4ED7-862B-5CF838F7F77F}"/>
              </a:ext>
            </a:extLst>
          </p:cNvPr>
          <p:cNvSpPr/>
          <p:nvPr userDrawn="1"/>
        </p:nvSpPr>
        <p:spPr>
          <a:xfrm rot="19879732">
            <a:off x="11668879" y="824433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3" name="Полілінія: фігура 32">
            <a:extLst>
              <a:ext uri="{FF2B5EF4-FFF2-40B4-BE49-F238E27FC236}">
                <a16:creationId xmlns:a16="http://schemas.microsoft.com/office/drawing/2014/main" id="{4ECB9E40-5923-4571-9C8E-D7412C1283B2}"/>
              </a:ext>
            </a:extLst>
          </p:cNvPr>
          <p:cNvSpPr/>
          <p:nvPr userDrawn="1"/>
        </p:nvSpPr>
        <p:spPr>
          <a:xfrm rot="328041">
            <a:off x="10094502" y="901548"/>
            <a:ext cx="579699" cy="606799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  <a:gd name="connsiteX0" fmla="*/ 487806 w 487806"/>
              <a:gd name="connsiteY0" fmla="*/ 171848 h 510610"/>
              <a:gd name="connsiteX1" fmla="*/ 308036 w 487806"/>
              <a:gd name="connsiteY1" fmla="*/ 510610 h 510610"/>
              <a:gd name="connsiteX2" fmla="*/ 0 w 487806"/>
              <a:gd name="connsiteY2" fmla="*/ 0 h 510610"/>
              <a:gd name="connsiteX3" fmla="*/ 487806 w 487806"/>
              <a:gd name="connsiteY3" fmla="*/ 171848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7806" h="510610">
                <a:moveTo>
                  <a:pt x="487806" y="171848"/>
                </a:moveTo>
                <a:lnTo>
                  <a:pt x="308036" y="510610"/>
                </a:lnTo>
                <a:lnTo>
                  <a:pt x="0" y="0"/>
                </a:lnTo>
                <a:lnTo>
                  <a:pt x="487806" y="17184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4" name="Полілінія: фігура 33">
            <a:extLst>
              <a:ext uri="{FF2B5EF4-FFF2-40B4-BE49-F238E27FC236}">
                <a16:creationId xmlns:a16="http://schemas.microsoft.com/office/drawing/2014/main" id="{E46052C9-826B-47AC-9F6B-3078D4F43748}"/>
              </a:ext>
            </a:extLst>
          </p:cNvPr>
          <p:cNvSpPr/>
          <p:nvPr userDrawn="1"/>
        </p:nvSpPr>
        <p:spPr>
          <a:xfrm>
            <a:off x="10871770" y="1202556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5" name="Полілінія: фігура 34">
            <a:extLst>
              <a:ext uri="{FF2B5EF4-FFF2-40B4-BE49-F238E27FC236}">
                <a16:creationId xmlns:a16="http://schemas.microsoft.com/office/drawing/2014/main" id="{0C3867F5-4C6F-48BE-9DFF-9046D1FE6771}"/>
              </a:ext>
            </a:extLst>
          </p:cNvPr>
          <p:cNvSpPr/>
          <p:nvPr userDrawn="1"/>
        </p:nvSpPr>
        <p:spPr>
          <a:xfrm rot="20761418">
            <a:off x="11512604" y="1484835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6" name="Полілінія: фігура 35">
            <a:extLst>
              <a:ext uri="{FF2B5EF4-FFF2-40B4-BE49-F238E27FC236}">
                <a16:creationId xmlns:a16="http://schemas.microsoft.com/office/drawing/2014/main" id="{7B0CB40F-9E6F-457D-9C1F-9769BC3AE13E}"/>
              </a:ext>
            </a:extLst>
          </p:cNvPr>
          <p:cNvSpPr/>
          <p:nvPr userDrawn="1"/>
        </p:nvSpPr>
        <p:spPr>
          <a:xfrm rot="1160487">
            <a:off x="10291662" y="1614015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7" name="Полілінія: фігура 36">
            <a:extLst>
              <a:ext uri="{FF2B5EF4-FFF2-40B4-BE49-F238E27FC236}">
                <a16:creationId xmlns:a16="http://schemas.microsoft.com/office/drawing/2014/main" id="{0FCD03E7-2128-4C04-A914-409506646A76}"/>
              </a:ext>
            </a:extLst>
          </p:cNvPr>
          <p:cNvSpPr/>
          <p:nvPr userDrawn="1"/>
        </p:nvSpPr>
        <p:spPr>
          <a:xfrm rot="803026">
            <a:off x="11586107" y="2015428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grpSp>
        <p:nvGrpSpPr>
          <p:cNvPr id="43" name="Група 42">
            <a:extLst>
              <a:ext uri="{FF2B5EF4-FFF2-40B4-BE49-F238E27FC236}">
                <a16:creationId xmlns:a16="http://schemas.microsoft.com/office/drawing/2014/main" id="{0725BC56-C7B6-400F-80F9-3F968E2CAE0E}"/>
              </a:ext>
            </a:extLst>
          </p:cNvPr>
          <p:cNvGrpSpPr/>
          <p:nvPr userDrawn="1"/>
        </p:nvGrpSpPr>
        <p:grpSpPr>
          <a:xfrm>
            <a:off x="3383603" y="1013721"/>
            <a:ext cx="7749965" cy="5100743"/>
            <a:chOff x="510812" y="938373"/>
            <a:chExt cx="8073393" cy="5313612"/>
          </a:xfrm>
        </p:grpSpPr>
        <p:sp>
          <p:nvSpPr>
            <p:cNvPr id="44" name="Округлений прямокутник 15">
              <a:extLst>
                <a:ext uri="{FF2B5EF4-FFF2-40B4-BE49-F238E27FC236}">
                  <a16:creationId xmlns:a16="http://schemas.microsoft.com/office/drawing/2014/main" id="{1EC806EC-A1B2-4893-9504-1D7FFE8E238F}"/>
                </a:ext>
              </a:extLst>
            </p:cNvPr>
            <p:cNvSpPr/>
            <p:nvPr/>
          </p:nvSpPr>
          <p:spPr>
            <a:xfrm>
              <a:off x="877709" y="938373"/>
              <a:ext cx="7339600" cy="5234482"/>
            </a:xfrm>
            <a:prstGeom prst="round2SameRect">
              <a:avLst>
                <a:gd name="adj1" fmla="val 5601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 w="3175">
              <a:noFill/>
            </a:ln>
            <a:scene3d>
              <a:camera prst="isometricLeftDown">
                <a:rot lat="0" lon="0" rev="0"/>
              </a:camera>
              <a:lightRig rig="threePt" dir="t"/>
            </a:scene3d>
            <a:sp3d extrusionH="63500">
              <a:bevelT w="0" h="0"/>
              <a:bevelB w="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uk-UA" dirty="0"/>
            </a:p>
          </p:txBody>
        </p:sp>
        <p:sp>
          <p:nvSpPr>
            <p:cNvPr id="45" name="Округлений прямокутник 15">
              <a:extLst>
                <a:ext uri="{FF2B5EF4-FFF2-40B4-BE49-F238E27FC236}">
                  <a16:creationId xmlns:a16="http://schemas.microsoft.com/office/drawing/2014/main" id="{535A1B12-6F16-41A0-A6B1-4AD0CCB5A081}"/>
                </a:ext>
              </a:extLst>
            </p:cNvPr>
            <p:cNvSpPr/>
            <p:nvPr/>
          </p:nvSpPr>
          <p:spPr>
            <a:xfrm>
              <a:off x="930758" y="995668"/>
              <a:ext cx="7233502" cy="5177187"/>
            </a:xfrm>
            <a:prstGeom prst="round2SameRect">
              <a:avLst>
                <a:gd name="adj1" fmla="val 4499"/>
                <a:gd name="adj2" fmla="val 0"/>
              </a:avLst>
            </a:prstGeom>
            <a:solidFill>
              <a:schemeClr val="bg1"/>
            </a:solidFill>
            <a:ln w="3175">
              <a:solidFill>
                <a:schemeClr val="accent1"/>
              </a:solidFill>
            </a:ln>
            <a:scene3d>
              <a:camera prst="isometricLeftDown">
                <a:rot lat="0" lon="0" rev="0"/>
              </a:camera>
              <a:lightRig rig="threePt" dir="t"/>
            </a:scene3d>
            <a:sp3d extrusionH="63500">
              <a:bevelT w="0" h="0"/>
              <a:bevelB w="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sp>
          <p:nvSpPr>
            <p:cNvPr id="46" name="Прямокутник: заокруглені кути 45">
              <a:extLst>
                <a:ext uri="{FF2B5EF4-FFF2-40B4-BE49-F238E27FC236}">
                  <a16:creationId xmlns:a16="http://schemas.microsoft.com/office/drawing/2014/main" id="{379B244F-CF81-4500-A78E-495ABA6828BA}"/>
                </a:ext>
              </a:extLst>
            </p:cNvPr>
            <p:cNvSpPr/>
            <p:nvPr/>
          </p:nvSpPr>
          <p:spPr>
            <a:xfrm rot="16200000">
              <a:off x="2264894" y="295974"/>
              <a:ext cx="4565229" cy="6599909"/>
            </a:xfrm>
            <a:prstGeom prst="roundRect">
              <a:avLst>
                <a:gd name="adj" fmla="val 1476"/>
              </a:avLst>
            </a:prstGeom>
            <a:solidFill>
              <a:schemeClr val="bg1"/>
            </a:solidFill>
            <a:ln w="31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sp>
          <p:nvSpPr>
            <p:cNvPr id="47" name="Округлений прямокутник 15">
              <a:extLst>
                <a:ext uri="{FF2B5EF4-FFF2-40B4-BE49-F238E27FC236}">
                  <a16:creationId xmlns:a16="http://schemas.microsoft.com/office/drawing/2014/main" id="{EE88F157-E260-486F-937E-C18428699861}"/>
                </a:ext>
              </a:extLst>
            </p:cNvPr>
            <p:cNvSpPr/>
            <p:nvPr/>
          </p:nvSpPr>
          <p:spPr>
            <a:xfrm rot="10800000">
              <a:off x="510812" y="5998253"/>
              <a:ext cx="8073393" cy="24897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  <a:ln w="3175">
              <a:solidFill>
                <a:schemeClr val="accent1"/>
              </a:solidFill>
            </a:ln>
            <a:scene3d>
              <a:camera prst="isometricLeftDown">
                <a:rot lat="0" lon="0" rev="0"/>
              </a:camera>
              <a:lightRig rig="threePt" dir="t"/>
            </a:scene3d>
            <a:sp3d extrusionH="63500">
              <a:bevelT w="0" h="0"/>
              <a:bevelB w="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sp>
          <p:nvSpPr>
            <p:cNvPr id="48" name="Округлений прямокутник 15">
              <a:extLst>
                <a:ext uri="{FF2B5EF4-FFF2-40B4-BE49-F238E27FC236}">
                  <a16:creationId xmlns:a16="http://schemas.microsoft.com/office/drawing/2014/main" id="{F736AFAF-44AD-47CE-A63B-210102A4BF0B}"/>
                </a:ext>
              </a:extLst>
            </p:cNvPr>
            <p:cNvSpPr/>
            <p:nvPr userDrawn="1"/>
          </p:nvSpPr>
          <p:spPr>
            <a:xfrm>
              <a:off x="3668019" y="6206338"/>
              <a:ext cx="1758981" cy="45647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tx1">
                    <a:alpha val="0"/>
                  </a:schemeClr>
                </a:gs>
                <a:gs pos="100000">
                  <a:schemeClr val="tx1">
                    <a:alpha val="31000"/>
                  </a:schemeClr>
                </a:gs>
              </a:gsLst>
              <a:lin ang="16200000" scaled="0"/>
            </a:gradFill>
            <a:ln w="3175">
              <a:noFill/>
            </a:ln>
            <a:scene3d>
              <a:camera prst="isometricLeftDown">
                <a:rot lat="0" lon="0" rev="0"/>
              </a:camera>
              <a:lightRig rig="threePt" dir="t"/>
            </a:scene3d>
            <a:sp3d extrusionH="63500">
              <a:bevelT w="0" h="0"/>
              <a:bevelB w="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uk-UA" dirty="0"/>
            </a:p>
          </p:txBody>
        </p:sp>
        <p:sp>
          <p:nvSpPr>
            <p:cNvPr id="49" name="Овал 48">
              <a:extLst>
                <a:ext uri="{FF2B5EF4-FFF2-40B4-BE49-F238E27FC236}">
                  <a16:creationId xmlns:a16="http://schemas.microsoft.com/office/drawing/2014/main" id="{A4F6457E-3660-4E80-82BC-8894D701DEE9}"/>
                </a:ext>
              </a:extLst>
            </p:cNvPr>
            <p:cNvSpPr/>
            <p:nvPr/>
          </p:nvSpPr>
          <p:spPr>
            <a:xfrm rot="16200000">
              <a:off x="4660498" y="1119143"/>
              <a:ext cx="48680" cy="4868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0">
              <a:noFill/>
            </a:ln>
            <a:scene3d>
              <a:camera prst="isometricLeftDown">
                <a:rot lat="0" lon="0" rev="0"/>
              </a:camera>
              <a:lightRig rig="threePt" dir="t"/>
            </a:scene3d>
            <a:sp3d extrusionH="63500">
              <a:bevelT w="0" h="0"/>
              <a:bevelB w="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uk-UA" dirty="0"/>
            </a:p>
          </p:txBody>
        </p:sp>
        <p:sp>
          <p:nvSpPr>
            <p:cNvPr id="50" name="Овал 49">
              <a:extLst>
                <a:ext uri="{FF2B5EF4-FFF2-40B4-BE49-F238E27FC236}">
                  <a16:creationId xmlns:a16="http://schemas.microsoft.com/office/drawing/2014/main" id="{88230416-7E55-4CB0-9548-491BA471E9E8}"/>
                </a:ext>
              </a:extLst>
            </p:cNvPr>
            <p:cNvSpPr/>
            <p:nvPr/>
          </p:nvSpPr>
          <p:spPr>
            <a:xfrm rot="16200000">
              <a:off x="4505961" y="1106017"/>
              <a:ext cx="83096" cy="8309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175">
              <a:noFill/>
            </a:ln>
            <a:scene3d>
              <a:camera prst="isometricLeftDown">
                <a:rot lat="0" lon="0" rev="0"/>
              </a:camera>
              <a:lightRig rig="threePt" dir="t"/>
            </a:scene3d>
            <a:sp3d extrusionH="63500">
              <a:bevelT w="0" h="0"/>
              <a:bevelB w="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uk-UA" dirty="0"/>
            </a:p>
          </p:txBody>
        </p:sp>
        <p:sp>
          <p:nvSpPr>
            <p:cNvPr id="51" name="Овал 50">
              <a:extLst>
                <a:ext uri="{FF2B5EF4-FFF2-40B4-BE49-F238E27FC236}">
                  <a16:creationId xmlns:a16="http://schemas.microsoft.com/office/drawing/2014/main" id="{FE3C1810-AD4F-4393-928E-CFA8053A2CC2}"/>
                </a:ext>
              </a:extLst>
            </p:cNvPr>
            <p:cNvSpPr/>
            <p:nvPr/>
          </p:nvSpPr>
          <p:spPr>
            <a:xfrm rot="16200000">
              <a:off x="4524686" y="1124741"/>
              <a:ext cx="45647" cy="4564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175">
              <a:noFill/>
            </a:ln>
            <a:scene3d>
              <a:camera prst="isometricLeftDown">
                <a:rot lat="0" lon="0" rev="0"/>
              </a:camera>
              <a:lightRig rig="threePt" dir="t"/>
            </a:scene3d>
            <a:sp3d extrusionH="63500">
              <a:bevelT w="0" h="0"/>
              <a:bevelB w="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uk-UA" dirty="0"/>
            </a:p>
          </p:txBody>
        </p:sp>
      </p:grp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152000"/>
            <a:ext cx="2951603" cy="2196235"/>
          </a:xfrm>
        </p:spPr>
        <p:txBody>
          <a:bodyPr rtlCol="0" anchor="b"/>
          <a:lstStyle>
            <a:lvl1pPr marL="0" indent="0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6670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542925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809625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076325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uk-UA"/>
              <a:t>Виділений текст можна вставити сюди.</a:t>
            </a:r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7" name="Місце для нижнього колонтитула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колонтитул.</a:t>
            </a:r>
            <a:endParaRPr lang="uk-UA" dirty="0"/>
          </a:p>
        </p:txBody>
      </p:sp>
      <p:sp>
        <p:nvSpPr>
          <p:cNvPr id="8" name="Місце для номера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sp>
        <p:nvSpPr>
          <p:cNvPr id="5" name="Місце для зображення 4">
            <a:extLst>
              <a:ext uri="{FF2B5EF4-FFF2-40B4-BE49-F238E27FC236}">
                <a16:creationId xmlns:a16="http://schemas.microsoft.com/office/drawing/2014/main" id="{8C1EA41E-F6C4-484F-95E9-42978FF2162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92796" y="1376357"/>
            <a:ext cx="6333545" cy="4379625"/>
          </a:xfrm>
          <a:prstGeom prst="roundRect">
            <a:avLst>
              <a:gd name="adj" fmla="val 135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rtlCol="0"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/>
              <a:t>Вставте або перетягніть зображення сюди.</a:t>
            </a:r>
            <a:endParaRPr lang="uk-UA" dirty="0"/>
          </a:p>
        </p:txBody>
      </p:sp>
      <p:sp>
        <p:nvSpPr>
          <p:cNvPr id="9" name="Місце для тексту 8">
            <a:extLst>
              <a:ext uri="{FF2B5EF4-FFF2-40B4-BE49-F238E27FC236}">
                <a16:creationId xmlns:a16="http://schemas.microsoft.com/office/drawing/2014/main" id="{35FD3B7C-17C6-4327-986C-A8A6D6EC1B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509766"/>
            <a:ext cx="2951163" cy="2322709"/>
          </a:xfrm>
        </p:spPr>
        <p:txBody>
          <a:bodyPr rtlCol="0"/>
          <a:lstStyle/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36286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 маркери зображення стовпці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Овал 17">
            <a:extLst>
              <a:ext uri="{FF2B5EF4-FFF2-40B4-BE49-F238E27FC236}">
                <a16:creationId xmlns:a16="http://schemas.microsoft.com/office/drawing/2014/main" id="{139FC94F-AE30-1048-843A-295FA302AC56}"/>
              </a:ext>
            </a:extLst>
          </p:cNvPr>
          <p:cNvSpPr>
            <a:spLocks noChangeAspect="1"/>
          </p:cNvSpPr>
          <p:nvPr userDrawn="1"/>
        </p:nvSpPr>
        <p:spPr>
          <a:xfrm>
            <a:off x="8294151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A037F3B8-BD34-EA4F-A1C0-4006B373159E}"/>
              </a:ext>
            </a:extLst>
          </p:cNvPr>
          <p:cNvSpPr>
            <a:spLocks noChangeAspect="1"/>
          </p:cNvSpPr>
          <p:nvPr userDrawn="1"/>
        </p:nvSpPr>
        <p:spPr>
          <a:xfrm>
            <a:off x="5345060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8A1CF33D-645D-E940-8FF4-6178A32A19A2}"/>
              </a:ext>
            </a:extLst>
          </p:cNvPr>
          <p:cNvSpPr>
            <a:spLocks noChangeAspect="1"/>
          </p:cNvSpPr>
          <p:nvPr userDrawn="1"/>
        </p:nvSpPr>
        <p:spPr>
          <a:xfrm>
            <a:off x="2398763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7" name="Місце для нижнього колонтитула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колонтитул.</a:t>
            </a:r>
            <a:endParaRPr lang="uk-UA" dirty="0"/>
          </a:p>
        </p:txBody>
      </p:sp>
      <p:sp>
        <p:nvSpPr>
          <p:cNvPr id="8" name="Місце для номера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1452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uk-UA"/>
              <a:t>Опис маркера</a:t>
            </a:r>
            <a:endParaRPr lang="uk-UA" dirty="0"/>
          </a:p>
        </p:txBody>
      </p:sp>
      <p:sp>
        <p:nvSpPr>
          <p:cNvPr id="13" name="Місце для тексту 12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0543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uk-UA"/>
              <a:t>Опис маркера</a:t>
            </a:r>
            <a:endParaRPr lang="uk-UA" dirty="0"/>
          </a:p>
        </p:txBody>
      </p:sp>
      <p:sp>
        <p:nvSpPr>
          <p:cNvPr id="15" name="Місце для тексту 14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69634" y="4683647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uk-UA"/>
              <a:t>Опис маркера</a:t>
            </a:r>
            <a:endParaRPr lang="uk-UA" dirty="0"/>
          </a:p>
        </p:txBody>
      </p:sp>
      <p:sp>
        <p:nvSpPr>
          <p:cNvPr id="10" name="Місце для тексту 9">
            <a:extLst>
              <a:ext uri="{FF2B5EF4-FFF2-40B4-BE49-F238E27FC236}">
                <a16:creationId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1453" y="3926335"/>
            <a:ext cx="2160587" cy="504000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Маркер 2</a:t>
            </a:r>
            <a:endParaRPr lang="uk-UA" dirty="0"/>
          </a:p>
        </p:txBody>
      </p:sp>
      <p:sp>
        <p:nvSpPr>
          <p:cNvPr id="12" name="Місце для тексту 11">
            <a:extLst>
              <a:ext uri="{FF2B5EF4-FFF2-40B4-BE49-F238E27FC236}">
                <a16:creationId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0543" y="3926335"/>
            <a:ext cx="2160588" cy="504000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Маркер 3</a:t>
            </a:r>
            <a:endParaRPr lang="uk-UA" dirty="0"/>
          </a:p>
        </p:txBody>
      </p:sp>
      <p:sp>
        <p:nvSpPr>
          <p:cNvPr id="16" name="Місце для тексту 15">
            <a:extLst>
              <a:ext uri="{FF2B5EF4-FFF2-40B4-BE49-F238E27FC236}">
                <a16:creationId xmlns:a16="http://schemas.microsoft.com/office/drawing/2014/main" id="{33DAFB20-1343-4578-8AA0-0378B674F1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69635" y="3926335"/>
            <a:ext cx="2160587" cy="504000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Маркер 4</a:t>
            </a:r>
            <a:endParaRPr lang="uk-UA" dirty="0"/>
          </a:p>
        </p:txBody>
      </p:sp>
      <p:sp>
        <p:nvSpPr>
          <p:cNvPr id="9" name="Місце для тексту 8">
            <a:extLst>
              <a:ext uri="{FF2B5EF4-FFF2-40B4-BE49-F238E27FC236}">
                <a16:creationId xmlns:a16="http://schemas.microsoft.com/office/drawing/2014/main" id="{36DD16A0-27CF-480C-8ADD-7BB99E0031A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31800" y="1080000"/>
            <a:ext cx="11339513" cy="276561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uk-UA"/>
              <a:t>Підзаголовок</a:t>
            </a:r>
            <a:endParaRPr lang="uk-UA" dirty="0"/>
          </a:p>
        </p:txBody>
      </p:sp>
      <p:sp>
        <p:nvSpPr>
          <p:cNvPr id="20" name="Місце для зображення 3">
            <a:extLst>
              <a:ext uri="{FF2B5EF4-FFF2-40B4-BE49-F238E27FC236}">
                <a16:creationId xmlns:a16="http://schemas.microsoft.com/office/drawing/2014/main" id="{06B6D0B6-0884-CD46-A1B0-9FED03C2262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2724708" y="2358091"/>
            <a:ext cx="854075" cy="854075"/>
          </a:xfrm>
        </p:spPr>
        <p:txBody>
          <a:bodyPr rtlCol="0"/>
          <a:lstStyle>
            <a:lvl1pPr marL="0" indent="0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21" name="Місце для зображення 3">
            <a:extLst>
              <a:ext uri="{FF2B5EF4-FFF2-40B4-BE49-F238E27FC236}">
                <a16:creationId xmlns:a16="http://schemas.microsoft.com/office/drawing/2014/main" id="{BAAC12A0-90C3-984B-A8FC-7EB4AA432E3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5672402" y="2358091"/>
            <a:ext cx="854075" cy="854075"/>
          </a:xfrm>
        </p:spPr>
        <p:txBody>
          <a:bodyPr rtlCol="0"/>
          <a:lstStyle>
            <a:lvl1pPr marL="0" indent="0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22" name="Місце для зображення 3">
            <a:extLst>
              <a:ext uri="{FF2B5EF4-FFF2-40B4-BE49-F238E27FC236}">
                <a16:creationId xmlns:a16="http://schemas.microsoft.com/office/drawing/2014/main" id="{51565942-8816-734B-BEEE-1258F13B66DA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621493" y="2358090"/>
            <a:ext cx="854075" cy="854075"/>
          </a:xfrm>
        </p:spPr>
        <p:txBody>
          <a:bodyPr rtlCol="0"/>
          <a:lstStyle>
            <a:lvl1pPr marL="0" indent="0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72002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аріант великих чисел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Місце для тексту 3">
            <a:extLst>
              <a:ext uri="{FF2B5EF4-FFF2-40B4-BE49-F238E27FC236}">
                <a16:creationId xmlns:a16="http://schemas.microsoft.com/office/drawing/2014/main" id="{E6E9DC6E-6F00-46BA-B990-095D92A3588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90706" y="1579984"/>
            <a:ext cx="4348065" cy="4348065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txBody>
          <a:bodyPr rtlCol="0" anchor="ctr"/>
          <a:lstStyle>
            <a:lvl1pPr marL="0" indent="0" algn="ctr">
              <a:buNone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uk-UA"/>
              <a:t>Заголовок розділу</a:t>
            </a:r>
            <a:endParaRPr lang="uk-UA" dirty="0"/>
          </a:p>
        </p:txBody>
      </p:sp>
      <p:sp>
        <p:nvSpPr>
          <p:cNvPr id="27" name="Місце для тексту 9">
            <a:extLst>
              <a:ext uri="{FF2B5EF4-FFF2-40B4-BE49-F238E27FC236}">
                <a16:creationId xmlns:a16="http://schemas.microsoft.com/office/drawing/2014/main" id="{76D2E128-93A5-440C-A234-55AC27F90F8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39330" y="1754721"/>
            <a:ext cx="3998591" cy="3998591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21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266700" lvl="0" indent="-266700" algn="ctr" rtl="0"/>
            <a:r>
              <a:rPr lang="uk-UA"/>
              <a:t>Заголовок розділу</a:t>
            </a:r>
            <a:endParaRPr lang="uk-UA" dirty="0"/>
          </a:p>
        </p:txBody>
      </p:sp>
      <p:sp>
        <p:nvSpPr>
          <p:cNvPr id="28" name="Місце для тексту 9">
            <a:extLst>
              <a:ext uri="{FF2B5EF4-FFF2-40B4-BE49-F238E27FC236}">
                <a16:creationId xmlns:a16="http://schemas.microsoft.com/office/drawing/2014/main" id="{315814FC-F14E-4ECD-A97E-869936E55DF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38481" y="2193897"/>
            <a:ext cx="3120238" cy="3120238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21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266700" lvl="0" indent="-266700" algn="ctr" rtl="0"/>
            <a:r>
              <a:rPr lang="uk-UA"/>
              <a:t>Заголовок розділу</a:t>
            </a:r>
            <a:endParaRPr lang="uk-UA" dirty="0"/>
          </a:p>
        </p:txBody>
      </p:sp>
      <p:sp>
        <p:nvSpPr>
          <p:cNvPr id="48" name="Полілінія: Фігура 47">
            <a:extLst>
              <a:ext uri="{FF2B5EF4-FFF2-40B4-BE49-F238E27FC236}">
                <a16:creationId xmlns:a16="http://schemas.microsoft.com/office/drawing/2014/main" id="{A8E117AC-4076-4663-96EA-12A984AAA63A}"/>
              </a:ext>
            </a:extLst>
          </p:cNvPr>
          <p:cNvSpPr/>
          <p:nvPr userDrawn="1"/>
        </p:nvSpPr>
        <p:spPr>
          <a:xfrm>
            <a:off x="4740115" y="2772299"/>
            <a:ext cx="494967" cy="1963434"/>
          </a:xfrm>
          <a:custGeom>
            <a:avLst/>
            <a:gdLst>
              <a:gd name="connsiteX0" fmla="*/ 258706 w 494967"/>
              <a:gd name="connsiteY0" fmla="*/ 0 h 1963434"/>
              <a:gd name="connsiteX1" fmla="*/ 324121 w 494967"/>
              <a:gd name="connsiteY1" fmla="*/ 135794 h 1963434"/>
              <a:gd name="connsiteX2" fmla="*/ 494967 w 494967"/>
              <a:gd name="connsiteY2" fmla="*/ 982025 h 1963434"/>
              <a:gd name="connsiteX3" fmla="*/ 324121 w 494967"/>
              <a:gd name="connsiteY3" fmla="*/ 1828257 h 1963434"/>
              <a:gd name="connsiteX4" fmla="*/ 259003 w 494967"/>
              <a:gd name="connsiteY4" fmla="*/ 1963434 h 1963434"/>
              <a:gd name="connsiteX5" fmla="*/ 241238 w 494967"/>
              <a:gd name="connsiteY5" fmla="*/ 1934192 h 1963434"/>
              <a:gd name="connsiteX6" fmla="*/ 0 w 494967"/>
              <a:gd name="connsiteY6" fmla="*/ 981472 h 1963434"/>
              <a:gd name="connsiteX7" fmla="*/ 241238 w 494967"/>
              <a:gd name="connsiteY7" fmla="*/ 28753 h 1963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4967" h="1963434">
                <a:moveTo>
                  <a:pt x="258706" y="0"/>
                </a:moveTo>
                <a:lnTo>
                  <a:pt x="324121" y="135794"/>
                </a:lnTo>
                <a:cubicBezTo>
                  <a:pt x="434133" y="395891"/>
                  <a:pt x="494967" y="681854"/>
                  <a:pt x="494967" y="982025"/>
                </a:cubicBezTo>
                <a:cubicBezTo>
                  <a:pt x="494967" y="1282196"/>
                  <a:pt x="434133" y="1568159"/>
                  <a:pt x="324121" y="1828257"/>
                </a:cubicBezTo>
                <a:lnTo>
                  <a:pt x="259003" y="1963434"/>
                </a:lnTo>
                <a:lnTo>
                  <a:pt x="241238" y="1934192"/>
                </a:lnTo>
                <a:cubicBezTo>
                  <a:pt x="87390" y="1650983"/>
                  <a:pt x="0" y="1326433"/>
                  <a:pt x="0" y="981472"/>
                </a:cubicBezTo>
                <a:cubicBezTo>
                  <a:pt x="0" y="636511"/>
                  <a:pt x="87390" y="311961"/>
                  <a:pt x="241238" y="28753"/>
                </a:cubicBezTo>
                <a:close/>
              </a:path>
            </a:pathLst>
          </a:custGeom>
          <a:pattFill prst="dk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47" name="Полілінія: фігура 46">
            <a:extLst>
              <a:ext uri="{FF2B5EF4-FFF2-40B4-BE49-F238E27FC236}">
                <a16:creationId xmlns:a16="http://schemas.microsoft.com/office/drawing/2014/main" id="{33BA9298-2BC7-49EF-BEB7-E71095424207}"/>
              </a:ext>
            </a:extLst>
          </p:cNvPr>
          <p:cNvSpPr/>
          <p:nvPr userDrawn="1"/>
        </p:nvSpPr>
        <p:spPr>
          <a:xfrm>
            <a:off x="8245937" y="2863999"/>
            <a:ext cx="491664" cy="1780035"/>
          </a:xfrm>
          <a:custGeom>
            <a:avLst/>
            <a:gdLst>
              <a:gd name="connsiteX0" fmla="*/ 279162 w 491664"/>
              <a:gd name="connsiteY0" fmla="*/ 0 h 1780035"/>
              <a:gd name="connsiteX1" fmla="*/ 334593 w 491664"/>
              <a:gd name="connsiteY1" fmla="*/ 115068 h 1780035"/>
              <a:gd name="connsiteX2" fmla="*/ 491664 w 491664"/>
              <a:gd name="connsiteY2" fmla="*/ 893069 h 1780035"/>
              <a:gd name="connsiteX3" fmla="*/ 334593 w 491664"/>
              <a:gd name="connsiteY3" fmla="*/ 1671070 h 1780035"/>
              <a:gd name="connsiteX4" fmla="*/ 282102 w 491664"/>
              <a:gd name="connsiteY4" fmla="*/ 1780035 h 1780035"/>
              <a:gd name="connsiteX5" fmla="*/ 265807 w 491664"/>
              <a:gd name="connsiteY5" fmla="*/ 1758245 h 1780035"/>
              <a:gd name="connsiteX6" fmla="*/ 0 w 491664"/>
              <a:gd name="connsiteY6" fmla="*/ 888052 h 1780035"/>
              <a:gd name="connsiteX7" fmla="*/ 265807 w 491664"/>
              <a:gd name="connsiteY7" fmla="*/ 17859 h 1780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1664" h="1780035">
                <a:moveTo>
                  <a:pt x="279162" y="0"/>
                </a:moveTo>
                <a:lnTo>
                  <a:pt x="334593" y="115068"/>
                </a:lnTo>
                <a:cubicBezTo>
                  <a:pt x="435735" y="354195"/>
                  <a:pt x="491664" y="617100"/>
                  <a:pt x="491664" y="893069"/>
                </a:cubicBezTo>
                <a:cubicBezTo>
                  <a:pt x="491664" y="1169038"/>
                  <a:pt x="435735" y="1431944"/>
                  <a:pt x="334593" y="1671070"/>
                </a:cubicBezTo>
                <a:lnTo>
                  <a:pt x="282102" y="1780035"/>
                </a:lnTo>
                <a:lnTo>
                  <a:pt x="265807" y="1758245"/>
                </a:lnTo>
                <a:cubicBezTo>
                  <a:pt x="97991" y="1509844"/>
                  <a:pt x="0" y="1210391"/>
                  <a:pt x="0" y="888052"/>
                </a:cubicBezTo>
                <a:cubicBezTo>
                  <a:pt x="0" y="565713"/>
                  <a:pt x="97991" y="266261"/>
                  <a:pt x="265807" y="17859"/>
                </a:cubicBezTo>
                <a:close/>
              </a:path>
            </a:pathLst>
          </a:custGeom>
          <a:pattFill prst="dkUpDiag">
            <a:fgClr>
              <a:schemeClr val="accent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16" name="Полілінія: фігура 15">
            <a:extLst>
              <a:ext uri="{FF2B5EF4-FFF2-40B4-BE49-F238E27FC236}">
                <a16:creationId xmlns:a16="http://schemas.microsoft.com/office/drawing/2014/main" id="{D850331C-9383-4367-8C09-8FBE227C98B4}"/>
              </a:ext>
            </a:extLst>
          </p:cNvPr>
          <p:cNvSpPr/>
          <p:nvPr userDrawn="1"/>
        </p:nvSpPr>
        <p:spPr>
          <a:xfrm rot="6973557">
            <a:off x="9799840" y="198216"/>
            <a:ext cx="748251" cy="780669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696" h="2066510">
                <a:moveTo>
                  <a:pt x="0" y="2066510"/>
                </a:moveTo>
                <a:lnTo>
                  <a:pt x="1138078" y="0"/>
                </a:lnTo>
                <a:lnTo>
                  <a:pt x="1980696" y="1530016"/>
                </a:lnTo>
                <a:lnTo>
                  <a:pt x="1459417" y="20665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17" name="Полілінія: фігура 16">
            <a:extLst>
              <a:ext uri="{FF2B5EF4-FFF2-40B4-BE49-F238E27FC236}">
                <a16:creationId xmlns:a16="http://schemas.microsoft.com/office/drawing/2014/main" id="{D5AADDFA-0151-46BA-B788-3C5B8FC5B5FD}"/>
              </a:ext>
            </a:extLst>
          </p:cNvPr>
          <p:cNvSpPr/>
          <p:nvPr userDrawn="1"/>
        </p:nvSpPr>
        <p:spPr>
          <a:xfrm rot="5483574">
            <a:off x="9854193" y="808595"/>
            <a:ext cx="243160" cy="406553"/>
          </a:xfrm>
          <a:custGeom>
            <a:avLst/>
            <a:gdLst>
              <a:gd name="connsiteX0" fmla="*/ 243160 w 243160"/>
              <a:gd name="connsiteY0" fmla="*/ 342071 h 406553"/>
              <a:gd name="connsiteX1" fmla="*/ 156493 w 243160"/>
              <a:gd name="connsiteY1" fmla="*/ 406553 h 406553"/>
              <a:gd name="connsiteX2" fmla="*/ 0 w 243160"/>
              <a:gd name="connsiteY2" fmla="*/ 0 h 406553"/>
              <a:gd name="connsiteX3" fmla="*/ 243160 w 243160"/>
              <a:gd name="connsiteY3" fmla="*/ 342071 h 406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160" h="406553">
                <a:moveTo>
                  <a:pt x="243160" y="342071"/>
                </a:moveTo>
                <a:lnTo>
                  <a:pt x="156493" y="406553"/>
                </a:lnTo>
                <a:lnTo>
                  <a:pt x="0" y="0"/>
                </a:lnTo>
                <a:lnTo>
                  <a:pt x="243160" y="342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0" name="Полілінія: фігура 19">
            <a:extLst>
              <a:ext uri="{FF2B5EF4-FFF2-40B4-BE49-F238E27FC236}">
                <a16:creationId xmlns:a16="http://schemas.microsoft.com/office/drawing/2014/main" id="{CC98EDD7-AC10-482C-9B0F-9EE170C1F8C4}"/>
              </a:ext>
            </a:extLst>
          </p:cNvPr>
          <p:cNvSpPr/>
          <p:nvPr userDrawn="1"/>
        </p:nvSpPr>
        <p:spPr>
          <a:xfrm rot="14199158">
            <a:off x="10161654" y="-236402"/>
            <a:ext cx="1957093" cy="1399810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1392370 w 3571215"/>
              <a:gd name="connsiteY3" fmla="*/ 2792094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2626822 w 3571215"/>
              <a:gd name="connsiteY3" fmla="*/ 1399810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176150"/>
              <a:gd name="connsiteX1" fmla="*/ 2472666 w 3571215"/>
              <a:gd name="connsiteY1" fmla="*/ 36067 h 2176150"/>
              <a:gd name="connsiteX2" fmla="*/ 3571215 w 3571215"/>
              <a:gd name="connsiteY2" fmla="*/ 0 h 2176150"/>
              <a:gd name="connsiteX3" fmla="*/ 2626822 w 3571215"/>
              <a:gd name="connsiteY3" fmla="*/ 1399810 h 2176150"/>
              <a:gd name="connsiteX4" fmla="*/ 2309686 w 3571215"/>
              <a:gd name="connsiteY4" fmla="*/ 820126 h 2176150"/>
              <a:gd name="connsiteX5" fmla="*/ 0 w 3571215"/>
              <a:gd name="connsiteY5" fmla="*/ 2176150 h 217615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695564 w 1957093"/>
              <a:gd name="connsiteY4" fmla="*/ 820126 h 1399810"/>
              <a:gd name="connsiteX5" fmla="*/ 0 w 1957093"/>
              <a:gd name="connsiteY5" fmla="*/ 318772 h 139981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172487 w 1957093"/>
              <a:gd name="connsiteY4" fmla="*/ 1221089 h 1399810"/>
              <a:gd name="connsiteX5" fmla="*/ 0 w 1957093"/>
              <a:gd name="connsiteY5" fmla="*/ 318772 h 139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57093" h="1399810">
                <a:moveTo>
                  <a:pt x="0" y="318772"/>
                </a:moveTo>
                <a:lnTo>
                  <a:pt x="858544" y="36067"/>
                </a:lnTo>
                <a:lnTo>
                  <a:pt x="1957093" y="0"/>
                </a:lnTo>
                <a:lnTo>
                  <a:pt x="1012700" y="1399810"/>
                </a:lnTo>
                <a:lnTo>
                  <a:pt x="172487" y="1221089"/>
                </a:lnTo>
                <a:lnTo>
                  <a:pt x="0" y="31877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2" name="Полілінія: фігура 21">
            <a:extLst>
              <a:ext uri="{FF2B5EF4-FFF2-40B4-BE49-F238E27FC236}">
                <a16:creationId xmlns:a16="http://schemas.microsoft.com/office/drawing/2014/main" id="{46C6BDBB-2B70-456D-86FB-0A63D587A509}"/>
              </a:ext>
            </a:extLst>
          </p:cNvPr>
          <p:cNvSpPr/>
          <p:nvPr userDrawn="1"/>
        </p:nvSpPr>
        <p:spPr>
          <a:xfrm rot="14235708">
            <a:off x="11753205" y="112024"/>
            <a:ext cx="332291" cy="247882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1392370 w 3571215"/>
              <a:gd name="connsiteY3" fmla="*/ 2792094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2626822 w 3571215"/>
              <a:gd name="connsiteY3" fmla="*/ 1399810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176150"/>
              <a:gd name="connsiteX1" fmla="*/ 2472666 w 3571215"/>
              <a:gd name="connsiteY1" fmla="*/ 36067 h 2176150"/>
              <a:gd name="connsiteX2" fmla="*/ 3571215 w 3571215"/>
              <a:gd name="connsiteY2" fmla="*/ 0 h 2176150"/>
              <a:gd name="connsiteX3" fmla="*/ 2626822 w 3571215"/>
              <a:gd name="connsiteY3" fmla="*/ 1399810 h 2176150"/>
              <a:gd name="connsiteX4" fmla="*/ 2309686 w 3571215"/>
              <a:gd name="connsiteY4" fmla="*/ 820126 h 2176150"/>
              <a:gd name="connsiteX5" fmla="*/ 0 w 3571215"/>
              <a:gd name="connsiteY5" fmla="*/ 2176150 h 217615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695564 w 1957093"/>
              <a:gd name="connsiteY4" fmla="*/ 820126 h 1399810"/>
              <a:gd name="connsiteX5" fmla="*/ 0 w 1957093"/>
              <a:gd name="connsiteY5" fmla="*/ 318772 h 139981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172487 w 1957093"/>
              <a:gd name="connsiteY4" fmla="*/ 1221089 h 1399810"/>
              <a:gd name="connsiteX5" fmla="*/ 0 w 1957093"/>
              <a:gd name="connsiteY5" fmla="*/ 318772 h 1399810"/>
              <a:gd name="connsiteX0" fmla="*/ 0 w 1449157"/>
              <a:gd name="connsiteY0" fmla="*/ 282705 h 1363743"/>
              <a:gd name="connsiteX1" fmla="*/ 858544 w 1449157"/>
              <a:gd name="connsiteY1" fmla="*/ 0 h 1363743"/>
              <a:gd name="connsiteX2" fmla="*/ 1449157 w 1449157"/>
              <a:gd name="connsiteY2" fmla="*/ 715834 h 1363743"/>
              <a:gd name="connsiteX3" fmla="*/ 1012700 w 1449157"/>
              <a:gd name="connsiteY3" fmla="*/ 1363743 h 1363743"/>
              <a:gd name="connsiteX4" fmla="*/ 172487 w 1449157"/>
              <a:gd name="connsiteY4" fmla="*/ 1185022 h 1363743"/>
              <a:gd name="connsiteX5" fmla="*/ 0 w 1449157"/>
              <a:gd name="connsiteY5" fmla="*/ 282705 h 1363743"/>
              <a:gd name="connsiteX0" fmla="*/ 0 w 1449157"/>
              <a:gd name="connsiteY0" fmla="*/ 0 h 1081038"/>
              <a:gd name="connsiteX1" fmla="*/ 1449157 w 1449157"/>
              <a:gd name="connsiteY1" fmla="*/ 433129 h 1081038"/>
              <a:gd name="connsiteX2" fmla="*/ 1012700 w 1449157"/>
              <a:gd name="connsiteY2" fmla="*/ 1081038 h 1081038"/>
              <a:gd name="connsiteX3" fmla="*/ 172487 w 1449157"/>
              <a:gd name="connsiteY3" fmla="*/ 902317 h 1081038"/>
              <a:gd name="connsiteX4" fmla="*/ 0 w 1449157"/>
              <a:gd name="connsiteY4" fmla="*/ 0 h 108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9157" h="1081038">
                <a:moveTo>
                  <a:pt x="0" y="0"/>
                </a:moveTo>
                <a:lnTo>
                  <a:pt x="1449157" y="433129"/>
                </a:lnTo>
                <a:lnTo>
                  <a:pt x="1012700" y="1081038"/>
                </a:lnTo>
                <a:lnTo>
                  <a:pt x="172487" y="90231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3" name="Полілінія: фігура 22">
            <a:extLst>
              <a:ext uri="{FF2B5EF4-FFF2-40B4-BE49-F238E27FC236}">
                <a16:creationId xmlns:a16="http://schemas.microsoft.com/office/drawing/2014/main" id="{DD294FD8-6E9C-409A-81F3-C1E9BE998524}"/>
              </a:ext>
            </a:extLst>
          </p:cNvPr>
          <p:cNvSpPr/>
          <p:nvPr userDrawn="1"/>
        </p:nvSpPr>
        <p:spPr>
          <a:xfrm rot="13336516">
            <a:off x="137666" y="5349121"/>
            <a:ext cx="648657" cy="777553"/>
          </a:xfrm>
          <a:custGeom>
            <a:avLst/>
            <a:gdLst>
              <a:gd name="connsiteX0" fmla="*/ 0 w 648657"/>
              <a:gd name="connsiteY0" fmla="*/ 777553 h 777553"/>
              <a:gd name="connsiteX1" fmla="*/ 255474 w 648657"/>
              <a:gd name="connsiteY1" fmla="*/ 0 h 777553"/>
              <a:gd name="connsiteX2" fmla="*/ 648657 w 648657"/>
              <a:gd name="connsiteY2" fmla="*/ 713937 h 777553"/>
              <a:gd name="connsiteX3" fmla="*/ 0 w 648657"/>
              <a:gd name="connsiteY3" fmla="*/ 777553 h 77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8657" h="777553">
                <a:moveTo>
                  <a:pt x="0" y="777553"/>
                </a:moveTo>
                <a:lnTo>
                  <a:pt x="255474" y="0"/>
                </a:lnTo>
                <a:lnTo>
                  <a:pt x="648657" y="713937"/>
                </a:lnTo>
                <a:lnTo>
                  <a:pt x="0" y="77755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uk-UA" dirty="0"/>
          </a:p>
        </p:txBody>
      </p:sp>
      <p:sp>
        <p:nvSpPr>
          <p:cNvPr id="24" name="Полілінія: фігура 23">
            <a:extLst>
              <a:ext uri="{FF2B5EF4-FFF2-40B4-BE49-F238E27FC236}">
                <a16:creationId xmlns:a16="http://schemas.microsoft.com/office/drawing/2014/main" id="{E9CE551E-3C50-4DFC-B1F0-E75C36EB546C}"/>
              </a:ext>
            </a:extLst>
          </p:cNvPr>
          <p:cNvSpPr/>
          <p:nvPr userDrawn="1"/>
        </p:nvSpPr>
        <p:spPr>
          <a:xfrm rot="5738060">
            <a:off x="100722" y="5962094"/>
            <a:ext cx="692798" cy="510610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5" name="Полілінія: фігура 24">
            <a:extLst>
              <a:ext uri="{FF2B5EF4-FFF2-40B4-BE49-F238E27FC236}">
                <a16:creationId xmlns:a16="http://schemas.microsoft.com/office/drawing/2014/main" id="{1A30495D-C647-4038-8E7F-16125414CE5D}"/>
              </a:ext>
            </a:extLst>
          </p:cNvPr>
          <p:cNvSpPr/>
          <p:nvPr userDrawn="1"/>
        </p:nvSpPr>
        <p:spPr>
          <a:xfrm rot="8291645">
            <a:off x="10081798" y="798094"/>
            <a:ext cx="371360" cy="273702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C9E47D86-FD0D-44D0-9B7F-9EDEBD11F9D6}"/>
              </a:ext>
            </a:extLst>
          </p:cNvPr>
          <p:cNvSpPr>
            <a:spLocks noGrp="1"/>
          </p:cNvSpPr>
          <p:nvPr userDrawn="1"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</a:t>
            </a:r>
            <a:endParaRPr lang="uk-UA" dirty="0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0A29F8B3-4723-4928-83E5-76C29D05F2FE}"/>
              </a:ext>
            </a:extLst>
          </p:cNvPr>
          <p:cNvSpPr>
            <a:spLocks noGrp="1"/>
          </p:cNvSpPr>
          <p:nvPr userDrawn="1"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sp>
        <p:nvSpPr>
          <p:cNvPr id="29" name="Полілінія: фігура 28">
            <a:extLst>
              <a:ext uri="{FF2B5EF4-FFF2-40B4-BE49-F238E27FC236}">
                <a16:creationId xmlns:a16="http://schemas.microsoft.com/office/drawing/2014/main" id="{487EAD8B-C2A9-4ED7-BA79-62CE2E5D80F9}"/>
              </a:ext>
            </a:extLst>
          </p:cNvPr>
          <p:cNvSpPr/>
          <p:nvPr userDrawn="1"/>
        </p:nvSpPr>
        <p:spPr>
          <a:xfrm rot="3693105">
            <a:off x="270909" y="5041123"/>
            <a:ext cx="243160" cy="406553"/>
          </a:xfrm>
          <a:custGeom>
            <a:avLst/>
            <a:gdLst>
              <a:gd name="connsiteX0" fmla="*/ 243160 w 243160"/>
              <a:gd name="connsiteY0" fmla="*/ 342071 h 406553"/>
              <a:gd name="connsiteX1" fmla="*/ 156493 w 243160"/>
              <a:gd name="connsiteY1" fmla="*/ 406553 h 406553"/>
              <a:gd name="connsiteX2" fmla="*/ 0 w 243160"/>
              <a:gd name="connsiteY2" fmla="*/ 0 h 406553"/>
              <a:gd name="connsiteX3" fmla="*/ 243160 w 243160"/>
              <a:gd name="connsiteY3" fmla="*/ 342071 h 406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160" h="406553">
                <a:moveTo>
                  <a:pt x="243160" y="342071"/>
                </a:moveTo>
                <a:lnTo>
                  <a:pt x="156493" y="406553"/>
                </a:lnTo>
                <a:lnTo>
                  <a:pt x="0" y="0"/>
                </a:lnTo>
                <a:lnTo>
                  <a:pt x="243160" y="342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1" name="Місце для тексту 18">
            <a:extLst>
              <a:ext uri="{FF2B5EF4-FFF2-40B4-BE49-F238E27FC236}">
                <a16:creationId xmlns:a16="http://schemas.microsoft.com/office/drawing/2014/main" id="{C614E990-EC62-437B-ADF0-038FF35A26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64343" y="2505766"/>
            <a:ext cx="3374987" cy="885825"/>
          </a:xfrm>
        </p:spPr>
        <p:txBody>
          <a:bodyPr rtlCol="0" anchor="ctr"/>
          <a:lstStyle>
            <a:lvl1pPr marL="0" indent="0" algn="ctr">
              <a:buNone/>
              <a:defRPr sz="80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66700" indent="0">
              <a:buNone/>
              <a:defRPr sz="8000">
                <a:latin typeface="+mj-lt"/>
              </a:defRPr>
            </a:lvl2pPr>
            <a:lvl3pPr marL="542925" indent="0">
              <a:buNone/>
              <a:defRPr sz="8000">
                <a:latin typeface="+mj-lt"/>
              </a:defRPr>
            </a:lvl3pPr>
            <a:lvl4pPr marL="809625" indent="0">
              <a:buNone/>
              <a:defRPr sz="8000">
                <a:latin typeface="+mj-lt"/>
              </a:defRPr>
            </a:lvl4pPr>
            <a:lvl5pPr marL="1076325" indent="0">
              <a:buNone/>
              <a:defRPr sz="8000">
                <a:latin typeface="+mj-lt"/>
              </a:defRPr>
            </a:lvl5pPr>
          </a:lstStyle>
          <a:p>
            <a:pPr lvl="0" rtl="0"/>
            <a:r>
              <a:rPr lang="uk-UA"/>
              <a:t>1</a:t>
            </a:r>
            <a:endParaRPr lang="uk-UA" dirty="0"/>
          </a:p>
        </p:txBody>
      </p:sp>
      <p:sp>
        <p:nvSpPr>
          <p:cNvPr id="32" name="Місце для тексту 20">
            <a:extLst>
              <a:ext uri="{FF2B5EF4-FFF2-40B4-BE49-F238E27FC236}">
                <a16:creationId xmlns:a16="http://schemas.microsoft.com/office/drawing/2014/main" id="{A6926E00-3D05-4600-B7E9-74F56D038A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12968" y="2505766"/>
            <a:ext cx="3025513" cy="885825"/>
          </a:xfrm>
        </p:spPr>
        <p:txBody>
          <a:bodyPr rtlCol="0" anchor="ctr"/>
          <a:lstStyle>
            <a:lvl1pPr marL="0" indent="0" algn="ctr">
              <a:buNone/>
              <a:defRPr sz="8000" b="1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2</a:t>
            </a:r>
            <a:endParaRPr lang="uk-UA" dirty="0"/>
          </a:p>
        </p:txBody>
      </p:sp>
      <p:sp>
        <p:nvSpPr>
          <p:cNvPr id="33" name="Місце для тексту 32">
            <a:extLst>
              <a:ext uri="{FF2B5EF4-FFF2-40B4-BE49-F238E27FC236}">
                <a16:creationId xmlns:a16="http://schemas.microsoft.com/office/drawing/2014/main" id="{56EA1CAB-F73E-42AE-AC55-B00392B49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737600" y="2490630"/>
            <a:ext cx="2090738" cy="900962"/>
          </a:xfrm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8000" b="1" i="0" dirty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uk-UA"/>
              <a:t>3</a:t>
            </a:r>
            <a:endParaRPr lang="uk-UA" dirty="0"/>
          </a:p>
        </p:txBody>
      </p:sp>
      <p:sp>
        <p:nvSpPr>
          <p:cNvPr id="35" name="Місце для тексту 34">
            <a:extLst>
              <a:ext uri="{FF2B5EF4-FFF2-40B4-BE49-F238E27FC236}">
                <a16:creationId xmlns:a16="http://schemas.microsoft.com/office/drawing/2014/main" id="{34357700-1BDF-40C0-BFE9-5F837ADED4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820138" y="4015478"/>
            <a:ext cx="2489200" cy="1012825"/>
          </a:xfrm>
        </p:spPr>
        <p:txBody>
          <a:bodyPr rtlCol="0"/>
          <a:lstStyle>
            <a:lvl1pPr marL="0" indent="0" algn="ctr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uk-UA"/>
              <a:t>Опис розділу</a:t>
            </a:r>
            <a:endParaRPr lang="uk-UA" dirty="0"/>
          </a:p>
        </p:txBody>
      </p:sp>
      <p:sp>
        <p:nvSpPr>
          <p:cNvPr id="37" name="Місце для тексту 36">
            <a:extLst>
              <a:ext uri="{FF2B5EF4-FFF2-40B4-BE49-F238E27FC236}">
                <a16:creationId xmlns:a16="http://schemas.microsoft.com/office/drawing/2014/main" id="{A3F3E97F-9A21-4431-909B-D1E580B19F1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481124" y="4015478"/>
            <a:ext cx="2489200" cy="1011238"/>
          </a:xfrm>
        </p:spPr>
        <p:txBody>
          <a:bodyPr rtlCol="0"/>
          <a:lstStyle>
            <a:lvl1pPr marL="0" indent="0" algn="ctr">
              <a:buNone/>
              <a:defRPr/>
            </a:lvl1pPr>
            <a:lvl2pPr marL="266700" indent="0" algn="ctr">
              <a:buNone/>
              <a:defRPr/>
            </a:lvl2pPr>
            <a:lvl3pPr marL="542925" indent="0" algn="ctr">
              <a:buNone/>
              <a:defRPr/>
            </a:lvl3pPr>
            <a:lvl4pPr marL="809625" indent="0" algn="ctr">
              <a:buNone/>
              <a:defRPr/>
            </a:lvl4pPr>
            <a:lvl5pPr marL="1076325" indent="0" algn="ctr">
              <a:buNone/>
              <a:defRPr/>
            </a:lvl5pPr>
          </a:lstStyle>
          <a:p>
            <a:pPr lvl="0" rtl="0"/>
            <a:r>
              <a:rPr lang="uk-UA"/>
              <a:t>Опис розділу</a:t>
            </a:r>
            <a:endParaRPr lang="uk-UA" dirty="0"/>
          </a:p>
        </p:txBody>
      </p:sp>
      <p:sp>
        <p:nvSpPr>
          <p:cNvPr id="39" name="Місце для тексту 38">
            <a:extLst>
              <a:ext uri="{FF2B5EF4-FFF2-40B4-BE49-F238E27FC236}">
                <a16:creationId xmlns:a16="http://schemas.microsoft.com/office/drawing/2014/main" id="{2445CEA3-6928-4E8E-8E52-B7043F3580D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737600" y="4015478"/>
            <a:ext cx="2090738" cy="1012825"/>
          </a:xfrm>
        </p:spPr>
        <p:txBody>
          <a:bodyPr rtlCol="0"/>
          <a:lstStyle>
            <a:lvl1pPr marL="0" indent="0" algn="ctr">
              <a:buNone/>
              <a:defRPr/>
            </a:lvl1pPr>
            <a:lvl2pPr marL="266700" indent="0" algn="ctr">
              <a:buNone/>
              <a:defRPr/>
            </a:lvl2pPr>
            <a:lvl3pPr marL="542925" indent="0" algn="ctr">
              <a:buNone/>
              <a:defRPr/>
            </a:lvl3pPr>
            <a:lvl4pPr marL="809625" indent="0" algn="ctr">
              <a:buNone/>
              <a:defRPr/>
            </a:lvl4pPr>
            <a:lvl5pPr marL="1076325" indent="0" algn="ctr">
              <a:buNone/>
              <a:defRPr/>
            </a:lvl5pPr>
          </a:lstStyle>
          <a:p>
            <a:pPr lvl="0" rtl="0"/>
            <a:r>
              <a:rPr lang="uk-UA"/>
              <a:t>Опис розділу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59792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2000" y="1152000"/>
            <a:ext cx="5472000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/>
              <a:t>Зразок тексту</a:t>
            </a:r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32000" y="1584000"/>
            <a:ext cx="5472000" cy="4608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  <p:sp>
        <p:nvSpPr>
          <p:cNvPr id="10" name="Місце для нижнього колонтитула 9">
            <a:extLst>
              <a:ext uri="{FF2B5EF4-FFF2-40B4-BE49-F238E27FC236}">
                <a16:creationId xmlns:a16="http://schemas.microsoft.com/office/drawing/2014/main" id="{9337FD81-6DFD-43B7-A7D9-59E45ECDF3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колонтитул.</a:t>
            </a:r>
            <a:endParaRPr lang="uk-UA" dirty="0"/>
          </a:p>
        </p:txBody>
      </p:sp>
      <p:sp>
        <p:nvSpPr>
          <p:cNvPr id="11" name="Місце для номера слайда 10">
            <a:extLst>
              <a:ext uri="{FF2B5EF4-FFF2-40B4-BE49-F238E27FC236}">
                <a16:creationId xmlns:a16="http://schemas.microsoft.com/office/drawing/2014/main" id="{F17B7460-0559-435A-9C2F-1B12BC6CE1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9887" y="1584325"/>
            <a:ext cx="5472113" cy="4606925"/>
          </a:xfrm>
        </p:spPr>
        <p:txBody>
          <a:bodyPr rtlCol="0"/>
          <a:lstStyle/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  <p:sp>
        <p:nvSpPr>
          <p:cNvPr id="12" name="Місце для тексту 11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00000" y="1152525"/>
            <a:ext cx="5472000" cy="358775"/>
          </a:xfrm>
        </p:spPr>
        <p:txBody>
          <a:bodyPr rtlCol="0"/>
          <a:lstStyle>
            <a:lvl1pPr marL="0" indent="0">
              <a:buNone/>
              <a:defRPr sz="2400" b="1"/>
            </a:lvl1pPr>
          </a:lstStyle>
          <a:p>
            <a:pPr lvl="0" rtl="0"/>
            <a:r>
              <a:rPr lang="uk-UA"/>
              <a:t>Зразок тексту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9098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нковий прості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ілінія: фігура 12">
            <a:extLst>
              <a:ext uri="{FF2B5EF4-FFF2-40B4-BE49-F238E27FC236}">
                <a16:creationId xmlns:a16="http://schemas.microsoft.com/office/drawing/2014/main" id="{070BDE6F-3ADC-465D-A1D5-2E3FEE5E3685}"/>
              </a:ext>
            </a:extLst>
          </p:cNvPr>
          <p:cNvSpPr/>
          <p:nvPr userDrawn="1"/>
        </p:nvSpPr>
        <p:spPr>
          <a:xfrm rot="4308689">
            <a:off x="9605830" y="-345925"/>
            <a:ext cx="2706415" cy="2832124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71215" h="3737093">
                <a:moveTo>
                  <a:pt x="0" y="3023156"/>
                </a:moveTo>
                <a:lnTo>
                  <a:pt x="993291" y="0"/>
                </a:lnTo>
                <a:lnTo>
                  <a:pt x="3571215" y="847006"/>
                </a:lnTo>
                <a:lnTo>
                  <a:pt x="1392370" y="3639100"/>
                </a:lnTo>
                <a:lnTo>
                  <a:pt x="393183" y="3737093"/>
                </a:lnTo>
                <a:lnTo>
                  <a:pt x="0" y="302315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31999" y="6188628"/>
            <a:ext cx="878494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колонтитул.</a:t>
            </a: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cxnSp>
        <p:nvCxnSpPr>
          <p:cNvPr id="14" name="Пряма сполучна лінія 13">
            <a:extLst>
              <a:ext uri="{FF2B5EF4-FFF2-40B4-BE49-F238E27FC236}">
                <a16:creationId xmlns:a16="http://schemas.microsoft.com/office/drawing/2014/main" id="{B3B7A27A-7EBF-4E8D-A115-E66CB9FAB63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319756"/>
            <a:ext cx="0" cy="4369844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 сполучна лінія 14">
            <a:extLst>
              <a:ext uri="{FF2B5EF4-FFF2-40B4-BE49-F238E27FC236}">
                <a16:creationId xmlns:a16="http://schemas.microsoft.com/office/drawing/2014/main" id="{1BFFAC39-59BE-48F2-AD63-62BEFC00B1D5}"/>
              </a:ext>
            </a:extLst>
          </p:cNvPr>
          <p:cNvCxnSpPr>
            <a:cxnSpLocks/>
          </p:cNvCxnSpPr>
          <p:nvPr userDrawn="1"/>
        </p:nvCxnSpPr>
        <p:spPr>
          <a:xfrm flipH="1">
            <a:off x="432000" y="3504678"/>
            <a:ext cx="11340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Місце для тексту 5">
            <a:extLst>
              <a:ext uri="{FF2B5EF4-FFF2-40B4-BE49-F238E27FC236}">
                <a16:creationId xmlns:a16="http://schemas.microsoft.com/office/drawing/2014/main" id="{FA965502-3EB0-4B3F-B1BD-4A4FCF7FFB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2000" y="951013"/>
            <a:ext cx="1980000" cy="252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uk-UA"/>
              <a:t>Заголовок квадранта</a:t>
            </a:r>
            <a:endParaRPr lang="uk-UA" dirty="0"/>
          </a:p>
        </p:txBody>
      </p:sp>
      <p:sp>
        <p:nvSpPr>
          <p:cNvPr id="20" name="Місце для тексту 5">
            <a:extLst>
              <a:ext uri="{FF2B5EF4-FFF2-40B4-BE49-F238E27FC236}">
                <a16:creationId xmlns:a16="http://schemas.microsoft.com/office/drawing/2014/main" id="{C18A1C3D-3A6C-4F03-9E67-CC675C5FE3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06000" y="5857570"/>
            <a:ext cx="1980000" cy="252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uk-UA"/>
              <a:t>Заголовок квадранта</a:t>
            </a:r>
            <a:endParaRPr lang="uk-UA" dirty="0"/>
          </a:p>
        </p:txBody>
      </p:sp>
      <p:sp>
        <p:nvSpPr>
          <p:cNvPr id="21" name="Місце для тексту 5">
            <a:extLst>
              <a:ext uri="{FF2B5EF4-FFF2-40B4-BE49-F238E27FC236}">
                <a16:creationId xmlns:a16="http://schemas.microsoft.com/office/drawing/2014/main" id="{469CF172-1F46-411E-B0E1-B0220CFB3D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2000" y="3187823"/>
            <a:ext cx="1980000" cy="252000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uk-UA"/>
              <a:t>Заголовок квадранта</a:t>
            </a:r>
            <a:endParaRPr lang="uk-UA" dirty="0"/>
          </a:p>
        </p:txBody>
      </p:sp>
      <p:sp>
        <p:nvSpPr>
          <p:cNvPr id="22" name="Місце для тексту 5">
            <a:extLst>
              <a:ext uri="{FF2B5EF4-FFF2-40B4-BE49-F238E27FC236}">
                <a16:creationId xmlns:a16="http://schemas.microsoft.com/office/drawing/2014/main" id="{BD9E85DB-9B95-40F2-9F0B-3D21BC9DCD8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792001" y="3187823"/>
            <a:ext cx="1980000" cy="252000"/>
          </a:xfrm>
        </p:spPr>
        <p:txBody>
          <a:bodyPr rtlCol="0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uk-UA"/>
              <a:t>Заголовок квадранта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44470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 стовпці в рамка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44396" y="2463936"/>
            <a:ext cx="3726003" cy="3314545"/>
          </a:xfrm>
          <a:prstGeom prst="rightArrowCallout">
            <a:avLst>
              <a:gd name="adj1" fmla="val 50000"/>
              <a:gd name="adj2" fmla="val 25000"/>
              <a:gd name="adj3" fmla="val 15421"/>
              <a:gd name="adj4" fmla="val 80487"/>
            </a:avLst>
          </a:prstGeom>
          <a:solidFill>
            <a:schemeClr val="bg1">
              <a:lumMod val="95000"/>
            </a:schemeClr>
          </a:solidFill>
        </p:spPr>
        <p:txBody>
          <a:bodyPr lIns="180000" tIns="180000" rIns="180000"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  <p:sp>
        <p:nvSpPr>
          <p:cNvPr id="7" name="Місце для нижнього колонтитула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колонтитул.</a:t>
            </a:r>
            <a:endParaRPr lang="uk-UA" dirty="0"/>
          </a:p>
        </p:txBody>
      </p:sp>
      <p:sp>
        <p:nvSpPr>
          <p:cNvPr id="8" name="Місце для номера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13985" y="2463801"/>
            <a:ext cx="3726469" cy="3314200"/>
          </a:xfrm>
          <a:prstGeom prst="rightArrowCallout">
            <a:avLst>
              <a:gd name="adj1" fmla="val 50000"/>
              <a:gd name="adj2" fmla="val 25000"/>
              <a:gd name="adj3" fmla="val 16186"/>
              <a:gd name="adj4" fmla="val 80493"/>
            </a:avLst>
          </a:prstGeom>
          <a:solidFill>
            <a:schemeClr val="bg1">
              <a:lumMod val="95000"/>
            </a:schemeClr>
          </a:solidFill>
        </p:spPr>
        <p:txBody>
          <a:bodyPr lIns="180000" tIns="180000" rIns="180000" rtlCol="0"/>
          <a:lstStyle/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  <p:sp>
        <p:nvSpPr>
          <p:cNvPr id="11" name="Місце для тексту 10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483985" y="2463801"/>
            <a:ext cx="2963619" cy="331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rtlCol="0"/>
          <a:lstStyle/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  <p:sp>
        <p:nvSpPr>
          <p:cNvPr id="9" name="Місце для тексту 8">
            <a:extLst>
              <a:ext uri="{FF2B5EF4-FFF2-40B4-BE49-F238E27FC236}">
                <a16:creationId xmlns:a16="http://schemas.microsoft.com/office/drawing/2014/main" id="{F8E9D1B9-1C3A-4397-B3B4-9A921D64159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31800" y="1080000"/>
            <a:ext cx="11339513" cy="276561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uk-UA"/>
              <a:t>Підзаголовок</a:t>
            </a:r>
            <a:endParaRPr lang="uk-UA" dirty="0"/>
          </a:p>
        </p:txBody>
      </p:sp>
      <p:sp>
        <p:nvSpPr>
          <p:cNvPr id="6" name="Місце для тексту 5">
            <a:extLst>
              <a:ext uri="{FF2B5EF4-FFF2-40B4-BE49-F238E27FC236}">
                <a16:creationId xmlns:a16="http://schemas.microsoft.com/office/drawing/2014/main" id="{1B4F049D-3C57-44BB-ACE2-1363AF36D9E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44236" y="1647240"/>
            <a:ext cx="2975578" cy="648000"/>
          </a:xfrm>
          <a:ln>
            <a:solidFill>
              <a:schemeClr val="accent1"/>
            </a:solidFill>
          </a:ln>
        </p:spPr>
        <p:txBody>
          <a:bodyPr tIns="108000" rtlCol="0" anchor="t"/>
          <a:lstStyle>
            <a:lvl1pPr marL="0" indent="0" algn="ctr">
              <a:buNone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66700" indent="0" algn="ctr">
              <a:buNone/>
              <a:defRPr/>
            </a:lvl2pPr>
            <a:lvl3pPr marL="542925" indent="0" algn="ctr">
              <a:buNone/>
              <a:defRPr/>
            </a:lvl3pPr>
            <a:lvl4pPr marL="809625" indent="0" algn="ctr">
              <a:buNone/>
              <a:defRPr/>
            </a:lvl4pPr>
            <a:lvl5pPr marL="1076325" indent="0" algn="ctr">
              <a:buNone/>
              <a:defRPr/>
            </a:lvl5pPr>
          </a:lstStyle>
          <a:p>
            <a:pPr lvl="0" rtl="0"/>
            <a:r>
              <a:rPr lang="uk-UA"/>
              <a:t>Заголовок розділу 1</a:t>
            </a:r>
            <a:endParaRPr lang="uk-UA" dirty="0"/>
          </a:p>
        </p:txBody>
      </p:sp>
      <p:sp>
        <p:nvSpPr>
          <p:cNvPr id="12" name="Місце для тексту 11">
            <a:extLst>
              <a:ext uri="{FF2B5EF4-FFF2-40B4-BE49-F238E27FC236}">
                <a16:creationId xmlns:a16="http://schemas.microsoft.com/office/drawing/2014/main" id="{FB9B793F-A64B-475C-96F3-FB40100E01E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08336" y="1647040"/>
            <a:ext cx="2975578" cy="648000"/>
          </a:xfrm>
          <a:ln>
            <a:solidFill>
              <a:schemeClr val="accent2"/>
            </a:solidFill>
          </a:ln>
        </p:spPr>
        <p:txBody>
          <a:bodyPr tIns="108000" rtlCol="0" anchor="t"/>
          <a:lstStyle>
            <a:lvl1pPr marL="0" indent="0" algn="ctr">
              <a:buNone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Заголовок розділу 2</a:t>
            </a:r>
            <a:endParaRPr lang="uk-UA" dirty="0"/>
          </a:p>
        </p:txBody>
      </p:sp>
      <p:sp>
        <p:nvSpPr>
          <p:cNvPr id="14" name="Місце для тексту 13">
            <a:extLst>
              <a:ext uri="{FF2B5EF4-FFF2-40B4-BE49-F238E27FC236}">
                <a16:creationId xmlns:a16="http://schemas.microsoft.com/office/drawing/2014/main" id="{0EF53567-5287-43FB-B07E-A12F3AEEDB9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83986" y="1647240"/>
            <a:ext cx="2975578" cy="648000"/>
          </a:xfrm>
          <a:ln>
            <a:solidFill>
              <a:schemeClr val="accent3"/>
            </a:solidFill>
          </a:ln>
        </p:spPr>
        <p:txBody>
          <a:bodyPr tIns="108000" rtlCol="0" anchor="t"/>
          <a:lstStyle>
            <a:lvl1pPr marL="0" indent="0" algn="ctr">
              <a:buNone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Заголовок розділу 3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55733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асова шка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</a:t>
            </a: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sp>
        <p:nvSpPr>
          <p:cNvPr id="13" name="Місце для тексту 8">
            <a:extLst>
              <a:ext uri="{FF2B5EF4-FFF2-40B4-BE49-F238E27FC236}">
                <a16:creationId xmlns:a16="http://schemas.microsoft.com/office/drawing/2014/main" id="{37BBBFC2-32EB-4335-9980-A7CF236703B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31800" y="1080000"/>
            <a:ext cx="11339513" cy="276561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uk-UA"/>
              <a:t>Підзаголовок</a:t>
            </a:r>
            <a:endParaRPr lang="uk-UA" dirty="0"/>
          </a:p>
        </p:txBody>
      </p:sp>
      <p:cxnSp>
        <p:nvCxnSpPr>
          <p:cNvPr id="15" name="Пряма сполучна лінія зі стрілкою 14">
            <a:extLst>
              <a:ext uri="{FF2B5EF4-FFF2-40B4-BE49-F238E27FC236}">
                <a16:creationId xmlns:a16="http://schemas.microsoft.com/office/drawing/2014/main" id="{52158F80-0C1A-4B9E-9335-A5A0015187F7}"/>
              </a:ext>
            </a:extLst>
          </p:cNvPr>
          <p:cNvCxnSpPr/>
          <p:nvPr userDrawn="1"/>
        </p:nvCxnSpPr>
        <p:spPr>
          <a:xfrm>
            <a:off x="431800" y="3866682"/>
            <a:ext cx="11339513" cy="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Місце для тексту 10">
            <a:extLst>
              <a:ext uri="{FF2B5EF4-FFF2-40B4-BE49-F238E27FC236}">
                <a16:creationId xmlns:a16="http://schemas.microsoft.com/office/drawing/2014/main" id="{723DA611-B88C-4D7E-82A4-5E4CA9DC2EA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2908" y="3973125"/>
            <a:ext cx="415608" cy="201776"/>
          </a:xfrm>
        </p:spPr>
        <p:txBody>
          <a:bodyPr rtlCol="0" anchor="ctr"/>
          <a:lstStyle>
            <a:lvl1pPr marL="0" indent="0" algn="ct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Рік</a:t>
            </a:r>
            <a:endParaRPr lang="uk-UA" dirty="0"/>
          </a:p>
        </p:txBody>
      </p:sp>
      <p:sp>
        <p:nvSpPr>
          <p:cNvPr id="17" name="Місце для тексту 10">
            <a:extLst>
              <a:ext uri="{FF2B5EF4-FFF2-40B4-BE49-F238E27FC236}">
                <a16:creationId xmlns:a16="http://schemas.microsoft.com/office/drawing/2014/main" id="{180A0FA4-75CD-4A61-AA79-9C3C5F97ED8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31799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21" name="Місце для тексту 10">
            <a:extLst>
              <a:ext uri="{FF2B5EF4-FFF2-40B4-BE49-F238E27FC236}">
                <a16:creationId xmlns:a16="http://schemas.microsoft.com/office/drawing/2014/main" id="{EBB89A53-1B07-4560-B98E-03BECDB832C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03816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22" name="Місце для тексту 10">
            <a:extLst>
              <a:ext uri="{FF2B5EF4-FFF2-40B4-BE49-F238E27FC236}">
                <a16:creationId xmlns:a16="http://schemas.microsoft.com/office/drawing/2014/main" id="{22D34AD8-D83D-4409-A418-C00840A085AC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375833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25" name="Місце для тексту 10">
            <a:extLst>
              <a:ext uri="{FF2B5EF4-FFF2-40B4-BE49-F238E27FC236}">
                <a16:creationId xmlns:a16="http://schemas.microsoft.com/office/drawing/2014/main" id="{3EAA6A46-63F3-49A5-8E0B-758176E4429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847850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26" name="Місце для тексту 10">
            <a:extLst>
              <a:ext uri="{FF2B5EF4-FFF2-40B4-BE49-F238E27FC236}">
                <a16:creationId xmlns:a16="http://schemas.microsoft.com/office/drawing/2014/main" id="{BB051A6E-4868-4F3F-93DB-AD07020E9344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077108" y="3973125"/>
            <a:ext cx="415608" cy="201776"/>
          </a:xfrm>
        </p:spPr>
        <p:txBody>
          <a:bodyPr rtlCol="0" anchor="ctr"/>
          <a:lstStyle>
            <a:lvl1pPr marL="0" indent="0" algn="ct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Рік</a:t>
            </a:r>
            <a:endParaRPr lang="uk-UA" dirty="0"/>
          </a:p>
        </p:txBody>
      </p:sp>
      <p:sp>
        <p:nvSpPr>
          <p:cNvPr id="28" name="Місце для тексту 10">
            <a:extLst>
              <a:ext uri="{FF2B5EF4-FFF2-40B4-BE49-F238E27FC236}">
                <a16:creationId xmlns:a16="http://schemas.microsoft.com/office/drawing/2014/main" id="{61519886-189E-4C69-AEED-FD9BDD3E567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319867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30" name="Місце для тексту 10">
            <a:extLst>
              <a:ext uri="{FF2B5EF4-FFF2-40B4-BE49-F238E27FC236}">
                <a16:creationId xmlns:a16="http://schemas.microsoft.com/office/drawing/2014/main" id="{0F084DDF-04EE-46A9-9F77-D5FD94D1B54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2791884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31" name="Місце для тексту 10">
            <a:extLst>
              <a:ext uri="{FF2B5EF4-FFF2-40B4-BE49-F238E27FC236}">
                <a16:creationId xmlns:a16="http://schemas.microsoft.com/office/drawing/2014/main" id="{743DE8AB-BF74-4CC9-AD19-8BBBF44867A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263901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32" name="Місце для тексту 10">
            <a:extLst>
              <a:ext uri="{FF2B5EF4-FFF2-40B4-BE49-F238E27FC236}">
                <a16:creationId xmlns:a16="http://schemas.microsoft.com/office/drawing/2014/main" id="{2ECC5C24-2CE5-491E-89DC-F9C5AE98B06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679952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33" name="Місце для тексту 10">
            <a:extLst>
              <a:ext uri="{FF2B5EF4-FFF2-40B4-BE49-F238E27FC236}">
                <a16:creationId xmlns:a16="http://schemas.microsoft.com/office/drawing/2014/main" id="{ADB0F187-5781-4076-B761-264B1C683A6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735918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34" name="Місце для тексту 10">
            <a:extLst>
              <a:ext uri="{FF2B5EF4-FFF2-40B4-BE49-F238E27FC236}">
                <a16:creationId xmlns:a16="http://schemas.microsoft.com/office/drawing/2014/main" id="{B2E776B2-D388-4243-80AE-BD8AF47C8AA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4207935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35" name="Місце для тексту 10">
            <a:extLst>
              <a:ext uri="{FF2B5EF4-FFF2-40B4-BE49-F238E27FC236}">
                <a16:creationId xmlns:a16="http://schemas.microsoft.com/office/drawing/2014/main" id="{79F3A104-EDC0-4A25-9585-3F9F8C1022C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151969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36" name="Місце для тексту 10">
            <a:extLst>
              <a:ext uri="{FF2B5EF4-FFF2-40B4-BE49-F238E27FC236}">
                <a16:creationId xmlns:a16="http://schemas.microsoft.com/office/drawing/2014/main" id="{23DA3E7C-9F0E-4A57-B6EA-C01C72788E9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5623986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37" name="Місце для тексту 10">
            <a:extLst>
              <a:ext uri="{FF2B5EF4-FFF2-40B4-BE49-F238E27FC236}">
                <a16:creationId xmlns:a16="http://schemas.microsoft.com/office/drawing/2014/main" id="{A8ABC110-DC97-4A71-9A16-67581EAC9895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095999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38" name="Місце для тексту 10">
            <a:extLst>
              <a:ext uri="{FF2B5EF4-FFF2-40B4-BE49-F238E27FC236}">
                <a16:creationId xmlns:a16="http://schemas.microsoft.com/office/drawing/2014/main" id="{81058125-332B-41A7-BCD5-72CAE3F9F97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568012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39" name="Місце для тексту 10">
            <a:extLst>
              <a:ext uri="{FF2B5EF4-FFF2-40B4-BE49-F238E27FC236}">
                <a16:creationId xmlns:a16="http://schemas.microsoft.com/office/drawing/2014/main" id="{E32DE8FD-6391-4094-BAEC-CC0836CC67E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040029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40" name="Місце для тексту 10">
            <a:extLst>
              <a:ext uri="{FF2B5EF4-FFF2-40B4-BE49-F238E27FC236}">
                <a16:creationId xmlns:a16="http://schemas.microsoft.com/office/drawing/2014/main" id="{5C53C0F3-9308-422B-BC6E-1ACA5029027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512046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41" name="Місце для тексту 10">
            <a:extLst>
              <a:ext uri="{FF2B5EF4-FFF2-40B4-BE49-F238E27FC236}">
                <a16:creationId xmlns:a16="http://schemas.microsoft.com/office/drawing/2014/main" id="{06DFFA03-9EA6-4F70-9519-AB1361BAF7CE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984063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42" name="Місце для тексту 10">
            <a:extLst>
              <a:ext uri="{FF2B5EF4-FFF2-40B4-BE49-F238E27FC236}">
                <a16:creationId xmlns:a16="http://schemas.microsoft.com/office/drawing/2014/main" id="{49CD8693-3557-4241-BB88-518160D989C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8456080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43" name="Місце для тексту 10">
            <a:extLst>
              <a:ext uri="{FF2B5EF4-FFF2-40B4-BE49-F238E27FC236}">
                <a16:creationId xmlns:a16="http://schemas.microsoft.com/office/drawing/2014/main" id="{4884DF69-4936-4F90-BFB8-ED04A228DA2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8928097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44" name="Місце для тексту 10">
            <a:extLst>
              <a:ext uri="{FF2B5EF4-FFF2-40B4-BE49-F238E27FC236}">
                <a16:creationId xmlns:a16="http://schemas.microsoft.com/office/drawing/2014/main" id="{00804F61-8052-4AD8-8370-ED72B261BC29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0344148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45" name="Місце для тексту 10">
            <a:extLst>
              <a:ext uri="{FF2B5EF4-FFF2-40B4-BE49-F238E27FC236}">
                <a16:creationId xmlns:a16="http://schemas.microsoft.com/office/drawing/2014/main" id="{313F370F-A9EC-477E-BED7-BF4E87527420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400114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46" name="Місце для тексту 10">
            <a:extLst>
              <a:ext uri="{FF2B5EF4-FFF2-40B4-BE49-F238E27FC236}">
                <a16:creationId xmlns:a16="http://schemas.microsoft.com/office/drawing/2014/main" id="{9E687ADD-FE6C-441E-991F-E71EA0572C32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872131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47" name="Місце для тексту 10">
            <a:extLst>
              <a:ext uri="{FF2B5EF4-FFF2-40B4-BE49-F238E27FC236}">
                <a16:creationId xmlns:a16="http://schemas.microsoft.com/office/drawing/2014/main" id="{5E0252B4-80AE-40E9-BA32-6EDAAC625211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10816165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48" name="Місце для тексту 10">
            <a:extLst>
              <a:ext uri="{FF2B5EF4-FFF2-40B4-BE49-F238E27FC236}">
                <a16:creationId xmlns:a16="http://schemas.microsoft.com/office/drawing/2014/main" id="{8A807DF0-23B6-4B83-B3F6-8D0BE9A851F6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1288182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uk-UA"/>
              <a:t>ММ</a:t>
            </a:r>
            <a:endParaRPr lang="uk-UA" dirty="0"/>
          </a:p>
        </p:txBody>
      </p:sp>
      <p:sp>
        <p:nvSpPr>
          <p:cNvPr id="49" name="Місце для тексту 3">
            <a:extLst>
              <a:ext uri="{FF2B5EF4-FFF2-40B4-BE49-F238E27FC236}">
                <a16:creationId xmlns:a16="http://schemas.microsoft.com/office/drawing/2014/main" id="{F3591345-36C8-481A-AD5B-5F69B03D1710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5360988" y="2190750"/>
            <a:ext cx="1793875" cy="561975"/>
          </a:xfrm>
          <a:noFill/>
          <a:ln>
            <a:noFill/>
          </a:ln>
        </p:spPr>
        <p:txBody>
          <a:bodyPr tIns="36000" rtlCol="0" anchor="t"/>
          <a:lstStyle>
            <a:lvl1pPr marL="0" indent="0" algn="ctr">
              <a:buNone/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uk-UA"/>
              <a:t>Заголовок елемента</a:t>
            </a:r>
            <a:endParaRPr lang="uk-UA" dirty="0"/>
          </a:p>
        </p:txBody>
      </p:sp>
      <p:sp>
        <p:nvSpPr>
          <p:cNvPr id="50" name="Місце для тексту 36">
            <a:extLst>
              <a:ext uri="{FF2B5EF4-FFF2-40B4-BE49-F238E27FC236}">
                <a16:creationId xmlns:a16="http://schemas.microsoft.com/office/drawing/2014/main" id="{954C0732-1924-4A1B-9272-95C51D0B36FE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5395728" y="2531196"/>
            <a:ext cx="1724394" cy="185808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uk-UA"/>
              <a:t>Місяць, рік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06707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Учасники групи 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7" name="Місце для нижнього колонтитула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колонтитул.</a:t>
            </a:r>
            <a:endParaRPr lang="uk-UA" dirty="0"/>
          </a:p>
        </p:txBody>
      </p:sp>
      <p:sp>
        <p:nvSpPr>
          <p:cNvPr id="8" name="Місце для номера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40113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uk-UA"/>
              <a:t>презентації</a:t>
            </a:r>
            <a:endParaRPr lang="uk-UA" dirty="0"/>
          </a:p>
        </p:txBody>
      </p:sp>
      <p:sp>
        <p:nvSpPr>
          <p:cNvPr id="13" name="Місце для тексту 12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48426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uk-UA"/>
              <a:t>презентації</a:t>
            </a:r>
            <a:endParaRPr lang="uk-UA" dirty="0"/>
          </a:p>
        </p:txBody>
      </p:sp>
      <p:sp>
        <p:nvSpPr>
          <p:cNvPr id="15" name="Місце для тексту 14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56739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uk-UA"/>
              <a:t>презентації</a:t>
            </a:r>
            <a:endParaRPr lang="uk-UA" dirty="0"/>
          </a:p>
        </p:txBody>
      </p:sp>
      <p:sp>
        <p:nvSpPr>
          <p:cNvPr id="17" name="Місце для тексту 16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5052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uk-UA"/>
              <a:t>презентації</a:t>
            </a:r>
            <a:endParaRPr lang="uk-UA" dirty="0"/>
          </a:p>
        </p:txBody>
      </p:sp>
      <p:sp>
        <p:nvSpPr>
          <p:cNvPr id="6" name="Місце для тексту 5">
            <a:extLst>
              <a:ext uri="{FF2B5EF4-FFF2-40B4-BE49-F238E27FC236}">
                <a16:creationId xmlns:a16="http://schemas.microsoft.com/office/drawing/2014/main" id="{EB3F7825-EB73-4976-9D8D-BAD8C8FCEA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3926334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Повне ім’я</a:t>
            </a:r>
            <a:endParaRPr lang="uk-UA" dirty="0"/>
          </a:p>
        </p:txBody>
      </p:sp>
      <p:sp>
        <p:nvSpPr>
          <p:cNvPr id="10" name="Місце для тексту 9">
            <a:extLst>
              <a:ext uri="{FF2B5EF4-FFF2-40B4-BE49-F238E27FC236}">
                <a16:creationId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340113" y="3926335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Повне ім’я</a:t>
            </a:r>
            <a:endParaRPr lang="uk-UA" dirty="0"/>
          </a:p>
        </p:txBody>
      </p:sp>
      <p:sp>
        <p:nvSpPr>
          <p:cNvPr id="12" name="Місце для тексту 11">
            <a:extLst>
              <a:ext uri="{FF2B5EF4-FFF2-40B4-BE49-F238E27FC236}">
                <a16:creationId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48426" y="3926335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Повне ім’я</a:t>
            </a:r>
            <a:endParaRPr lang="uk-UA" dirty="0"/>
          </a:p>
        </p:txBody>
      </p:sp>
      <p:sp>
        <p:nvSpPr>
          <p:cNvPr id="16" name="Місце для тексту 15">
            <a:extLst>
              <a:ext uri="{FF2B5EF4-FFF2-40B4-BE49-F238E27FC236}">
                <a16:creationId xmlns:a16="http://schemas.microsoft.com/office/drawing/2014/main" id="{33DAFB20-1343-4578-8AA0-0378B674F1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56739" y="3926335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Повне ім’я</a:t>
            </a:r>
            <a:endParaRPr lang="uk-UA" dirty="0"/>
          </a:p>
        </p:txBody>
      </p:sp>
      <p:sp>
        <p:nvSpPr>
          <p:cNvPr id="19" name="Місце для тексту 18">
            <a:extLst>
              <a:ext uri="{FF2B5EF4-FFF2-40B4-BE49-F238E27FC236}">
                <a16:creationId xmlns:a16="http://schemas.microsoft.com/office/drawing/2014/main" id="{B01E9EA3-8BD6-4531-812C-663C75428B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65052" y="3926335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Повне ім’я</a:t>
            </a:r>
            <a:endParaRPr lang="uk-UA" dirty="0"/>
          </a:p>
        </p:txBody>
      </p:sp>
      <p:sp>
        <p:nvSpPr>
          <p:cNvPr id="21" name="Місце для тексту 20">
            <a:extLst>
              <a:ext uri="{FF2B5EF4-FFF2-40B4-BE49-F238E27FC236}">
                <a16:creationId xmlns:a16="http://schemas.microsoft.com/office/drawing/2014/main" id="{DA4566DA-C848-4A27-BBC8-722932FFD7F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1800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uk-UA"/>
              <a:t>презентації</a:t>
            </a:r>
            <a:endParaRPr lang="uk-UA" dirty="0"/>
          </a:p>
        </p:txBody>
      </p:sp>
      <p:sp>
        <p:nvSpPr>
          <p:cNvPr id="23" name="Місце для зображення 22">
            <a:extLst>
              <a:ext uri="{FF2B5EF4-FFF2-40B4-BE49-F238E27FC236}">
                <a16:creationId xmlns:a16="http://schemas.microsoft.com/office/drawing/2014/main" id="{4089E01F-0C47-4C6A-A9A8-A1A7E470F31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17088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24" name="Місце для зображення 22">
            <a:extLst>
              <a:ext uri="{FF2B5EF4-FFF2-40B4-BE49-F238E27FC236}">
                <a16:creationId xmlns:a16="http://schemas.microsoft.com/office/drawing/2014/main" id="{806A4855-25AA-40D4-B1A4-A271486B6C9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625401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25" name="Місце для зображення 22">
            <a:extLst>
              <a:ext uri="{FF2B5EF4-FFF2-40B4-BE49-F238E27FC236}">
                <a16:creationId xmlns:a16="http://schemas.microsoft.com/office/drawing/2014/main" id="{31E10A24-B676-4117-9507-B4B0EB406F02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533714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26" name="Місце для зображення 22">
            <a:extLst>
              <a:ext uri="{FF2B5EF4-FFF2-40B4-BE49-F238E27FC236}">
                <a16:creationId xmlns:a16="http://schemas.microsoft.com/office/drawing/2014/main" id="{6549D851-9848-44AC-937A-9B1EF867E5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442027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27" name="Місце для зображення 22">
            <a:extLst>
              <a:ext uri="{FF2B5EF4-FFF2-40B4-BE49-F238E27FC236}">
                <a16:creationId xmlns:a16="http://schemas.microsoft.com/office/drawing/2014/main" id="{B765F5D3-7CB7-4E55-8217-E9EEA9F2945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350340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20" name="Місце для зображення 22">
            <a:extLst>
              <a:ext uri="{FF2B5EF4-FFF2-40B4-BE49-F238E27FC236}">
                <a16:creationId xmlns:a16="http://schemas.microsoft.com/office/drawing/2014/main" id="{8CB2CA38-4C7F-4D6B-9B34-606F1A007A17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0258651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5DA42CA-D117-4AF7-9FEC-03EB2BBB756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973363" y="3925888"/>
            <a:ext cx="1800000" cy="504825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66700" indent="0" algn="ctr">
              <a:buNone/>
              <a:defRPr/>
            </a:lvl2pPr>
            <a:lvl3pPr marL="542925" indent="0" algn="ctr">
              <a:buNone/>
              <a:defRPr/>
            </a:lvl3pPr>
            <a:lvl4pPr marL="809625" indent="0" algn="ctr">
              <a:buNone/>
              <a:defRPr/>
            </a:lvl4pPr>
            <a:lvl5pPr marL="1076325" indent="0" algn="ctr">
              <a:buNone/>
              <a:defRPr/>
            </a:lvl5pPr>
          </a:lstStyle>
          <a:p>
            <a:pPr lvl="0" rtl="0"/>
            <a:r>
              <a:rPr lang="uk-UA"/>
              <a:t>Повне ім’я</a:t>
            </a:r>
            <a:endParaRPr lang="uk-UA" dirty="0"/>
          </a:p>
        </p:txBody>
      </p:sp>
      <p:sp>
        <p:nvSpPr>
          <p:cNvPr id="11" name="Місце для тексту 10">
            <a:extLst>
              <a:ext uri="{FF2B5EF4-FFF2-40B4-BE49-F238E27FC236}">
                <a16:creationId xmlns:a16="http://schemas.microsoft.com/office/drawing/2014/main" id="{5F9CEF5A-8DCE-4156-9138-C113C0D3A7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973363" y="4505325"/>
            <a:ext cx="1800000" cy="900113"/>
          </a:xfr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lvl="0" rtl="0"/>
            <a:r>
              <a:rPr lang="uk-UA"/>
              <a:t>презентації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035105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Лише заголовок і пі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олілінія: фігура 28">
            <a:extLst>
              <a:ext uri="{FF2B5EF4-FFF2-40B4-BE49-F238E27FC236}">
                <a16:creationId xmlns:a16="http://schemas.microsoft.com/office/drawing/2014/main" id="{F8AB0F04-910C-4647-AE1C-177C66B50038}"/>
              </a:ext>
            </a:extLst>
          </p:cNvPr>
          <p:cNvSpPr/>
          <p:nvPr userDrawn="1"/>
        </p:nvSpPr>
        <p:spPr>
          <a:xfrm rot="4308689">
            <a:off x="8139110" y="-52404"/>
            <a:ext cx="648657" cy="777553"/>
          </a:xfrm>
          <a:custGeom>
            <a:avLst/>
            <a:gdLst>
              <a:gd name="connsiteX0" fmla="*/ 0 w 648657"/>
              <a:gd name="connsiteY0" fmla="*/ 777553 h 777553"/>
              <a:gd name="connsiteX1" fmla="*/ 255474 w 648657"/>
              <a:gd name="connsiteY1" fmla="*/ 0 h 777553"/>
              <a:gd name="connsiteX2" fmla="*/ 648657 w 648657"/>
              <a:gd name="connsiteY2" fmla="*/ 713937 h 777553"/>
              <a:gd name="connsiteX3" fmla="*/ 0 w 648657"/>
              <a:gd name="connsiteY3" fmla="*/ 777553 h 77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8657" h="777553">
                <a:moveTo>
                  <a:pt x="0" y="777553"/>
                </a:moveTo>
                <a:lnTo>
                  <a:pt x="255474" y="0"/>
                </a:lnTo>
                <a:lnTo>
                  <a:pt x="648657" y="713937"/>
                </a:lnTo>
                <a:lnTo>
                  <a:pt x="0" y="77755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7" name="Полілінія: фігура 26">
            <a:extLst>
              <a:ext uri="{FF2B5EF4-FFF2-40B4-BE49-F238E27FC236}">
                <a16:creationId xmlns:a16="http://schemas.microsoft.com/office/drawing/2014/main" id="{3E72A672-7789-4744-A4CB-D177B890FDE6}"/>
              </a:ext>
            </a:extLst>
          </p:cNvPr>
          <p:cNvSpPr/>
          <p:nvPr userDrawn="1"/>
        </p:nvSpPr>
        <p:spPr>
          <a:xfrm rot="4308689">
            <a:off x="8878526" y="-532562"/>
            <a:ext cx="3571215" cy="3737093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71215" h="3737093">
                <a:moveTo>
                  <a:pt x="0" y="3023156"/>
                </a:moveTo>
                <a:lnTo>
                  <a:pt x="993291" y="0"/>
                </a:lnTo>
                <a:lnTo>
                  <a:pt x="3571215" y="847006"/>
                </a:lnTo>
                <a:lnTo>
                  <a:pt x="1392370" y="3639100"/>
                </a:lnTo>
                <a:lnTo>
                  <a:pt x="393183" y="3737093"/>
                </a:lnTo>
                <a:lnTo>
                  <a:pt x="0" y="302315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</a:t>
            </a: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sp>
        <p:nvSpPr>
          <p:cNvPr id="14" name="Полілінія: фігура 13">
            <a:extLst>
              <a:ext uri="{FF2B5EF4-FFF2-40B4-BE49-F238E27FC236}">
                <a16:creationId xmlns:a16="http://schemas.microsoft.com/office/drawing/2014/main" id="{0C7CDA8E-8D79-474E-8278-7D77C867E238}"/>
              </a:ext>
            </a:extLst>
          </p:cNvPr>
          <p:cNvSpPr/>
          <p:nvPr userDrawn="1"/>
        </p:nvSpPr>
        <p:spPr>
          <a:xfrm rot="4308689">
            <a:off x="9191192" y="1651650"/>
            <a:ext cx="1980696" cy="2066510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696" h="2066510">
                <a:moveTo>
                  <a:pt x="0" y="2066510"/>
                </a:moveTo>
                <a:lnTo>
                  <a:pt x="1138078" y="0"/>
                </a:lnTo>
                <a:lnTo>
                  <a:pt x="1980696" y="1530016"/>
                </a:lnTo>
                <a:lnTo>
                  <a:pt x="1459417" y="20665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19" name="Полілінія: фігура 18">
            <a:extLst>
              <a:ext uri="{FF2B5EF4-FFF2-40B4-BE49-F238E27FC236}">
                <a16:creationId xmlns:a16="http://schemas.microsoft.com/office/drawing/2014/main" id="{ABD99355-65C1-4211-9E82-3D41ACE0AE17}"/>
              </a:ext>
            </a:extLst>
          </p:cNvPr>
          <p:cNvSpPr/>
          <p:nvPr userDrawn="1"/>
        </p:nvSpPr>
        <p:spPr>
          <a:xfrm rot="13830869">
            <a:off x="9457431" y="3977898"/>
            <a:ext cx="346713" cy="206124"/>
          </a:xfrm>
          <a:custGeom>
            <a:avLst/>
            <a:gdLst>
              <a:gd name="connsiteX0" fmla="*/ 346713 w 346713"/>
              <a:gd name="connsiteY0" fmla="*/ 206124 h 206124"/>
              <a:gd name="connsiteX1" fmla="*/ 0 w 346713"/>
              <a:gd name="connsiteY1" fmla="*/ 206124 h 206124"/>
              <a:gd name="connsiteX2" fmla="*/ 86666 w 346713"/>
              <a:gd name="connsiteY2" fmla="*/ 0 h 206124"/>
              <a:gd name="connsiteX3" fmla="*/ 346713 w 346713"/>
              <a:gd name="connsiteY3" fmla="*/ 206124 h 206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6713" h="206124">
                <a:moveTo>
                  <a:pt x="346713" y="206124"/>
                </a:moveTo>
                <a:lnTo>
                  <a:pt x="0" y="206124"/>
                </a:lnTo>
                <a:lnTo>
                  <a:pt x="86666" y="0"/>
                </a:lnTo>
                <a:lnTo>
                  <a:pt x="346713" y="20612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18" name="Полілінія: фігура 17">
            <a:extLst>
              <a:ext uri="{FF2B5EF4-FFF2-40B4-BE49-F238E27FC236}">
                <a16:creationId xmlns:a16="http://schemas.microsoft.com/office/drawing/2014/main" id="{F459E701-5FEF-4918-8F3A-04E29BF09009}"/>
              </a:ext>
            </a:extLst>
          </p:cNvPr>
          <p:cNvSpPr/>
          <p:nvPr userDrawn="1"/>
        </p:nvSpPr>
        <p:spPr>
          <a:xfrm rot="12431080">
            <a:off x="9528615" y="3713859"/>
            <a:ext cx="710669" cy="335543"/>
          </a:xfrm>
          <a:custGeom>
            <a:avLst/>
            <a:gdLst>
              <a:gd name="connsiteX0" fmla="*/ 710669 w 710669"/>
              <a:gd name="connsiteY0" fmla="*/ 176660 h 335543"/>
              <a:gd name="connsiteX1" fmla="*/ 0 w 710669"/>
              <a:gd name="connsiteY1" fmla="*/ 335543 h 335543"/>
              <a:gd name="connsiteX2" fmla="*/ 141082 w 710669"/>
              <a:gd name="connsiteY2" fmla="*/ 0 h 335543"/>
              <a:gd name="connsiteX3" fmla="*/ 487795 w 710669"/>
              <a:gd name="connsiteY3" fmla="*/ 0 h 335543"/>
              <a:gd name="connsiteX4" fmla="*/ 710669 w 710669"/>
              <a:gd name="connsiteY4" fmla="*/ 176660 h 335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0669" h="335543">
                <a:moveTo>
                  <a:pt x="710669" y="176660"/>
                </a:moveTo>
                <a:lnTo>
                  <a:pt x="0" y="335543"/>
                </a:lnTo>
                <a:lnTo>
                  <a:pt x="141082" y="0"/>
                </a:lnTo>
                <a:lnTo>
                  <a:pt x="487795" y="0"/>
                </a:lnTo>
                <a:lnTo>
                  <a:pt x="710669" y="17666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0" name="Полілінія: фігура 19">
            <a:extLst>
              <a:ext uri="{FF2B5EF4-FFF2-40B4-BE49-F238E27FC236}">
                <a16:creationId xmlns:a16="http://schemas.microsoft.com/office/drawing/2014/main" id="{8550A0A6-1197-4153-9800-69D58909D0C7}"/>
              </a:ext>
            </a:extLst>
          </p:cNvPr>
          <p:cNvSpPr/>
          <p:nvPr userDrawn="1"/>
        </p:nvSpPr>
        <p:spPr>
          <a:xfrm rot="4308689">
            <a:off x="8785444" y="1075879"/>
            <a:ext cx="1246227" cy="1580187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  <a:gd name="connsiteX0" fmla="*/ 0 w 1980696"/>
              <a:gd name="connsiteY0" fmla="*/ 1680311 h 1680311"/>
              <a:gd name="connsiteX1" fmla="*/ 1337031 w 1980696"/>
              <a:gd name="connsiteY1" fmla="*/ 0 h 1680311"/>
              <a:gd name="connsiteX2" fmla="*/ 1980696 w 1980696"/>
              <a:gd name="connsiteY2" fmla="*/ 1143817 h 1680311"/>
              <a:gd name="connsiteX3" fmla="*/ 1459417 w 1980696"/>
              <a:gd name="connsiteY3" fmla="*/ 1680311 h 1680311"/>
              <a:gd name="connsiteX4" fmla="*/ 0 w 1980696"/>
              <a:gd name="connsiteY4" fmla="*/ 1680311 h 1680311"/>
              <a:gd name="connsiteX0" fmla="*/ 0 w 1459417"/>
              <a:gd name="connsiteY0" fmla="*/ 1680311 h 1680311"/>
              <a:gd name="connsiteX1" fmla="*/ 1337031 w 1459417"/>
              <a:gd name="connsiteY1" fmla="*/ 0 h 1680311"/>
              <a:gd name="connsiteX2" fmla="*/ 1360698 w 1459417"/>
              <a:gd name="connsiteY2" fmla="*/ 208215 h 1680311"/>
              <a:gd name="connsiteX3" fmla="*/ 1459417 w 1459417"/>
              <a:gd name="connsiteY3" fmla="*/ 1680311 h 1680311"/>
              <a:gd name="connsiteX4" fmla="*/ 0 w 1459417"/>
              <a:gd name="connsiteY4" fmla="*/ 1680311 h 1680311"/>
              <a:gd name="connsiteX0" fmla="*/ 0 w 1360698"/>
              <a:gd name="connsiteY0" fmla="*/ 1680311 h 1688402"/>
              <a:gd name="connsiteX1" fmla="*/ 1337031 w 1360698"/>
              <a:gd name="connsiteY1" fmla="*/ 0 h 1688402"/>
              <a:gd name="connsiteX2" fmla="*/ 1360698 w 1360698"/>
              <a:gd name="connsiteY2" fmla="*/ 208215 h 1688402"/>
              <a:gd name="connsiteX3" fmla="*/ 278710 w 1360698"/>
              <a:gd name="connsiteY3" fmla="*/ 1688402 h 1688402"/>
              <a:gd name="connsiteX4" fmla="*/ 0 w 1360698"/>
              <a:gd name="connsiteY4" fmla="*/ 1680311 h 1688402"/>
              <a:gd name="connsiteX0" fmla="*/ 0 w 1360698"/>
              <a:gd name="connsiteY0" fmla="*/ 1680311 h 1698354"/>
              <a:gd name="connsiteX1" fmla="*/ 1337031 w 1360698"/>
              <a:gd name="connsiteY1" fmla="*/ 0 h 1698354"/>
              <a:gd name="connsiteX2" fmla="*/ 1360698 w 1360698"/>
              <a:gd name="connsiteY2" fmla="*/ 208215 h 1698354"/>
              <a:gd name="connsiteX3" fmla="*/ 415804 w 1360698"/>
              <a:gd name="connsiteY3" fmla="*/ 1698354 h 1698354"/>
              <a:gd name="connsiteX4" fmla="*/ 0 w 1360698"/>
              <a:gd name="connsiteY4" fmla="*/ 1680311 h 1698354"/>
              <a:gd name="connsiteX0" fmla="*/ 0 w 1360698"/>
              <a:gd name="connsiteY0" fmla="*/ 1556337 h 1574380"/>
              <a:gd name="connsiteX1" fmla="*/ 1226116 w 1360698"/>
              <a:gd name="connsiteY1" fmla="*/ 0 h 1574380"/>
              <a:gd name="connsiteX2" fmla="*/ 1360698 w 1360698"/>
              <a:gd name="connsiteY2" fmla="*/ 84241 h 1574380"/>
              <a:gd name="connsiteX3" fmla="*/ 415804 w 1360698"/>
              <a:gd name="connsiteY3" fmla="*/ 1574380 h 1574380"/>
              <a:gd name="connsiteX4" fmla="*/ 0 w 1360698"/>
              <a:gd name="connsiteY4" fmla="*/ 1556337 h 1574380"/>
              <a:gd name="connsiteX0" fmla="*/ 0 w 1303560"/>
              <a:gd name="connsiteY0" fmla="*/ 1556337 h 1574380"/>
              <a:gd name="connsiteX1" fmla="*/ 1226116 w 1303560"/>
              <a:gd name="connsiteY1" fmla="*/ 0 h 1574380"/>
              <a:gd name="connsiteX2" fmla="*/ 1303560 w 1303560"/>
              <a:gd name="connsiteY2" fmla="*/ 105569 h 1574380"/>
              <a:gd name="connsiteX3" fmla="*/ 415804 w 1303560"/>
              <a:gd name="connsiteY3" fmla="*/ 1574380 h 1574380"/>
              <a:gd name="connsiteX4" fmla="*/ 0 w 1303560"/>
              <a:gd name="connsiteY4" fmla="*/ 1556337 h 1574380"/>
              <a:gd name="connsiteX0" fmla="*/ 0 w 1246227"/>
              <a:gd name="connsiteY0" fmla="*/ 1580187 h 1580187"/>
              <a:gd name="connsiteX1" fmla="*/ 1168783 w 1246227"/>
              <a:gd name="connsiteY1" fmla="*/ 0 h 1580187"/>
              <a:gd name="connsiteX2" fmla="*/ 1246227 w 1246227"/>
              <a:gd name="connsiteY2" fmla="*/ 105569 h 1580187"/>
              <a:gd name="connsiteX3" fmla="*/ 358471 w 1246227"/>
              <a:gd name="connsiteY3" fmla="*/ 1574380 h 1580187"/>
              <a:gd name="connsiteX4" fmla="*/ 0 w 1246227"/>
              <a:gd name="connsiteY4" fmla="*/ 1580187 h 1580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46227" h="1580187">
                <a:moveTo>
                  <a:pt x="0" y="1580187"/>
                </a:moveTo>
                <a:lnTo>
                  <a:pt x="1168783" y="0"/>
                </a:lnTo>
                <a:lnTo>
                  <a:pt x="1246227" y="105569"/>
                </a:lnTo>
                <a:lnTo>
                  <a:pt x="358471" y="1574380"/>
                </a:lnTo>
                <a:lnTo>
                  <a:pt x="0" y="158018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4" name="Полілінія: фігура 23">
            <a:extLst>
              <a:ext uri="{FF2B5EF4-FFF2-40B4-BE49-F238E27FC236}">
                <a16:creationId xmlns:a16="http://schemas.microsoft.com/office/drawing/2014/main" id="{4F0A2415-21FA-4B06-89CA-A379C8C2E262}"/>
              </a:ext>
            </a:extLst>
          </p:cNvPr>
          <p:cNvSpPr/>
          <p:nvPr userDrawn="1"/>
        </p:nvSpPr>
        <p:spPr>
          <a:xfrm rot="17193105">
            <a:off x="11374788" y="2846425"/>
            <a:ext cx="243160" cy="406553"/>
          </a:xfrm>
          <a:custGeom>
            <a:avLst/>
            <a:gdLst>
              <a:gd name="connsiteX0" fmla="*/ 243160 w 243160"/>
              <a:gd name="connsiteY0" fmla="*/ 342071 h 406553"/>
              <a:gd name="connsiteX1" fmla="*/ 156493 w 243160"/>
              <a:gd name="connsiteY1" fmla="*/ 406553 h 406553"/>
              <a:gd name="connsiteX2" fmla="*/ 0 w 243160"/>
              <a:gd name="connsiteY2" fmla="*/ 0 h 406553"/>
              <a:gd name="connsiteX3" fmla="*/ 243160 w 243160"/>
              <a:gd name="connsiteY3" fmla="*/ 342071 h 406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160" h="406553">
                <a:moveTo>
                  <a:pt x="243160" y="342071"/>
                </a:moveTo>
                <a:lnTo>
                  <a:pt x="156493" y="406553"/>
                </a:lnTo>
                <a:lnTo>
                  <a:pt x="0" y="0"/>
                </a:lnTo>
                <a:lnTo>
                  <a:pt x="243160" y="342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3" name="Полілінія: фігура 22">
            <a:extLst>
              <a:ext uri="{FF2B5EF4-FFF2-40B4-BE49-F238E27FC236}">
                <a16:creationId xmlns:a16="http://schemas.microsoft.com/office/drawing/2014/main" id="{FF9CE8FE-77D6-45E0-BBF7-78F07AC29771}"/>
              </a:ext>
            </a:extLst>
          </p:cNvPr>
          <p:cNvSpPr/>
          <p:nvPr userDrawn="1"/>
        </p:nvSpPr>
        <p:spPr>
          <a:xfrm rot="17193105">
            <a:off x="10879052" y="2627354"/>
            <a:ext cx="692798" cy="510610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13" name="Місце для тексту 8">
            <a:extLst>
              <a:ext uri="{FF2B5EF4-FFF2-40B4-BE49-F238E27FC236}">
                <a16:creationId xmlns:a16="http://schemas.microsoft.com/office/drawing/2014/main" id="{37BBBFC2-32EB-4335-9980-A7CF236703B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31800" y="1080000"/>
            <a:ext cx="11339513" cy="276561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uk-UA"/>
              <a:t>Підзаголовок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и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474E1F0E-A827-4F38-BAAB-5D5831E0813A}"/>
              </a:ext>
            </a:extLst>
          </p:cNvPr>
          <p:cNvSpPr/>
          <p:nvPr userDrawn="1"/>
        </p:nvSpPr>
        <p:spPr>
          <a:xfrm>
            <a:off x="0" y="6771286"/>
            <a:ext cx="12192000" cy="8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1B7D9229-CE8B-44FD-B1E6-2FE619F40B4F}"/>
              </a:ext>
            </a:extLst>
          </p:cNvPr>
          <p:cNvSpPr/>
          <p:nvPr userDrawn="1"/>
        </p:nvSpPr>
        <p:spPr>
          <a:xfrm>
            <a:off x="0" y="0"/>
            <a:ext cx="12192000" cy="8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4683AF15-88E9-4D75-9D5E-7E4924887E91}"/>
              </a:ext>
            </a:extLst>
          </p:cNvPr>
          <p:cNvSpPr/>
          <p:nvPr userDrawn="1"/>
        </p:nvSpPr>
        <p:spPr>
          <a:xfrm rot="5400000">
            <a:off x="-3385643" y="3385642"/>
            <a:ext cx="6858001" cy="8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11" name="Прямокутник 10">
            <a:extLst>
              <a:ext uri="{FF2B5EF4-FFF2-40B4-BE49-F238E27FC236}">
                <a16:creationId xmlns:a16="http://schemas.microsoft.com/office/drawing/2014/main" id="{D3B18E46-480F-48E8-9675-259D3D06A00D}"/>
              </a:ext>
            </a:extLst>
          </p:cNvPr>
          <p:cNvSpPr/>
          <p:nvPr userDrawn="1"/>
        </p:nvSpPr>
        <p:spPr>
          <a:xfrm rot="5400000">
            <a:off x="8719643" y="3385643"/>
            <a:ext cx="6858000" cy="8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2" name="Місце для зображення 31">
            <a:extLst>
              <a:ext uri="{FF2B5EF4-FFF2-40B4-BE49-F238E27FC236}">
                <a16:creationId xmlns:a16="http://schemas.microsoft.com/office/drawing/2014/main" id="{6BC25646-06FC-4B3E-A74E-268EB8AEA6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714" y="86714"/>
            <a:ext cx="6009285" cy="6684572"/>
          </a:xfrm>
          <a:solidFill>
            <a:schemeClr val="bg1">
              <a:lumMod val="85000"/>
            </a:schemeClr>
          </a:solidFill>
        </p:spPr>
        <p:txBody>
          <a:bodyPr lIns="0" tIns="0" rtlCol="0" anchor="ctr"/>
          <a:lstStyle>
            <a:lvl1pPr marL="0" indent="0" algn="ctr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uk-UA"/>
              <a:t>Вставте або перетягніть зображення сюди.</a:t>
            </a:r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5999" y="86714"/>
            <a:ext cx="6009287" cy="4068402"/>
          </a:xfrm>
          <a:solidFill>
            <a:schemeClr val="tx1">
              <a:alpha val="80000"/>
            </a:schemeClr>
          </a:solidFill>
        </p:spPr>
        <p:txBody>
          <a:bodyPr lIns="288000" rIns="432000" bIns="144000" rtlCol="0" anchor="b"/>
          <a:lstStyle>
            <a:lvl1pPr algn="r">
              <a:defRPr sz="4200" spc="-150">
                <a:solidFill>
                  <a:schemeClr val="bg1"/>
                </a:solidFill>
              </a:defRPr>
            </a:lvl1pPr>
          </a:lstStyle>
          <a:p>
            <a:pPr rtl="0"/>
            <a:r>
              <a:rPr lang="uk-UA"/>
              <a:t>Клацніть, щоб змінити. </a:t>
            </a:r>
            <a:br>
              <a:rPr lang="uk-UA"/>
            </a:br>
            <a:r>
              <a:rPr lang="uk-UA"/>
              <a:t>Стиль зразка заголовка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5999" y="4152672"/>
            <a:ext cx="6009287" cy="1818422"/>
          </a:xfrm>
          <a:solidFill>
            <a:schemeClr val="bg1">
              <a:lumMod val="95000"/>
              <a:alpha val="80000"/>
            </a:schemeClr>
          </a:solidFill>
        </p:spPr>
        <p:txBody>
          <a:bodyPr lIns="288000" tIns="144000" rIns="432000" rtlCol="0"/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uk-UA"/>
              <a:t>Клацніть, щоб змінити стиль зразка підзаголовка</a:t>
            </a:r>
            <a:endParaRPr lang="uk-UA" dirty="0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B9994FE7-F6B5-D34D-B846-52B81F6F601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sp>
        <p:nvSpPr>
          <p:cNvPr id="6" name="Текстове поле 5">
            <a:extLst>
              <a:ext uri="{FF2B5EF4-FFF2-40B4-BE49-F238E27FC236}">
                <a16:creationId xmlns:a16="http://schemas.microsoft.com/office/drawing/2014/main" id="{6989E631-FFE0-4842-9C8D-2977AD46DA07}"/>
              </a:ext>
            </a:extLst>
          </p:cNvPr>
          <p:cNvSpPr txBox="1"/>
          <p:nvPr userDrawn="1"/>
        </p:nvSpPr>
        <p:spPr>
          <a:xfrm>
            <a:off x="5861957" y="661307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rtl="0"/>
            <a:endParaRPr lang="uk-UA" sz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47435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олілінія: фігура 14">
            <a:extLst>
              <a:ext uri="{FF2B5EF4-FFF2-40B4-BE49-F238E27FC236}">
                <a16:creationId xmlns:a16="http://schemas.microsoft.com/office/drawing/2014/main" id="{B29137C9-7B18-454C-AB56-2B4631DFE59D}"/>
              </a:ext>
            </a:extLst>
          </p:cNvPr>
          <p:cNvSpPr/>
          <p:nvPr userDrawn="1"/>
        </p:nvSpPr>
        <p:spPr>
          <a:xfrm rot="14199158">
            <a:off x="10161654" y="-236402"/>
            <a:ext cx="1957093" cy="1399810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1392370 w 3571215"/>
              <a:gd name="connsiteY3" fmla="*/ 2792094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2626822 w 3571215"/>
              <a:gd name="connsiteY3" fmla="*/ 1399810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176150"/>
              <a:gd name="connsiteX1" fmla="*/ 2472666 w 3571215"/>
              <a:gd name="connsiteY1" fmla="*/ 36067 h 2176150"/>
              <a:gd name="connsiteX2" fmla="*/ 3571215 w 3571215"/>
              <a:gd name="connsiteY2" fmla="*/ 0 h 2176150"/>
              <a:gd name="connsiteX3" fmla="*/ 2626822 w 3571215"/>
              <a:gd name="connsiteY3" fmla="*/ 1399810 h 2176150"/>
              <a:gd name="connsiteX4" fmla="*/ 2309686 w 3571215"/>
              <a:gd name="connsiteY4" fmla="*/ 820126 h 2176150"/>
              <a:gd name="connsiteX5" fmla="*/ 0 w 3571215"/>
              <a:gd name="connsiteY5" fmla="*/ 2176150 h 217615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695564 w 1957093"/>
              <a:gd name="connsiteY4" fmla="*/ 820126 h 1399810"/>
              <a:gd name="connsiteX5" fmla="*/ 0 w 1957093"/>
              <a:gd name="connsiteY5" fmla="*/ 318772 h 139981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172487 w 1957093"/>
              <a:gd name="connsiteY4" fmla="*/ 1221089 h 1399810"/>
              <a:gd name="connsiteX5" fmla="*/ 0 w 1957093"/>
              <a:gd name="connsiteY5" fmla="*/ 318772 h 139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57093" h="1399810">
                <a:moveTo>
                  <a:pt x="0" y="318772"/>
                </a:moveTo>
                <a:lnTo>
                  <a:pt x="858544" y="36067"/>
                </a:lnTo>
                <a:lnTo>
                  <a:pt x="1957093" y="0"/>
                </a:lnTo>
                <a:lnTo>
                  <a:pt x="1012700" y="1399810"/>
                </a:lnTo>
                <a:lnTo>
                  <a:pt x="172487" y="1221089"/>
                </a:lnTo>
                <a:lnTo>
                  <a:pt x="0" y="31877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14" name="Полілінія: фігура 13">
            <a:extLst>
              <a:ext uri="{FF2B5EF4-FFF2-40B4-BE49-F238E27FC236}">
                <a16:creationId xmlns:a16="http://schemas.microsoft.com/office/drawing/2014/main" id="{0C7CDA8E-8D79-474E-8278-7D77C867E238}"/>
              </a:ext>
            </a:extLst>
          </p:cNvPr>
          <p:cNvSpPr/>
          <p:nvPr userDrawn="1"/>
        </p:nvSpPr>
        <p:spPr>
          <a:xfrm rot="6973557">
            <a:off x="9799840" y="198216"/>
            <a:ext cx="748251" cy="780669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696" h="2066510">
                <a:moveTo>
                  <a:pt x="0" y="2066510"/>
                </a:moveTo>
                <a:lnTo>
                  <a:pt x="1138078" y="0"/>
                </a:lnTo>
                <a:lnTo>
                  <a:pt x="1980696" y="1530016"/>
                </a:lnTo>
                <a:lnTo>
                  <a:pt x="1459417" y="20665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</a:t>
            </a: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sp>
        <p:nvSpPr>
          <p:cNvPr id="24" name="Полілінія: фігура 23">
            <a:extLst>
              <a:ext uri="{FF2B5EF4-FFF2-40B4-BE49-F238E27FC236}">
                <a16:creationId xmlns:a16="http://schemas.microsoft.com/office/drawing/2014/main" id="{4F0A2415-21FA-4B06-89CA-A379C8C2E262}"/>
              </a:ext>
            </a:extLst>
          </p:cNvPr>
          <p:cNvSpPr/>
          <p:nvPr userDrawn="1"/>
        </p:nvSpPr>
        <p:spPr>
          <a:xfrm rot="5483574">
            <a:off x="9854193" y="808595"/>
            <a:ext cx="243160" cy="406553"/>
          </a:xfrm>
          <a:custGeom>
            <a:avLst/>
            <a:gdLst>
              <a:gd name="connsiteX0" fmla="*/ 243160 w 243160"/>
              <a:gd name="connsiteY0" fmla="*/ 342071 h 406553"/>
              <a:gd name="connsiteX1" fmla="*/ 156493 w 243160"/>
              <a:gd name="connsiteY1" fmla="*/ 406553 h 406553"/>
              <a:gd name="connsiteX2" fmla="*/ 0 w 243160"/>
              <a:gd name="connsiteY2" fmla="*/ 0 h 406553"/>
              <a:gd name="connsiteX3" fmla="*/ 243160 w 243160"/>
              <a:gd name="connsiteY3" fmla="*/ 342071 h 406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160" h="406553">
                <a:moveTo>
                  <a:pt x="243160" y="342071"/>
                </a:moveTo>
                <a:lnTo>
                  <a:pt x="156493" y="406553"/>
                </a:lnTo>
                <a:lnTo>
                  <a:pt x="0" y="0"/>
                </a:lnTo>
                <a:lnTo>
                  <a:pt x="243160" y="342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2" name="Полілінія: фігура 21">
            <a:extLst>
              <a:ext uri="{FF2B5EF4-FFF2-40B4-BE49-F238E27FC236}">
                <a16:creationId xmlns:a16="http://schemas.microsoft.com/office/drawing/2014/main" id="{9AACAC53-33A6-4BBC-8C68-0C56D0B39F57}"/>
              </a:ext>
            </a:extLst>
          </p:cNvPr>
          <p:cNvSpPr/>
          <p:nvPr userDrawn="1"/>
        </p:nvSpPr>
        <p:spPr>
          <a:xfrm rot="14235708">
            <a:off x="11753205" y="112024"/>
            <a:ext cx="332291" cy="247882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1392370 w 3571215"/>
              <a:gd name="connsiteY3" fmla="*/ 2792094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2626822 w 3571215"/>
              <a:gd name="connsiteY3" fmla="*/ 1399810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176150"/>
              <a:gd name="connsiteX1" fmla="*/ 2472666 w 3571215"/>
              <a:gd name="connsiteY1" fmla="*/ 36067 h 2176150"/>
              <a:gd name="connsiteX2" fmla="*/ 3571215 w 3571215"/>
              <a:gd name="connsiteY2" fmla="*/ 0 h 2176150"/>
              <a:gd name="connsiteX3" fmla="*/ 2626822 w 3571215"/>
              <a:gd name="connsiteY3" fmla="*/ 1399810 h 2176150"/>
              <a:gd name="connsiteX4" fmla="*/ 2309686 w 3571215"/>
              <a:gd name="connsiteY4" fmla="*/ 820126 h 2176150"/>
              <a:gd name="connsiteX5" fmla="*/ 0 w 3571215"/>
              <a:gd name="connsiteY5" fmla="*/ 2176150 h 217615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695564 w 1957093"/>
              <a:gd name="connsiteY4" fmla="*/ 820126 h 1399810"/>
              <a:gd name="connsiteX5" fmla="*/ 0 w 1957093"/>
              <a:gd name="connsiteY5" fmla="*/ 318772 h 139981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172487 w 1957093"/>
              <a:gd name="connsiteY4" fmla="*/ 1221089 h 1399810"/>
              <a:gd name="connsiteX5" fmla="*/ 0 w 1957093"/>
              <a:gd name="connsiteY5" fmla="*/ 318772 h 1399810"/>
              <a:gd name="connsiteX0" fmla="*/ 0 w 1449157"/>
              <a:gd name="connsiteY0" fmla="*/ 282705 h 1363743"/>
              <a:gd name="connsiteX1" fmla="*/ 858544 w 1449157"/>
              <a:gd name="connsiteY1" fmla="*/ 0 h 1363743"/>
              <a:gd name="connsiteX2" fmla="*/ 1449157 w 1449157"/>
              <a:gd name="connsiteY2" fmla="*/ 715834 h 1363743"/>
              <a:gd name="connsiteX3" fmla="*/ 1012700 w 1449157"/>
              <a:gd name="connsiteY3" fmla="*/ 1363743 h 1363743"/>
              <a:gd name="connsiteX4" fmla="*/ 172487 w 1449157"/>
              <a:gd name="connsiteY4" fmla="*/ 1185022 h 1363743"/>
              <a:gd name="connsiteX5" fmla="*/ 0 w 1449157"/>
              <a:gd name="connsiteY5" fmla="*/ 282705 h 1363743"/>
              <a:gd name="connsiteX0" fmla="*/ 0 w 1449157"/>
              <a:gd name="connsiteY0" fmla="*/ 0 h 1081038"/>
              <a:gd name="connsiteX1" fmla="*/ 1449157 w 1449157"/>
              <a:gd name="connsiteY1" fmla="*/ 433129 h 1081038"/>
              <a:gd name="connsiteX2" fmla="*/ 1012700 w 1449157"/>
              <a:gd name="connsiteY2" fmla="*/ 1081038 h 1081038"/>
              <a:gd name="connsiteX3" fmla="*/ 172487 w 1449157"/>
              <a:gd name="connsiteY3" fmla="*/ 902317 h 1081038"/>
              <a:gd name="connsiteX4" fmla="*/ 0 w 1449157"/>
              <a:gd name="connsiteY4" fmla="*/ 0 h 108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9157" h="1081038">
                <a:moveTo>
                  <a:pt x="0" y="0"/>
                </a:moveTo>
                <a:lnTo>
                  <a:pt x="1449157" y="433129"/>
                </a:lnTo>
                <a:lnTo>
                  <a:pt x="1012700" y="1081038"/>
                </a:lnTo>
                <a:lnTo>
                  <a:pt x="172487" y="90231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5" name="Полілінія: фігура 24">
            <a:extLst>
              <a:ext uri="{FF2B5EF4-FFF2-40B4-BE49-F238E27FC236}">
                <a16:creationId xmlns:a16="http://schemas.microsoft.com/office/drawing/2014/main" id="{ED86A7C4-9F1E-4F96-8AD9-5B75BEE364BE}"/>
              </a:ext>
            </a:extLst>
          </p:cNvPr>
          <p:cNvSpPr/>
          <p:nvPr userDrawn="1"/>
        </p:nvSpPr>
        <p:spPr>
          <a:xfrm rot="13336516">
            <a:off x="10313236" y="1084299"/>
            <a:ext cx="648657" cy="777553"/>
          </a:xfrm>
          <a:custGeom>
            <a:avLst/>
            <a:gdLst>
              <a:gd name="connsiteX0" fmla="*/ 0 w 648657"/>
              <a:gd name="connsiteY0" fmla="*/ 777553 h 777553"/>
              <a:gd name="connsiteX1" fmla="*/ 255474 w 648657"/>
              <a:gd name="connsiteY1" fmla="*/ 0 h 777553"/>
              <a:gd name="connsiteX2" fmla="*/ 648657 w 648657"/>
              <a:gd name="connsiteY2" fmla="*/ 713937 h 777553"/>
              <a:gd name="connsiteX3" fmla="*/ 0 w 648657"/>
              <a:gd name="connsiteY3" fmla="*/ 777553 h 77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8657" h="777553">
                <a:moveTo>
                  <a:pt x="0" y="777553"/>
                </a:moveTo>
                <a:lnTo>
                  <a:pt x="255474" y="0"/>
                </a:lnTo>
                <a:lnTo>
                  <a:pt x="648657" y="713937"/>
                </a:lnTo>
                <a:lnTo>
                  <a:pt x="0" y="77755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6" name="Полілінія: фігура 25">
            <a:extLst>
              <a:ext uri="{FF2B5EF4-FFF2-40B4-BE49-F238E27FC236}">
                <a16:creationId xmlns:a16="http://schemas.microsoft.com/office/drawing/2014/main" id="{B63BFE72-A1DE-4CFE-9B52-553C99D52699}"/>
              </a:ext>
            </a:extLst>
          </p:cNvPr>
          <p:cNvSpPr/>
          <p:nvPr userDrawn="1"/>
        </p:nvSpPr>
        <p:spPr>
          <a:xfrm rot="5738060">
            <a:off x="9844293" y="1032301"/>
            <a:ext cx="692798" cy="510610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0" name="Полілінія: фігура 29">
            <a:extLst>
              <a:ext uri="{FF2B5EF4-FFF2-40B4-BE49-F238E27FC236}">
                <a16:creationId xmlns:a16="http://schemas.microsoft.com/office/drawing/2014/main" id="{9C266CD9-D77B-4B4D-8673-531E2784C610}"/>
              </a:ext>
            </a:extLst>
          </p:cNvPr>
          <p:cNvSpPr/>
          <p:nvPr userDrawn="1"/>
        </p:nvSpPr>
        <p:spPr>
          <a:xfrm rot="8291645">
            <a:off x="10081798" y="798094"/>
            <a:ext cx="371360" cy="273702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989658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Лише заголовок без графі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</a:t>
            </a: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03350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Дякуємо!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Місце для зображення 31">
            <a:extLst>
              <a:ext uri="{FF2B5EF4-FFF2-40B4-BE49-F238E27FC236}">
                <a16:creationId xmlns:a16="http://schemas.microsoft.com/office/drawing/2014/main" id="{6BC25646-06FC-4B3E-A74E-268EB8AEA6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715" y="86714"/>
            <a:ext cx="12018572" cy="6684572"/>
          </a:xfrm>
          <a:solidFill>
            <a:schemeClr val="bg1">
              <a:lumMod val="85000"/>
            </a:schemeClr>
          </a:solidFill>
        </p:spPr>
        <p:txBody>
          <a:bodyPr lIns="360000" tIns="360000" rtlCol="0"/>
          <a:lstStyle>
            <a:lvl1pPr marL="0" indent="0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uk-UA"/>
              <a:t>Вставте або перетягніть зображення сюди.</a:t>
            </a:r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94607" y="2237328"/>
            <a:ext cx="7202786" cy="1449788"/>
          </a:xfrm>
          <a:solidFill>
            <a:schemeClr val="tx1">
              <a:alpha val="80000"/>
            </a:schemeClr>
          </a:solidFill>
        </p:spPr>
        <p:txBody>
          <a:bodyPr lIns="288000" rIns="2160000" bIns="144000" rtlCol="0" anchor="b" anchorCtr="0"/>
          <a:lstStyle>
            <a:lvl1pPr algn="r">
              <a:defRPr sz="6600" spc="-150">
                <a:solidFill>
                  <a:schemeClr val="bg1"/>
                </a:solidFill>
              </a:defRPr>
            </a:lvl1pPr>
          </a:lstStyle>
          <a:p>
            <a:pPr rtl="0"/>
            <a:r>
              <a:rPr lang="uk-UA"/>
              <a:t>Дякуємо!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94607" y="3684672"/>
            <a:ext cx="5282503" cy="1604172"/>
          </a:xfrm>
          <a:solidFill>
            <a:schemeClr val="tx1">
              <a:alpha val="90000"/>
            </a:schemeClr>
          </a:solidFill>
        </p:spPr>
        <p:txBody>
          <a:bodyPr lIns="216000" tIns="144000" rIns="576000" rtlCol="0"/>
          <a:lstStyle>
            <a:lvl1pPr marL="0" indent="0" algn="r">
              <a:buNone/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uk-UA"/>
              <a:t>Клацніть, щоб змінити стиль зразка підзаголовка</a:t>
            </a:r>
            <a:endParaRPr lang="uk-UA" dirty="0"/>
          </a:p>
        </p:txBody>
      </p:sp>
      <p:cxnSp>
        <p:nvCxnSpPr>
          <p:cNvPr id="5" name="Пряма сполучна лінія 4">
            <a:extLst>
              <a:ext uri="{FF2B5EF4-FFF2-40B4-BE49-F238E27FC236}">
                <a16:creationId xmlns:a16="http://schemas.microsoft.com/office/drawing/2014/main" id="{9688AEDF-1396-4322-8818-9D1C7976FCDF}"/>
              </a:ext>
            </a:extLst>
          </p:cNvPr>
          <p:cNvCxnSpPr>
            <a:cxnSpLocks/>
          </p:cNvCxnSpPr>
          <p:nvPr userDrawn="1"/>
        </p:nvCxnSpPr>
        <p:spPr>
          <a:xfrm>
            <a:off x="7777113" y="2412127"/>
            <a:ext cx="0" cy="1100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Місце для тексту 5">
            <a:extLst>
              <a:ext uri="{FF2B5EF4-FFF2-40B4-BE49-F238E27FC236}">
                <a16:creationId xmlns:a16="http://schemas.microsoft.com/office/drawing/2014/main" id="{BC122267-81F5-4D7C-8854-830FD491A4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667000" y="4142258"/>
            <a:ext cx="4508500" cy="277342"/>
          </a:xfrm>
        </p:spPr>
        <p:txBody>
          <a:bodyPr rtlCol="0" anchor="ctr"/>
          <a:lstStyle>
            <a:lvl1pPr marL="0" indent="0" algn="r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  <a:lvl2pPr marL="266700" indent="0" algn="r">
              <a:buNone/>
              <a:defRPr>
                <a:solidFill>
                  <a:schemeClr val="bg1"/>
                </a:solidFill>
              </a:defRPr>
            </a:lvl2pPr>
            <a:lvl3pPr marL="542925" indent="0" algn="r">
              <a:buNone/>
              <a:defRPr>
                <a:solidFill>
                  <a:schemeClr val="bg1"/>
                </a:solidFill>
              </a:defRPr>
            </a:lvl3pPr>
            <a:lvl4pPr marL="809625" indent="0" algn="r">
              <a:buNone/>
              <a:defRPr>
                <a:solidFill>
                  <a:schemeClr val="bg1"/>
                </a:solidFill>
              </a:defRPr>
            </a:lvl4pPr>
            <a:lvl5pPr marL="1076325" indent="0" algn="r">
              <a:buNone/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uk-UA"/>
              <a:t>Контактний номер</a:t>
            </a:r>
            <a:endParaRPr lang="uk-UA" dirty="0"/>
          </a:p>
        </p:txBody>
      </p:sp>
      <p:sp>
        <p:nvSpPr>
          <p:cNvPr id="9" name="Місце для тексту 5">
            <a:extLst>
              <a:ext uri="{FF2B5EF4-FFF2-40B4-BE49-F238E27FC236}">
                <a16:creationId xmlns:a16="http://schemas.microsoft.com/office/drawing/2014/main" id="{D1624B9A-AB57-40B6-89A6-D34ED60BBF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67000" y="4448040"/>
            <a:ext cx="4508500" cy="277342"/>
          </a:xfrm>
        </p:spPr>
        <p:txBody>
          <a:bodyPr rtlCol="0" anchor="ctr"/>
          <a:lstStyle>
            <a:lvl1pPr marL="0" indent="0" algn="r">
              <a:lnSpc>
                <a:spcPct val="70000"/>
              </a:lnSpc>
              <a:buNone/>
              <a:defRPr sz="1600">
                <a:solidFill>
                  <a:schemeClr val="bg1"/>
                </a:solidFill>
              </a:defRPr>
            </a:lvl1pPr>
            <a:lvl2pPr marL="266700" indent="0" algn="r">
              <a:buNone/>
              <a:defRPr>
                <a:solidFill>
                  <a:schemeClr val="bg1"/>
                </a:solidFill>
              </a:defRPr>
            </a:lvl2pPr>
            <a:lvl3pPr marL="542925" indent="0" algn="r">
              <a:buNone/>
              <a:defRPr>
                <a:solidFill>
                  <a:schemeClr val="bg1"/>
                </a:solidFill>
              </a:defRPr>
            </a:lvl3pPr>
            <a:lvl4pPr marL="809625" indent="0" algn="r">
              <a:buNone/>
              <a:defRPr>
                <a:solidFill>
                  <a:schemeClr val="bg1"/>
                </a:solidFill>
              </a:defRPr>
            </a:lvl4pPr>
            <a:lvl5pPr marL="1076325" indent="0" algn="r">
              <a:buNone/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uk-UA"/>
              <a:t>Адреса електронної пошти або ім’я користувача соціальної мережі</a:t>
            </a:r>
            <a:endParaRPr lang="uk-UA" dirty="0"/>
          </a:p>
        </p:txBody>
      </p:sp>
      <p:sp>
        <p:nvSpPr>
          <p:cNvPr id="8" name="Місце для зображення 5">
            <a:extLst>
              <a:ext uri="{FF2B5EF4-FFF2-40B4-BE49-F238E27FC236}">
                <a16:creationId xmlns:a16="http://schemas.microsoft.com/office/drawing/2014/main" id="{61EA5FFD-797F-43FF-B13A-5DA8C820EE2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065008" y="2587752"/>
            <a:ext cx="1344168" cy="704088"/>
          </a:xfrm>
        </p:spPr>
        <p:txBody>
          <a:bodyPr rtlCol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uk-UA"/>
              <a:t>Емблема</a:t>
            </a:r>
            <a:endParaRPr lang="uk-UA" dirty="0"/>
          </a:p>
        </p:txBody>
      </p:sp>
      <p:sp>
        <p:nvSpPr>
          <p:cNvPr id="10" name="Місце для тексту 5">
            <a:extLst>
              <a:ext uri="{FF2B5EF4-FFF2-40B4-BE49-F238E27FC236}">
                <a16:creationId xmlns:a16="http://schemas.microsoft.com/office/drawing/2014/main" id="{7436EF9B-F86C-114A-BB87-C439E5F1299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667000" y="4753821"/>
            <a:ext cx="4508500" cy="277342"/>
          </a:xfrm>
        </p:spPr>
        <p:txBody>
          <a:bodyPr rtlCol="0" anchor="ctr"/>
          <a:lstStyle>
            <a:lvl1pPr marL="0" indent="0" algn="r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  <a:lvl2pPr marL="266700" indent="0" algn="r">
              <a:buNone/>
              <a:defRPr>
                <a:solidFill>
                  <a:schemeClr val="bg1"/>
                </a:solidFill>
              </a:defRPr>
            </a:lvl2pPr>
            <a:lvl3pPr marL="542925" indent="0" algn="r">
              <a:buNone/>
              <a:defRPr>
                <a:solidFill>
                  <a:schemeClr val="bg1"/>
                </a:solidFill>
              </a:defRPr>
            </a:lvl3pPr>
            <a:lvl4pPr marL="809625" indent="0" algn="r">
              <a:buNone/>
              <a:defRPr>
                <a:solidFill>
                  <a:schemeClr val="bg1"/>
                </a:solidFill>
              </a:defRPr>
            </a:lvl4pPr>
            <a:lvl5pPr marL="1076325" indent="0" algn="r">
              <a:buNone/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uk-UA"/>
              <a:t>Адреса веб-сайту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02155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елике зображення й текс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000" y="3517901"/>
            <a:ext cx="6012000" cy="1409700"/>
          </a:xfrm>
          <a:solidFill>
            <a:schemeClr val="tx1"/>
          </a:solidFill>
        </p:spPr>
        <p:txBody>
          <a:bodyPr lIns="288000" rIns="432000" bIns="144000" rtlCol="0" anchor="b"/>
          <a:lstStyle>
            <a:lvl1pPr algn="r">
              <a:defRPr sz="4200" spc="-150">
                <a:solidFill>
                  <a:schemeClr val="bg1"/>
                </a:solidFill>
              </a:defRPr>
            </a:lvl1pPr>
          </a:lstStyle>
          <a:p>
            <a:pPr rtl="0"/>
            <a:r>
              <a:rPr lang="uk-UA"/>
              <a:t>Клацніть, щоб змінити. </a:t>
            </a:r>
            <a:br>
              <a:rPr lang="uk-UA"/>
            </a:br>
            <a:r>
              <a:rPr lang="uk-UA"/>
              <a:t>Стиль зразка заголовка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4000" y="4927600"/>
            <a:ext cx="6012000" cy="1845743"/>
          </a:xfrm>
          <a:solidFill>
            <a:schemeClr val="tx1">
              <a:lumMod val="85000"/>
              <a:lumOff val="15000"/>
            </a:schemeClr>
          </a:solidFill>
        </p:spPr>
        <p:txBody>
          <a:bodyPr lIns="288000" tIns="144000" rIns="432000" rtlCol="0"/>
          <a:lstStyle>
            <a:lvl1pPr marL="0" indent="0" algn="r">
              <a:buNone/>
              <a:defRPr sz="21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uk-UA"/>
              <a:t>Клацніть, щоб змінити стиль зразка підзаголовка</a:t>
            </a:r>
            <a:endParaRPr lang="uk-UA" dirty="0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B9994FE7-F6B5-D34D-B846-52B81F6F601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sp>
        <p:nvSpPr>
          <p:cNvPr id="6" name="Текстове поле 5">
            <a:extLst>
              <a:ext uri="{FF2B5EF4-FFF2-40B4-BE49-F238E27FC236}">
                <a16:creationId xmlns:a16="http://schemas.microsoft.com/office/drawing/2014/main" id="{6989E631-FFE0-4842-9C8D-2977AD46DA07}"/>
              </a:ext>
            </a:extLst>
          </p:cNvPr>
          <p:cNvSpPr txBox="1"/>
          <p:nvPr userDrawn="1"/>
        </p:nvSpPr>
        <p:spPr>
          <a:xfrm>
            <a:off x="5861957" y="661307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rtl="0"/>
            <a:endParaRPr lang="uk-UA" sz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2" name="Місце для зображення 31">
            <a:extLst>
              <a:ext uri="{FF2B5EF4-FFF2-40B4-BE49-F238E27FC236}">
                <a16:creationId xmlns:a16="http://schemas.microsoft.com/office/drawing/2014/main" id="{6BC25646-06FC-4B3E-A74E-268EB8AEA6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4000" y="86714"/>
            <a:ext cx="6009285" cy="3431187"/>
          </a:xfrm>
          <a:solidFill>
            <a:srgbClr val="333333"/>
          </a:solidFill>
        </p:spPr>
        <p:txBody>
          <a:bodyPr lIns="0" tIns="0" rtlCol="0" anchor="ctr"/>
          <a:lstStyle>
            <a:lvl1pPr marL="0" indent="0" algn="ctr">
              <a:buNone/>
              <a:defRPr sz="1100" i="1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uk-UA"/>
              <a:t>Вставте або перетягніть зображення сюди.</a:t>
            </a:r>
            <a:endParaRPr lang="uk-UA" dirty="0"/>
          </a:p>
        </p:txBody>
      </p:sp>
      <p:sp>
        <p:nvSpPr>
          <p:cNvPr id="16" name="Місце для вмісту 2">
            <a:extLst>
              <a:ext uri="{FF2B5EF4-FFF2-40B4-BE49-F238E27FC236}">
                <a16:creationId xmlns:a16="http://schemas.microsoft.com/office/drawing/2014/main" id="{ED5F0C9D-A08F-4539-BA26-61D24BBE6E9A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64300" y="1152000"/>
            <a:ext cx="5307700" cy="4680000"/>
          </a:xfrm>
        </p:spPr>
        <p:txBody>
          <a:bodyPr rtlCol="0"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0728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152000"/>
            <a:ext cx="11340000" cy="468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7" name="Місце для нижнього колонтитула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колонтитул.</a:t>
            </a:r>
            <a:endParaRPr lang="uk-UA" dirty="0"/>
          </a:p>
        </p:txBody>
      </p:sp>
      <p:sp>
        <p:nvSpPr>
          <p:cNvPr id="8" name="Місце для номера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sp>
        <p:nvSpPr>
          <p:cNvPr id="24" name="Полілінія: фігура 23">
            <a:extLst>
              <a:ext uri="{FF2B5EF4-FFF2-40B4-BE49-F238E27FC236}">
                <a16:creationId xmlns:a16="http://schemas.microsoft.com/office/drawing/2014/main" id="{5F6D6B0F-FF8B-4D60-B712-A57904D5502C}"/>
              </a:ext>
            </a:extLst>
          </p:cNvPr>
          <p:cNvSpPr/>
          <p:nvPr userDrawn="1"/>
        </p:nvSpPr>
        <p:spPr>
          <a:xfrm rot="19260823">
            <a:off x="10216425" y="538864"/>
            <a:ext cx="467362" cy="344458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5" name="Полілінія: фігура 24">
            <a:extLst>
              <a:ext uri="{FF2B5EF4-FFF2-40B4-BE49-F238E27FC236}">
                <a16:creationId xmlns:a16="http://schemas.microsoft.com/office/drawing/2014/main" id="{FFF5FB50-33B5-4195-92D6-70891F240926}"/>
              </a:ext>
            </a:extLst>
          </p:cNvPr>
          <p:cNvSpPr/>
          <p:nvPr userDrawn="1"/>
        </p:nvSpPr>
        <p:spPr>
          <a:xfrm rot="20377627">
            <a:off x="10678141" y="849218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6" name="Полілінія: фігура 25">
            <a:extLst>
              <a:ext uri="{FF2B5EF4-FFF2-40B4-BE49-F238E27FC236}">
                <a16:creationId xmlns:a16="http://schemas.microsoft.com/office/drawing/2014/main" id="{EECD958F-56E9-4A3B-9C25-D5970592C848}"/>
              </a:ext>
            </a:extLst>
          </p:cNvPr>
          <p:cNvSpPr/>
          <p:nvPr userDrawn="1"/>
        </p:nvSpPr>
        <p:spPr>
          <a:xfrm rot="19260823">
            <a:off x="10717367" y="620572"/>
            <a:ext cx="250689" cy="18476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7" name="Полілінія: фігура 26">
            <a:extLst>
              <a:ext uri="{FF2B5EF4-FFF2-40B4-BE49-F238E27FC236}">
                <a16:creationId xmlns:a16="http://schemas.microsoft.com/office/drawing/2014/main" id="{72F4FF18-9272-43AF-912E-B1CF8BF148D4}"/>
              </a:ext>
            </a:extLst>
          </p:cNvPr>
          <p:cNvSpPr/>
          <p:nvPr userDrawn="1"/>
        </p:nvSpPr>
        <p:spPr>
          <a:xfrm rot="19810388">
            <a:off x="11064926" y="78160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8" name="Полілінія: фігура 27">
            <a:extLst>
              <a:ext uri="{FF2B5EF4-FFF2-40B4-BE49-F238E27FC236}">
                <a16:creationId xmlns:a16="http://schemas.microsoft.com/office/drawing/2014/main" id="{AE9C7EB4-9E81-4394-8C2C-A54BBD15B51D}"/>
              </a:ext>
            </a:extLst>
          </p:cNvPr>
          <p:cNvSpPr/>
          <p:nvPr userDrawn="1"/>
        </p:nvSpPr>
        <p:spPr>
          <a:xfrm rot="18277851">
            <a:off x="11152527" y="38205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9" name="Полілінія: фігура 28">
            <a:extLst>
              <a:ext uri="{FF2B5EF4-FFF2-40B4-BE49-F238E27FC236}">
                <a16:creationId xmlns:a16="http://schemas.microsoft.com/office/drawing/2014/main" id="{FE681EC0-A139-4B14-89E8-F237CB63D4C9}"/>
              </a:ext>
            </a:extLst>
          </p:cNvPr>
          <p:cNvSpPr/>
          <p:nvPr userDrawn="1"/>
        </p:nvSpPr>
        <p:spPr>
          <a:xfrm rot="20761418">
            <a:off x="11545452" y="1030689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0" name="Полілінія: фігура 29">
            <a:extLst>
              <a:ext uri="{FF2B5EF4-FFF2-40B4-BE49-F238E27FC236}">
                <a16:creationId xmlns:a16="http://schemas.microsoft.com/office/drawing/2014/main" id="{87F87648-ABB4-4C97-BB6D-58342407E9DF}"/>
              </a:ext>
            </a:extLst>
          </p:cNvPr>
          <p:cNvSpPr/>
          <p:nvPr userDrawn="1"/>
        </p:nvSpPr>
        <p:spPr>
          <a:xfrm rot="17315293">
            <a:off x="11756248" y="24755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1" name="Полілінія: фігура 30">
            <a:extLst>
              <a:ext uri="{FF2B5EF4-FFF2-40B4-BE49-F238E27FC236}">
                <a16:creationId xmlns:a16="http://schemas.microsoft.com/office/drawing/2014/main" id="{0802EFEB-F4DF-4501-91AA-173B60EBBBAA}"/>
              </a:ext>
            </a:extLst>
          </p:cNvPr>
          <p:cNvSpPr/>
          <p:nvPr userDrawn="1"/>
        </p:nvSpPr>
        <p:spPr>
          <a:xfrm rot="20082236">
            <a:off x="11448108" y="631127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2" name="Полілінія: фігура 31">
            <a:extLst>
              <a:ext uri="{FF2B5EF4-FFF2-40B4-BE49-F238E27FC236}">
                <a16:creationId xmlns:a16="http://schemas.microsoft.com/office/drawing/2014/main" id="{109FE51D-8E02-4ED7-862B-5CF838F7F77F}"/>
              </a:ext>
            </a:extLst>
          </p:cNvPr>
          <p:cNvSpPr/>
          <p:nvPr userDrawn="1"/>
        </p:nvSpPr>
        <p:spPr>
          <a:xfrm rot="19879732">
            <a:off x="11668879" y="824433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3" name="Полілінія: фігура 32">
            <a:extLst>
              <a:ext uri="{FF2B5EF4-FFF2-40B4-BE49-F238E27FC236}">
                <a16:creationId xmlns:a16="http://schemas.microsoft.com/office/drawing/2014/main" id="{4ECB9E40-5923-4571-9C8E-D7412C1283B2}"/>
              </a:ext>
            </a:extLst>
          </p:cNvPr>
          <p:cNvSpPr/>
          <p:nvPr userDrawn="1"/>
        </p:nvSpPr>
        <p:spPr>
          <a:xfrm rot="328041">
            <a:off x="10094502" y="901548"/>
            <a:ext cx="579699" cy="606799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  <a:gd name="connsiteX0" fmla="*/ 487806 w 487806"/>
              <a:gd name="connsiteY0" fmla="*/ 171848 h 510610"/>
              <a:gd name="connsiteX1" fmla="*/ 308036 w 487806"/>
              <a:gd name="connsiteY1" fmla="*/ 510610 h 510610"/>
              <a:gd name="connsiteX2" fmla="*/ 0 w 487806"/>
              <a:gd name="connsiteY2" fmla="*/ 0 h 510610"/>
              <a:gd name="connsiteX3" fmla="*/ 487806 w 487806"/>
              <a:gd name="connsiteY3" fmla="*/ 171848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7806" h="510610">
                <a:moveTo>
                  <a:pt x="487806" y="171848"/>
                </a:moveTo>
                <a:lnTo>
                  <a:pt x="308036" y="510610"/>
                </a:lnTo>
                <a:lnTo>
                  <a:pt x="0" y="0"/>
                </a:lnTo>
                <a:lnTo>
                  <a:pt x="487806" y="17184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4" name="Полілінія: фігура 33">
            <a:extLst>
              <a:ext uri="{FF2B5EF4-FFF2-40B4-BE49-F238E27FC236}">
                <a16:creationId xmlns:a16="http://schemas.microsoft.com/office/drawing/2014/main" id="{E46052C9-826B-47AC-9F6B-3078D4F43748}"/>
              </a:ext>
            </a:extLst>
          </p:cNvPr>
          <p:cNvSpPr/>
          <p:nvPr userDrawn="1"/>
        </p:nvSpPr>
        <p:spPr>
          <a:xfrm>
            <a:off x="10871770" y="1202556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5" name="Полілінія: фігура 34">
            <a:extLst>
              <a:ext uri="{FF2B5EF4-FFF2-40B4-BE49-F238E27FC236}">
                <a16:creationId xmlns:a16="http://schemas.microsoft.com/office/drawing/2014/main" id="{0C3867F5-4C6F-48BE-9DFF-9046D1FE6771}"/>
              </a:ext>
            </a:extLst>
          </p:cNvPr>
          <p:cNvSpPr/>
          <p:nvPr userDrawn="1"/>
        </p:nvSpPr>
        <p:spPr>
          <a:xfrm rot="20761418">
            <a:off x="11512604" y="1484835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6" name="Полілінія: фігура 35">
            <a:extLst>
              <a:ext uri="{FF2B5EF4-FFF2-40B4-BE49-F238E27FC236}">
                <a16:creationId xmlns:a16="http://schemas.microsoft.com/office/drawing/2014/main" id="{7B0CB40F-9E6F-457D-9C1F-9769BC3AE13E}"/>
              </a:ext>
            </a:extLst>
          </p:cNvPr>
          <p:cNvSpPr/>
          <p:nvPr userDrawn="1"/>
        </p:nvSpPr>
        <p:spPr>
          <a:xfrm rot="1160487">
            <a:off x="10291662" y="1614015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7" name="Полілінія: фігура 36">
            <a:extLst>
              <a:ext uri="{FF2B5EF4-FFF2-40B4-BE49-F238E27FC236}">
                <a16:creationId xmlns:a16="http://schemas.microsoft.com/office/drawing/2014/main" id="{0FCD03E7-2128-4C04-A914-409506646A76}"/>
              </a:ext>
            </a:extLst>
          </p:cNvPr>
          <p:cNvSpPr/>
          <p:nvPr userDrawn="1"/>
        </p:nvSpPr>
        <p:spPr>
          <a:xfrm rot="803026">
            <a:off x="11586107" y="2015428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елементи вміст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32000" y="1152000"/>
            <a:ext cx="5472000" cy="504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C9E47D86-FD0D-44D0-9B7F-9EDEBD11F9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</a:t>
            </a:r>
            <a:endParaRPr lang="uk-UA" dirty="0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0A29F8B3-4723-4928-83E5-76C29D05F2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sp>
        <p:nvSpPr>
          <p:cNvPr id="6" name="Місце для тексту 5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9887" y="1152525"/>
            <a:ext cx="5472113" cy="5038725"/>
          </a:xfrm>
        </p:spPr>
        <p:txBody>
          <a:bodyPr rtlCol="0"/>
          <a:lstStyle/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товпець 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152000"/>
            <a:ext cx="3600000" cy="503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  <p:sp>
        <p:nvSpPr>
          <p:cNvPr id="7" name="Місце для нижнього колонтитула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колонтитул.</a:t>
            </a:r>
            <a:endParaRPr lang="uk-UA" dirty="0"/>
          </a:p>
        </p:txBody>
      </p:sp>
      <p:sp>
        <p:nvSpPr>
          <p:cNvPr id="8" name="Місце для номера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01550" y="1152000"/>
            <a:ext cx="3600450" cy="5038725"/>
          </a:xfrm>
        </p:spPr>
        <p:txBody>
          <a:bodyPr rtlCol="0"/>
          <a:lstStyle/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  <p:sp>
        <p:nvSpPr>
          <p:cNvPr id="11" name="Місце для тексту 10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71550" y="1152000"/>
            <a:ext cx="3600450" cy="5038725"/>
          </a:xfrm>
        </p:spPr>
        <p:txBody>
          <a:bodyPr rtlCol="0"/>
          <a:lstStyle/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товпець 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152000"/>
            <a:ext cx="2160000" cy="503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  <p:sp>
        <p:nvSpPr>
          <p:cNvPr id="7" name="Місце для нижнього колонтитула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колонтитул.</a:t>
            </a:r>
            <a:endParaRPr lang="uk-UA" dirty="0"/>
          </a:p>
        </p:txBody>
      </p:sp>
      <p:sp>
        <p:nvSpPr>
          <p:cNvPr id="8" name="Місце для номера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26412" y="1152525"/>
            <a:ext cx="2160588" cy="5038725"/>
          </a:xfrm>
        </p:spPr>
        <p:txBody>
          <a:bodyPr rtlCol="0"/>
          <a:lstStyle/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  <p:sp>
        <p:nvSpPr>
          <p:cNvPr id="13" name="Місце для тексту 12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1412" y="1152525"/>
            <a:ext cx="2160588" cy="5038725"/>
          </a:xfrm>
        </p:spPr>
        <p:txBody>
          <a:bodyPr rtlCol="0"/>
          <a:lstStyle/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  <p:sp>
        <p:nvSpPr>
          <p:cNvPr id="15" name="Місце для тексту 14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16412" y="1148060"/>
            <a:ext cx="2160588" cy="5038725"/>
          </a:xfrm>
        </p:spPr>
        <p:txBody>
          <a:bodyPr rtlCol="0"/>
          <a:lstStyle/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  <p:sp>
        <p:nvSpPr>
          <p:cNvPr id="17" name="Місце для тексту 16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11412" y="1152525"/>
            <a:ext cx="2160588" cy="5038725"/>
          </a:xfrm>
        </p:spPr>
        <p:txBody>
          <a:bodyPr rtlCol="0"/>
          <a:lstStyle/>
          <a:p>
            <a:pPr lvl="0" rtl="0"/>
            <a:r>
              <a:rPr lang="uk-UA"/>
              <a:t>Зразок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ркери зображен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Овал 27">
            <a:extLst>
              <a:ext uri="{FF2B5EF4-FFF2-40B4-BE49-F238E27FC236}">
                <a16:creationId xmlns:a16="http://schemas.microsoft.com/office/drawing/2014/main" id="{2041BFF2-BC3B-3145-940D-004809E5A80A}"/>
              </a:ext>
            </a:extLst>
          </p:cNvPr>
          <p:cNvSpPr>
            <a:spLocks noChangeAspect="1"/>
          </p:cNvSpPr>
          <p:nvPr userDrawn="1"/>
        </p:nvSpPr>
        <p:spPr>
          <a:xfrm>
            <a:off x="3050592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A9906F5C-A183-DF45-AE48-C1D611CDC98D}"/>
              </a:ext>
            </a:extLst>
          </p:cNvPr>
          <p:cNvSpPr>
            <a:spLocks noChangeAspect="1"/>
          </p:cNvSpPr>
          <p:nvPr userDrawn="1"/>
        </p:nvSpPr>
        <p:spPr>
          <a:xfrm>
            <a:off x="5345060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id="{C9CFF2EB-CD95-EA4D-810E-C9F8127071FE}"/>
              </a:ext>
            </a:extLst>
          </p:cNvPr>
          <p:cNvSpPr>
            <a:spLocks noChangeAspect="1"/>
          </p:cNvSpPr>
          <p:nvPr userDrawn="1"/>
        </p:nvSpPr>
        <p:spPr>
          <a:xfrm>
            <a:off x="7639529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EE120266-68E0-504A-B1C8-F3369F5AF7C0}"/>
              </a:ext>
            </a:extLst>
          </p:cNvPr>
          <p:cNvSpPr>
            <a:spLocks noChangeAspect="1"/>
          </p:cNvSpPr>
          <p:nvPr userDrawn="1"/>
        </p:nvSpPr>
        <p:spPr>
          <a:xfrm>
            <a:off x="9933998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4FB4A810-8614-AD44-B362-CE45C8C679CE}"/>
              </a:ext>
            </a:extLst>
          </p:cNvPr>
          <p:cNvSpPr>
            <a:spLocks noChangeAspect="1"/>
          </p:cNvSpPr>
          <p:nvPr userDrawn="1"/>
        </p:nvSpPr>
        <p:spPr>
          <a:xfrm>
            <a:off x="759111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7" name="Місце для нижнього колонтитула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колонтитул.</a:t>
            </a:r>
            <a:endParaRPr lang="uk-UA" dirty="0"/>
          </a:p>
        </p:txBody>
      </p:sp>
      <p:sp>
        <p:nvSpPr>
          <p:cNvPr id="8" name="Місце для номера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26075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uk-UA"/>
              <a:t>Опис маркера</a:t>
            </a:r>
            <a:endParaRPr lang="uk-UA" dirty="0"/>
          </a:p>
        </p:txBody>
      </p:sp>
      <p:sp>
        <p:nvSpPr>
          <p:cNvPr id="13" name="Місце для тексту 12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0543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uk-UA"/>
              <a:t>Опис маркера</a:t>
            </a:r>
            <a:endParaRPr lang="uk-UA" dirty="0"/>
          </a:p>
        </p:txBody>
      </p:sp>
      <p:sp>
        <p:nvSpPr>
          <p:cNvPr id="15" name="Місце для тексту 14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15012" y="4683647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uk-UA"/>
              <a:t>Опис маркера</a:t>
            </a:r>
            <a:endParaRPr lang="uk-UA" dirty="0"/>
          </a:p>
        </p:txBody>
      </p:sp>
      <p:sp>
        <p:nvSpPr>
          <p:cNvPr id="17" name="Місце для тексту 16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09481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uk-UA"/>
              <a:t>Опис маркера</a:t>
            </a:r>
            <a:endParaRPr lang="uk-UA" dirty="0"/>
          </a:p>
        </p:txBody>
      </p:sp>
      <p:sp>
        <p:nvSpPr>
          <p:cNvPr id="6" name="Місце для тексту 5">
            <a:extLst>
              <a:ext uri="{FF2B5EF4-FFF2-40B4-BE49-F238E27FC236}">
                <a16:creationId xmlns:a16="http://schemas.microsoft.com/office/drawing/2014/main" id="{EB3F7825-EB73-4976-9D8D-BAD8C8FCEA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3926334"/>
            <a:ext cx="216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Маркер 1</a:t>
            </a:r>
            <a:endParaRPr lang="uk-UA" dirty="0"/>
          </a:p>
        </p:txBody>
      </p:sp>
      <p:sp>
        <p:nvSpPr>
          <p:cNvPr id="10" name="Місце для тексту 9">
            <a:extLst>
              <a:ext uri="{FF2B5EF4-FFF2-40B4-BE49-F238E27FC236}">
                <a16:creationId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726076" y="3926335"/>
            <a:ext cx="2160587" cy="504000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Маркер 2</a:t>
            </a:r>
            <a:endParaRPr lang="uk-UA" dirty="0"/>
          </a:p>
        </p:txBody>
      </p:sp>
      <p:sp>
        <p:nvSpPr>
          <p:cNvPr id="12" name="Місце для тексту 11">
            <a:extLst>
              <a:ext uri="{FF2B5EF4-FFF2-40B4-BE49-F238E27FC236}">
                <a16:creationId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0543" y="3926335"/>
            <a:ext cx="2160588" cy="504000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Маркер 3</a:t>
            </a:r>
            <a:endParaRPr lang="uk-UA" dirty="0"/>
          </a:p>
        </p:txBody>
      </p:sp>
      <p:sp>
        <p:nvSpPr>
          <p:cNvPr id="16" name="Місце для тексту 15">
            <a:extLst>
              <a:ext uri="{FF2B5EF4-FFF2-40B4-BE49-F238E27FC236}">
                <a16:creationId xmlns:a16="http://schemas.microsoft.com/office/drawing/2014/main" id="{33DAFB20-1343-4578-8AA0-0378B674F1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315013" y="3926335"/>
            <a:ext cx="2160587" cy="504000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Маркер 4</a:t>
            </a:r>
            <a:endParaRPr lang="uk-UA" dirty="0"/>
          </a:p>
        </p:txBody>
      </p:sp>
      <p:sp>
        <p:nvSpPr>
          <p:cNvPr id="19" name="Місце для тексту 18">
            <a:extLst>
              <a:ext uri="{FF2B5EF4-FFF2-40B4-BE49-F238E27FC236}">
                <a16:creationId xmlns:a16="http://schemas.microsoft.com/office/drawing/2014/main" id="{B01E9EA3-8BD6-4531-812C-663C75428B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609481" y="3926335"/>
            <a:ext cx="2160588" cy="504000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Маркер 5</a:t>
            </a:r>
            <a:endParaRPr lang="uk-UA" dirty="0"/>
          </a:p>
        </p:txBody>
      </p:sp>
      <p:sp>
        <p:nvSpPr>
          <p:cNvPr id="21" name="Місце для тексту 20">
            <a:extLst>
              <a:ext uri="{FF2B5EF4-FFF2-40B4-BE49-F238E27FC236}">
                <a16:creationId xmlns:a16="http://schemas.microsoft.com/office/drawing/2014/main" id="{DA4566DA-C848-4A27-BBC8-722932FFD7F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2094" y="4683350"/>
            <a:ext cx="216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uk-UA"/>
              <a:t>Опис маркера</a:t>
            </a:r>
            <a:endParaRPr lang="uk-UA" dirty="0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id="{B0B1F8F6-73A5-F142-8A28-094DA998B5F5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086454" y="2358091"/>
            <a:ext cx="854075" cy="854075"/>
          </a:xfrm>
        </p:spPr>
        <p:txBody>
          <a:bodyPr rtlCol="0"/>
          <a:lstStyle>
            <a:lvl1pPr marL="0" indent="0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32" name="Місце для зображення 3">
            <a:extLst>
              <a:ext uri="{FF2B5EF4-FFF2-40B4-BE49-F238E27FC236}">
                <a16:creationId xmlns:a16="http://schemas.microsoft.com/office/drawing/2014/main" id="{F78A887E-89A6-244C-8AA4-484FE5358768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380176" y="2358091"/>
            <a:ext cx="854075" cy="854075"/>
          </a:xfrm>
        </p:spPr>
        <p:txBody>
          <a:bodyPr rtlCol="0"/>
          <a:lstStyle>
            <a:lvl1pPr marL="0" indent="0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33" name="Місце для зображення 3">
            <a:extLst>
              <a:ext uri="{FF2B5EF4-FFF2-40B4-BE49-F238E27FC236}">
                <a16:creationId xmlns:a16="http://schemas.microsoft.com/office/drawing/2014/main" id="{52B18661-99A8-214A-A089-09F11F1EB5C4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5673898" y="2358091"/>
            <a:ext cx="854075" cy="854075"/>
          </a:xfrm>
        </p:spPr>
        <p:txBody>
          <a:bodyPr rtlCol="0"/>
          <a:lstStyle>
            <a:lvl1pPr marL="0" indent="0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34" name="Місце для зображення 3">
            <a:extLst>
              <a:ext uri="{FF2B5EF4-FFF2-40B4-BE49-F238E27FC236}">
                <a16:creationId xmlns:a16="http://schemas.microsoft.com/office/drawing/2014/main" id="{69D5F0B5-DE10-D646-9244-6B4289E7793E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7967620" y="2358091"/>
            <a:ext cx="854075" cy="854075"/>
          </a:xfrm>
        </p:spPr>
        <p:txBody>
          <a:bodyPr rtlCol="0"/>
          <a:lstStyle>
            <a:lvl1pPr marL="0" indent="0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35" name="Місце для зображення 3">
            <a:extLst>
              <a:ext uri="{FF2B5EF4-FFF2-40B4-BE49-F238E27FC236}">
                <a16:creationId xmlns:a16="http://schemas.microsoft.com/office/drawing/2014/main" id="{72B87CCD-6D17-844B-87EF-F8BC69D79B0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10261341" y="2358091"/>
            <a:ext cx="854075" cy="854075"/>
          </a:xfrm>
        </p:spPr>
        <p:txBody>
          <a:bodyPr rtlCol="0"/>
          <a:lstStyle>
            <a:lvl1pPr marL="0" indent="0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3084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 маркети зображення лівору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Овал 19">
            <a:extLst>
              <a:ext uri="{FF2B5EF4-FFF2-40B4-BE49-F238E27FC236}">
                <a16:creationId xmlns:a16="http://schemas.microsoft.com/office/drawing/2014/main" id="{019D3C0C-316D-A045-BC1B-D508718E47A9}"/>
              </a:ext>
            </a:extLst>
          </p:cNvPr>
          <p:cNvSpPr>
            <a:spLocks noChangeAspect="1"/>
          </p:cNvSpPr>
          <p:nvPr userDrawn="1"/>
        </p:nvSpPr>
        <p:spPr>
          <a:xfrm>
            <a:off x="3050592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56D90BAC-4672-454F-9B98-7A6F31D7B3F7}"/>
              </a:ext>
            </a:extLst>
          </p:cNvPr>
          <p:cNvSpPr>
            <a:spLocks noChangeAspect="1"/>
          </p:cNvSpPr>
          <p:nvPr userDrawn="1"/>
        </p:nvSpPr>
        <p:spPr>
          <a:xfrm>
            <a:off x="5345060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21146660-9CB0-D241-ACBC-5C0A9FC8AD1A}"/>
              </a:ext>
            </a:extLst>
          </p:cNvPr>
          <p:cNvSpPr>
            <a:spLocks noChangeAspect="1"/>
          </p:cNvSpPr>
          <p:nvPr userDrawn="1"/>
        </p:nvSpPr>
        <p:spPr>
          <a:xfrm>
            <a:off x="759111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7" name="Місце для зображення 3">
            <a:extLst>
              <a:ext uri="{FF2B5EF4-FFF2-40B4-BE49-F238E27FC236}">
                <a16:creationId xmlns:a16="http://schemas.microsoft.com/office/drawing/2014/main" id="{831AC394-0DDA-6F4A-B2D3-6D95CD86648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086454" y="2358091"/>
            <a:ext cx="854075" cy="854075"/>
          </a:xfrm>
        </p:spPr>
        <p:txBody>
          <a:bodyPr rtlCol="0"/>
          <a:lstStyle>
            <a:lvl1pPr marL="0" indent="0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28" name="Місце для зображення 3">
            <a:extLst>
              <a:ext uri="{FF2B5EF4-FFF2-40B4-BE49-F238E27FC236}">
                <a16:creationId xmlns:a16="http://schemas.microsoft.com/office/drawing/2014/main" id="{B1A58D5B-A4BA-F446-90DA-1B6B207869A8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380176" y="2358091"/>
            <a:ext cx="854075" cy="854075"/>
          </a:xfrm>
        </p:spPr>
        <p:txBody>
          <a:bodyPr rtlCol="0"/>
          <a:lstStyle>
            <a:lvl1pPr marL="0" indent="0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29" name="Місце для зображення 3">
            <a:extLst>
              <a:ext uri="{FF2B5EF4-FFF2-40B4-BE49-F238E27FC236}">
                <a16:creationId xmlns:a16="http://schemas.microsoft.com/office/drawing/2014/main" id="{7912C149-C249-1940-AF83-360853E78C26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5673898" y="2358091"/>
            <a:ext cx="854075" cy="854075"/>
          </a:xfrm>
        </p:spPr>
        <p:txBody>
          <a:bodyPr rtlCol="0"/>
          <a:lstStyle>
            <a:lvl1pPr marL="0" indent="0">
              <a:buNone/>
              <a:defRPr sz="1200"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42" name="Прямокутник 41">
            <a:extLst>
              <a:ext uri="{FF2B5EF4-FFF2-40B4-BE49-F238E27FC236}">
                <a16:creationId xmlns:a16="http://schemas.microsoft.com/office/drawing/2014/main" id="{D24854E3-04DE-4154-AD8A-9F8AC3E4EE33}"/>
              </a:ext>
            </a:extLst>
          </p:cNvPr>
          <p:cNvSpPr/>
          <p:nvPr userDrawn="1"/>
        </p:nvSpPr>
        <p:spPr>
          <a:xfrm>
            <a:off x="7632650" y="86714"/>
            <a:ext cx="4472635" cy="6684572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31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41" name="Місце для зображення 40">
            <a:extLst>
              <a:ext uri="{FF2B5EF4-FFF2-40B4-BE49-F238E27FC236}">
                <a16:creationId xmlns:a16="http://schemas.microsoft.com/office/drawing/2014/main" id="{5BDD2BB3-B6A3-404C-846E-13E06B2F1662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7632650" y="86714"/>
            <a:ext cx="4472635" cy="6478538"/>
          </a:xfrm>
          <a:custGeom>
            <a:avLst/>
            <a:gdLst>
              <a:gd name="connsiteX0" fmla="*/ 376782 w 4559351"/>
              <a:gd name="connsiteY0" fmla="*/ 5927210 h 6604145"/>
              <a:gd name="connsiteX1" fmla="*/ 1519837 w 4559351"/>
              <a:gd name="connsiteY1" fmla="*/ 6224579 h 6604145"/>
              <a:gd name="connsiteX2" fmla="*/ 1067656 w 4559351"/>
              <a:gd name="connsiteY2" fmla="*/ 6604145 h 6604145"/>
              <a:gd name="connsiteX3" fmla="*/ 567431 w 4559351"/>
              <a:gd name="connsiteY3" fmla="*/ 6347235 h 6604145"/>
              <a:gd name="connsiteX4" fmla="*/ 3770030 w 4559351"/>
              <a:gd name="connsiteY4" fmla="*/ 4729122 h 6604145"/>
              <a:gd name="connsiteX5" fmla="*/ 3830234 w 4559351"/>
              <a:gd name="connsiteY5" fmla="*/ 4893659 h 6604145"/>
              <a:gd name="connsiteX6" fmla="*/ 3125854 w 4559351"/>
              <a:gd name="connsiteY6" fmla="*/ 4949110 h 6604145"/>
              <a:gd name="connsiteX7" fmla="*/ 3170574 w 4559351"/>
              <a:gd name="connsiteY7" fmla="*/ 4030224 h 6604145"/>
              <a:gd name="connsiteX8" fmla="*/ 3437863 w 4559351"/>
              <a:gd name="connsiteY8" fmla="*/ 4760691 h 6604145"/>
              <a:gd name="connsiteX9" fmla="*/ 2793688 w 4559351"/>
              <a:gd name="connsiteY9" fmla="*/ 4980680 h 6604145"/>
              <a:gd name="connsiteX10" fmla="*/ 2501683 w 4559351"/>
              <a:gd name="connsiteY10" fmla="*/ 5003670 h 6604145"/>
              <a:gd name="connsiteX11" fmla="*/ 0 w 4559351"/>
              <a:gd name="connsiteY11" fmla="*/ 3396395 h 6604145"/>
              <a:gd name="connsiteX12" fmla="*/ 3032435 w 4559351"/>
              <a:gd name="connsiteY12" fmla="*/ 3966867 h 6604145"/>
              <a:gd name="connsiteX13" fmla="*/ 1101460 w 4559351"/>
              <a:gd name="connsiteY13" fmla="*/ 6039845 h 6604145"/>
              <a:gd name="connsiteX14" fmla="*/ 10881 w 4559351"/>
              <a:gd name="connsiteY14" fmla="*/ 5508230 h 6604145"/>
              <a:gd name="connsiteX15" fmla="*/ 0 w 4559351"/>
              <a:gd name="connsiteY15" fmla="*/ 5475113 h 6604145"/>
              <a:gd name="connsiteX16" fmla="*/ 0 w 4559351"/>
              <a:gd name="connsiteY16" fmla="*/ 2843941 h 6604145"/>
              <a:gd name="connsiteX17" fmla="*/ 1605508 w 4559351"/>
              <a:gd name="connsiteY17" fmla="*/ 3374908 h 6604145"/>
              <a:gd name="connsiteX18" fmla="*/ 1482045 w 4559351"/>
              <a:gd name="connsiteY18" fmla="*/ 3547687 h 6604145"/>
              <a:gd name="connsiteX19" fmla="*/ 0 w 4559351"/>
              <a:gd name="connsiteY19" fmla="*/ 3206607 h 6604145"/>
              <a:gd name="connsiteX20" fmla="*/ 0 w 4559351"/>
              <a:gd name="connsiteY20" fmla="*/ 0 h 6604145"/>
              <a:gd name="connsiteX21" fmla="*/ 4559351 w 4559351"/>
              <a:gd name="connsiteY21" fmla="*/ 0 h 6604145"/>
              <a:gd name="connsiteX22" fmla="*/ 4559351 w 4559351"/>
              <a:gd name="connsiteY22" fmla="*/ 4284646 h 6604145"/>
              <a:gd name="connsiteX23" fmla="*/ 0 w 4559351"/>
              <a:gd name="connsiteY23" fmla="*/ 2645102 h 6604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559351" h="6604145">
                <a:moveTo>
                  <a:pt x="376782" y="5927210"/>
                </a:moveTo>
                <a:lnTo>
                  <a:pt x="1519837" y="6224579"/>
                </a:lnTo>
                <a:lnTo>
                  <a:pt x="1067656" y="6604145"/>
                </a:lnTo>
                <a:lnTo>
                  <a:pt x="567431" y="6347235"/>
                </a:lnTo>
                <a:close/>
                <a:moveTo>
                  <a:pt x="3770030" y="4729122"/>
                </a:moveTo>
                <a:lnTo>
                  <a:pt x="3830234" y="4893659"/>
                </a:lnTo>
                <a:lnTo>
                  <a:pt x="3125854" y="4949110"/>
                </a:lnTo>
                <a:close/>
                <a:moveTo>
                  <a:pt x="3170574" y="4030224"/>
                </a:moveTo>
                <a:lnTo>
                  <a:pt x="3437863" y="4760691"/>
                </a:lnTo>
                <a:lnTo>
                  <a:pt x="2793688" y="4980680"/>
                </a:lnTo>
                <a:lnTo>
                  <a:pt x="2501683" y="5003670"/>
                </a:lnTo>
                <a:close/>
                <a:moveTo>
                  <a:pt x="0" y="3396395"/>
                </a:moveTo>
                <a:lnTo>
                  <a:pt x="3032435" y="3966867"/>
                </a:lnTo>
                <a:lnTo>
                  <a:pt x="1101460" y="6039845"/>
                </a:lnTo>
                <a:lnTo>
                  <a:pt x="10881" y="5508230"/>
                </a:lnTo>
                <a:lnTo>
                  <a:pt x="0" y="5475113"/>
                </a:lnTo>
                <a:close/>
                <a:moveTo>
                  <a:pt x="0" y="2843941"/>
                </a:moveTo>
                <a:lnTo>
                  <a:pt x="1605508" y="3374908"/>
                </a:lnTo>
                <a:lnTo>
                  <a:pt x="1482045" y="3547687"/>
                </a:lnTo>
                <a:lnTo>
                  <a:pt x="0" y="3206607"/>
                </a:lnTo>
                <a:close/>
                <a:moveTo>
                  <a:pt x="0" y="0"/>
                </a:moveTo>
                <a:lnTo>
                  <a:pt x="4559351" y="0"/>
                </a:lnTo>
                <a:lnTo>
                  <a:pt x="4559351" y="4284646"/>
                </a:lnTo>
                <a:lnTo>
                  <a:pt x="0" y="264510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/>
              <a:t>Вставте або перетягніть зображення сюди.</a:t>
            </a:r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7" name="Місце для нижнього колонтитула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колонтитул.</a:t>
            </a:r>
            <a:endParaRPr lang="uk-UA" dirty="0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26075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uk-UA"/>
              <a:t>Опис маркера</a:t>
            </a:r>
            <a:endParaRPr lang="uk-UA" dirty="0"/>
          </a:p>
        </p:txBody>
      </p:sp>
      <p:sp>
        <p:nvSpPr>
          <p:cNvPr id="13" name="Місце для тексту 12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0543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uk-UA"/>
              <a:t>Опис маркера</a:t>
            </a:r>
            <a:endParaRPr lang="uk-UA" dirty="0"/>
          </a:p>
        </p:txBody>
      </p:sp>
      <p:sp>
        <p:nvSpPr>
          <p:cNvPr id="6" name="Місце для тексту 5">
            <a:extLst>
              <a:ext uri="{FF2B5EF4-FFF2-40B4-BE49-F238E27FC236}">
                <a16:creationId xmlns:a16="http://schemas.microsoft.com/office/drawing/2014/main" id="{EB3F7825-EB73-4976-9D8D-BAD8C8FCEA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3926334"/>
            <a:ext cx="216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Маркер 1</a:t>
            </a:r>
            <a:endParaRPr lang="uk-UA" dirty="0"/>
          </a:p>
        </p:txBody>
      </p:sp>
      <p:sp>
        <p:nvSpPr>
          <p:cNvPr id="10" name="Місце для тексту 9">
            <a:extLst>
              <a:ext uri="{FF2B5EF4-FFF2-40B4-BE49-F238E27FC236}">
                <a16:creationId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726076" y="3926335"/>
            <a:ext cx="2160587" cy="504000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Маркер 2</a:t>
            </a:r>
            <a:endParaRPr lang="uk-UA" dirty="0"/>
          </a:p>
        </p:txBody>
      </p:sp>
      <p:sp>
        <p:nvSpPr>
          <p:cNvPr id="12" name="Місце для тексту 11">
            <a:extLst>
              <a:ext uri="{FF2B5EF4-FFF2-40B4-BE49-F238E27FC236}">
                <a16:creationId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0543" y="3926335"/>
            <a:ext cx="2160588" cy="504000"/>
          </a:xfrm>
        </p:spPr>
        <p:txBody>
          <a:bodyPr rtlCol="0"/>
          <a:lstStyle>
            <a:lvl1pPr marL="0" indent="0" algn="ctr"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 rtl="0"/>
            <a:r>
              <a:rPr lang="uk-UA"/>
              <a:t>Маркер 3</a:t>
            </a:r>
            <a:endParaRPr lang="uk-UA" dirty="0"/>
          </a:p>
        </p:txBody>
      </p:sp>
      <p:sp>
        <p:nvSpPr>
          <p:cNvPr id="21" name="Місце для тексту 20">
            <a:extLst>
              <a:ext uri="{FF2B5EF4-FFF2-40B4-BE49-F238E27FC236}">
                <a16:creationId xmlns:a16="http://schemas.microsoft.com/office/drawing/2014/main" id="{DA4566DA-C848-4A27-BBC8-722932FFD7F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2094" y="4683350"/>
            <a:ext cx="216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uk-UA"/>
              <a:t>Опис маркера</a:t>
            </a:r>
            <a:endParaRPr lang="uk-UA" dirty="0"/>
          </a:p>
        </p:txBody>
      </p:sp>
      <p:sp>
        <p:nvSpPr>
          <p:cNvPr id="51" name="Восьмикутник 50">
            <a:extLst>
              <a:ext uri="{FF2B5EF4-FFF2-40B4-BE49-F238E27FC236}">
                <a16:creationId xmlns:a16="http://schemas.microsoft.com/office/drawing/2014/main" id="{758B0359-60B9-4D73-825D-ACE303A61C50}"/>
              </a:ext>
            </a:extLst>
          </p:cNvPr>
          <p:cNvSpPr/>
          <p:nvPr userDrawn="1"/>
        </p:nvSpPr>
        <p:spPr>
          <a:xfrm rot="1361022">
            <a:off x="11394972" y="6053793"/>
            <a:ext cx="634795" cy="634795"/>
          </a:xfrm>
          <a:prstGeom prst="octagon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52" name="Овал 51">
            <a:extLst>
              <a:ext uri="{FF2B5EF4-FFF2-40B4-BE49-F238E27FC236}">
                <a16:creationId xmlns:a16="http://schemas.microsoft.com/office/drawing/2014/main" id="{09921541-DECE-43BB-BF92-A4B5D5EE5469}"/>
              </a:ext>
            </a:extLst>
          </p:cNvPr>
          <p:cNvSpPr/>
          <p:nvPr userDrawn="1"/>
        </p:nvSpPr>
        <p:spPr>
          <a:xfrm>
            <a:off x="11533871" y="6185902"/>
            <a:ext cx="73515" cy="7351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>
              <a:solidFill>
                <a:schemeClr val="accent1"/>
              </a:solidFill>
            </a:endParaRPr>
          </a:p>
        </p:txBody>
      </p:sp>
      <p:sp>
        <p:nvSpPr>
          <p:cNvPr id="53" name="Овал 52">
            <a:extLst>
              <a:ext uri="{FF2B5EF4-FFF2-40B4-BE49-F238E27FC236}">
                <a16:creationId xmlns:a16="http://schemas.microsoft.com/office/drawing/2014/main" id="{83095B3B-1284-4E49-BE50-9C84BE7E58B6}"/>
              </a:ext>
            </a:extLst>
          </p:cNvPr>
          <p:cNvSpPr/>
          <p:nvPr userDrawn="1"/>
        </p:nvSpPr>
        <p:spPr>
          <a:xfrm>
            <a:off x="11892084" y="6561525"/>
            <a:ext cx="100439" cy="10043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54" name="Овал 53">
            <a:extLst>
              <a:ext uri="{FF2B5EF4-FFF2-40B4-BE49-F238E27FC236}">
                <a16:creationId xmlns:a16="http://schemas.microsoft.com/office/drawing/2014/main" id="{7491DD10-64CD-40CA-A0BB-397696C0C168}"/>
              </a:ext>
            </a:extLst>
          </p:cNvPr>
          <p:cNvSpPr/>
          <p:nvPr userDrawn="1"/>
        </p:nvSpPr>
        <p:spPr>
          <a:xfrm>
            <a:off x="11342875" y="5990144"/>
            <a:ext cx="260512" cy="26051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>
              <a:solidFill>
                <a:schemeClr val="accent1"/>
              </a:solidFill>
            </a:endParaRPr>
          </a:p>
        </p:txBody>
      </p:sp>
      <p:sp>
        <p:nvSpPr>
          <p:cNvPr id="55" name="Місце для номера слайда 54">
            <a:extLst>
              <a:ext uri="{FF2B5EF4-FFF2-40B4-BE49-F238E27FC236}">
                <a16:creationId xmlns:a16="http://schemas.microsoft.com/office/drawing/2014/main" id="{8702E81C-40F0-489E-8339-0139157E6327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uk-UA" smtClean="0"/>
              <a:pPr rtl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2966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Восьмикутник 6">
            <a:extLst>
              <a:ext uri="{FF2B5EF4-FFF2-40B4-BE49-F238E27FC236}">
                <a16:creationId xmlns:a16="http://schemas.microsoft.com/office/drawing/2014/main" id="{12B87281-2FCA-44C5-BFC9-FD653787EFC4}"/>
              </a:ext>
            </a:extLst>
          </p:cNvPr>
          <p:cNvSpPr/>
          <p:nvPr userDrawn="1"/>
        </p:nvSpPr>
        <p:spPr>
          <a:xfrm rot="1361022">
            <a:off x="11394972" y="6053793"/>
            <a:ext cx="634795" cy="634795"/>
          </a:xfrm>
          <a:prstGeom prst="octagon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uk-UA"/>
              <a:t>Зразок заголовка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152000"/>
            <a:ext cx="11340000" cy="46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uk-UA" noProof="0"/>
              <a:t>Зразок тексту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  <a:endParaRPr lang="uk-UA" noProof="0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1999" y="6188628"/>
            <a:ext cx="8784941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uk-UA"/>
              <a:t>Додайте нижній колонтитул.</a:t>
            </a: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6369" y="6155190"/>
            <a:ext cx="432000" cy="432000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txBody>
          <a:bodyPr vert="horz" lIns="0" tIns="0" rIns="0" bIns="0" rtlCol="0" anchor="ctr"/>
          <a:lstStyle>
            <a:lvl1pPr algn="ctr">
              <a:defRPr sz="12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9B51A1E-902D-48AF-9020-955120F399B6}" type="slidenum">
              <a:rPr lang="uk-UA" smtClean="0"/>
              <a:pPr/>
              <a:t>‹№›</a:t>
            </a:fld>
            <a:endParaRPr lang="uk-UA" dirty="0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B66BF03E-F48E-4C0A-9078-07AC4DDF896A}"/>
              </a:ext>
            </a:extLst>
          </p:cNvPr>
          <p:cNvSpPr/>
          <p:nvPr userDrawn="1"/>
        </p:nvSpPr>
        <p:spPr>
          <a:xfrm>
            <a:off x="11533871" y="6185902"/>
            <a:ext cx="73515" cy="7351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>
              <a:solidFill>
                <a:schemeClr val="accent1"/>
              </a:solidFill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9F827500-FC74-463C-9312-BC59104AEBD6}"/>
              </a:ext>
            </a:extLst>
          </p:cNvPr>
          <p:cNvSpPr/>
          <p:nvPr userDrawn="1"/>
        </p:nvSpPr>
        <p:spPr>
          <a:xfrm>
            <a:off x="11892084" y="6561525"/>
            <a:ext cx="100439" cy="10043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11" name="Текстове поле 10">
            <a:extLst>
              <a:ext uri="{FF2B5EF4-FFF2-40B4-BE49-F238E27FC236}">
                <a16:creationId xmlns:a16="http://schemas.microsoft.com/office/drawing/2014/main" id="{110EE18F-610D-4230-BA82-4E5007401ADD}"/>
              </a:ext>
            </a:extLst>
          </p:cNvPr>
          <p:cNvSpPr txBox="1"/>
          <p:nvPr userDrawn="1"/>
        </p:nvSpPr>
        <p:spPr>
          <a:xfrm>
            <a:off x="8734570" y="6278857"/>
            <a:ext cx="2510557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 rtl="0"/>
            <a:r>
              <a:rPr lang="uk-UA" sz="12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Додайте тут емблему або ім’я</a:t>
            </a:r>
            <a:endParaRPr lang="uk-UA" sz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2AF375EA-F235-4EAA-A52F-D6BF0D6EDDCA}"/>
              </a:ext>
            </a:extLst>
          </p:cNvPr>
          <p:cNvSpPr/>
          <p:nvPr userDrawn="1"/>
        </p:nvSpPr>
        <p:spPr>
          <a:xfrm>
            <a:off x="11342875" y="5990144"/>
            <a:ext cx="260512" cy="26051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>
              <a:solidFill>
                <a:schemeClr val="accent1"/>
              </a:solidFill>
            </a:endParaRPr>
          </a:p>
        </p:txBody>
      </p:sp>
      <p:sp>
        <p:nvSpPr>
          <p:cNvPr id="18" name="Прямокутник 17">
            <a:extLst>
              <a:ext uri="{FF2B5EF4-FFF2-40B4-BE49-F238E27FC236}">
                <a16:creationId xmlns:a16="http://schemas.microsoft.com/office/drawing/2014/main" id="{7E3C8C5B-6356-4B7C-887C-A436D7DB4059}"/>
              </a:ext>
            </a:extLst>
          </p:cNvPr>
          <p:cNvSpPr/>
          <p:nvPr userDrawn="1"/>
        </p:nvSpPr>
        <p:spPr>
          <a:xfrm>
            <a:off x="0" y="6771286"/>
            <a:ext cx="12192000" cy="86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19" name="Прямокутник 18">
            <a:extLst>
              <a:ext uri="{FF2B5EF4-FFF2-40B4-BE49-F238E27FC236}">
                <a16:creationId xmlns:a16="http://schemas.microsoft.com/office/drawing/2014/main" id="{13120C00-0FF6-411F-B2D6-C625ED6BD241}"/>
              </a:ext>
            </a:extLst>
          </p:cNvPr>
          <p:cNvSpPr/>
          <p:nvPr userDrawn="1"/>
        </p:nvSpPr>
        <p:spPr>
          <a:xfrm>
            <a:off x="0" y="0"/>
            <a:ext cx="12192000" cy="86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0" name="Прямокутник 19">
            <a:extLst>
              <a:ext uri="{FF2B5EF4-FFF2-40B4-BE49-F238E27FC236}">
                <a16:creationId xmlns:a16="http://schemas.microsoft.com/office/drawing/2014/main" id="{2D142C1D-78E5-4AD5-BEF3-C015D6E3FEBD}"/>
              </a:ext>
            </a:extLst>
          </p:cNvPr>
          <p:cNvSpPr/>
          <p:nvPr userDrawn="1"/>
        </p:nvSpPr>
        <p:spPr>
          <a:xfrm rot="5400000">
            <a:off x="-3385643" y="3385642"/>
            <a:ext cx="6858001" cy="86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1" name="Прямокутник 20">
            <a:extLst>
              <a:ext uri="{FF2B5EF4-FFF2-40B4-BE49-F238E27FC236}">
                <a16:creationId xmlns:a16="http://schemas.microsoft.com/office/drawing/2014/main" id="{300D9306-2240-47FF-AA2F-DC7C26A008A4}"/>
              </a:ext>
            </a:extLst>
          </p:cNvPr>
          <p:cNvSpPr/>
          <p:nvPr userDrawn="1"/>
        </p:nvSpPr>
        <p:spPr>
          <a:xfrm rot="5400000">
            <a:off x="8719643" y="3385643"/>
            <a:ext cx="6858000" cy="86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50" r:id="rId4"/>
    <p:sldLayoutId id="2147483652" r:id="rId5"/>
    <p:sldLayoutId id="2147483656" r:id="rId6"/>
    <p:sldLayoutId id="2147483657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1" r:id="rId13"/>
    <p:sldLayoutId id="2147483653" r:id="rId14"/>
    <p:sldLayoutId id="2147483672" r:id="rId15"/>
    <p:sldLayoutId id="2147483673" r:id="rId16"/>
    <p:sldLayoutId id="2147483674" r:id="rId17"/>
    <p:sldLayoutId id="2147483677" r:id="rId18"/>
    <p:sldLayoutId id="2147483654" r:id="rId19"/>
    <p:sldLayoutId id="2147483660" r:id="rId20"/>
    <p:sldLayoutId id="2147483661" r:id="rId21"/>
    <p:sldLayoutId id="2147483681" r:id="rId2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8.png"/><Relationship Id="rId5" Type="http://schemas.openxmlformats.org/officeDocument/2006/relationships/image" Target="../media/image59.svg"/><Relationship Id="rId9" Type="http://schemas.openxmlformats.org/officeDocument/2006/relationships/image" Target="../media/image6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Місце для зображення 43">
            <a:extLst>
              <a:ext uri="{FF2B5EF4-FFF2-40B4-BE49-F238E27FC236}">
                <a16:creationId xmlns:a16="http://schemas.microsoft.com/office/drawing/2014/main" id="{1583F255-AF13-4756-96C9-236AB3183BB1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57790" y="-2577403"/>
            <a:ext cx="6873074" cy="12027880"/>
          </a:xfrm>
        </p:spPr>
      </p:pic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2E3EA56B-BEB0-4656-A20B-D15F03B7AC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Портфолио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 сполучна лінія 14" descr="Роздільник">
            <a:extLst>
              <a:ext uri="{FF2B5EF4-FFF2-40B4-BE49-F238E27FC236}">
                <a16:creationId xmlns:a16="http://schemas.microsoft.com/office/drawing/2014/main" id="{E99227BA-E7FE-418C-A9C9-21C49E9DFD3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777113" y="2407072"/>
            <a:ext cx="0" cy="1100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ідзаголовок 6">
            <a:extLst>
              <a:ext uri="{FF2B5EF4-FFF2-40B4-BE49-F238E27FC236}">
                <a16:creationId xmlns:a16="http://schemas.microsoft.com/office/drawing/2014/main" id="{DA0FE6D5-D475-4CBB-A6C2-E3D991A368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uk-UA" dirty="0" smtClean="0"/>
              <a:t>Костюк </a:t>
            </a:r>
            <a:r>
              <a:rPr lang="uk-UA" dirty="0" err="1" smtClean="0"/>
              <a:t>Вероника</a:t>
            </a:r>
            <a:endParaRPr lang="uk-UA" dirty="0"/>
          </a:p>
        </p:txBody>
      </p:sp>
      <p:grpSp>
        <p:nvGrpSpPr>
          <p:cNvPr id="34" name="Група 33" title="геометрична фігура">
            <a:extLst>
              <a:ext uri="{FF2B5EF4-FFF2-40B4-BE49-F238E27FC236}">
                <a16:creationId xmlns:a16="http://schemas.microsoft.com/office/drawing/2014/main" id="{F83DDF3D-91CE-40FB-BC3D-FFB1B5D89E47}"/>
              </a:ext>
            </a:extLst>
          </p:cNvPr>
          <p:cNvGrpSpPr/>
          <p:nvPr/>
        </p:nvGrpSpPr>
        <p:grpSpPr>
          <a:xfrm rot="14400000">
            <a:off x="2652367" y="2055974"/>
            <a:ext cx="1166491" cy="1379850"/>
            <a:chOff x="2451164" y="891257"/>
            <a:chExt cx="2066510" cy="2444489"/>
          </a:xfrm>
        </p:grpSpPr>
        <p:sp>
          <p:nvSpPr>
            <p:cNvPr id="47" name="Полілінія: фігура 46">
              <a:extLst>
                <a:ext uri="{FF2B5EF4-FFF2-40B4-BE49-F238E27FC236}">
                  <a16:creationId xmlns:a16="http://schemas.microsoft.com/office/drawing/2014/main" id="{B6D0B8EE-8E06-4051-87BF-62C153F3FBBB}"/>
                </a:ext>
              </a:extLst>
            </p:cNvPr>
            <p:cNvSpPr/>
            <p:nvPr/>
          </p:nvSpPr>
          <p:spPr>
            <a:xfrm rot="4308689">
              <a:off x="2494071" y="848350"/>
              <a:ext cx="1980696" cy="2066510"/>
            </a:xfrm>
            <a:custGeom>
              <a:avLst/>
              <a:gdLst>
                <a:gd name="connsiteX0" fmla="*/ 0 w 1980696"/>
                <a:gd name="connsiteY0" fmla="*/ 2066510 h 2066510"/>
                <a:gd name="connsiteX1" fmla="*/ 1138078 w 1980696"/>
                <a:gd name="connsiteY1" fmla="*/ 0 h 2066510"/>
                <a:gd name="connsiteX2" fmla="*/ 1980696 w 1980696"/>
                <a:gd name="connsiteY2" fmla="*/ 1530016 h 2066510"/>
                <a:gd name="connsiteX3" fmla="*/ 1459417 w 1980696"/>
                <a:gd name="connsiteY3" fmla="*/ 2066510 h 2066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696" h="2066510">
                  <a:moveTo>
                    <a:pt x="0" y="2066510"/>
                  </a:moveTo>
                  <a:lnTo>
                    <a:pt x="1138078" y="0"/>
                  </a:lnTo>
                  <a:lnTo>
                    <a:pt x="1980696" y="1530016"/>
                  </a:lnTo>
                  <a:lnTo>
                    <a:pt x="1459417" y="2066510"/>
                  </a:lnTo>
                  <a:close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sp>
          <p:nvSpPr>
            <p:cNvPr id="12" name="Полілінія: Фігура 11">
              <a:extLst>
                <a:ext uri="{FF2B5EF4-FFF2-40B4-BE49-F238E27FC236}">
                  <a16:creationId xmlns:a16="http://schemas.microsoft.com/office/drawing/2014/main" id="{298CE312-D679-4677-A70A-DD8680158C70}"/>
                </a:ext>
              </a:extLst>
            </p:cNvPr>
            <p:cNvSpPr/>
            <p:nvPr/>
          </p:nvSpPr>
          <p:spPr>
            <a:xfrm rot="17100000">
              <a:off x="2845997" y="2637537"/>
              <a:ext cx="749854" cy="646563"/>
            </a:xfrm>
            <a:custGeom>
              <a:avLst/>
              <a:gdLst>
                <a:gd name="connsiteX0" fmla="*/ 0 w 1980696"/>
                <a:gd name="connsiteY0" fmla="*/ 2066510 h 2066510"/>
                <a:gd name="connsiteX1" fmla="*/ 1138078 w 1980696"/>
                <a:gd name="connsiteY1" fmla="*/ 0 h 2066510"/>
                <a:gd name="connsiteX2" fmla="*/ 1980696 w 1980696"/>
                <a:gd name="connsiteY2" fmla="*/ 1530016 h 2066510"/>
                <a:gd name="connsiteX3" fmla="*/ 1459417 w 1980696"/>
                <a:gd name="connsiteY3" fmla="*/ 2066510 h 2066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696" h="2066510">
                  <a:moveTo>
                    <a:pt x="0" y="2066510"/>
                  </a:moveTo>
                  <a:lnTo>
                    <a:pt x="1138078" y="0"/>
                  </a:lnTo>
                  <a:lnTo>
                    <a:pt x="1980696" y="1530016"/>
                  </a:lnTo>
                  <a:lnTo>
                    <a:pt x="1459417" y="2066510"/>
                  </a:lnTo>
                  <a:close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</p:grpSp>
    </p:spTree>
    <p:extLst>
      <p:ext uri="{BB962C8B-B14F-4D97-AF65-F5344CB8AC3E}">
        <p14:creationId xmlns:p14="http://schemas.microsoft.com/office/powerpoint/2010/main" val="4026287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Місце для зображення 5"/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" t="380" r="-290" b="24466"/>
          <a:stretch/>
        </p:blipFill>
        <p:spPr/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solidFill>
            <a:schemeClr val="accent3">
              <a:lumMod val="75000"/>
              <a:alpha val="80000"/>
            </a:schemeClr>
          </a:solidFill>
        </p:spPr>
        <p:txBody>
          <a:bodyPr/>
          <a:lstStyle/>
          <a:p>
            <a:r>
              <a:rPr lang="ru-RU" dirty="0" smtClean="0"/>
              <a:t>Веду русскоязычный блог </a:t>
            </a:r>
            <a:r>
              <a:rPr lang="pl-PL" dirty="0" smtClean="0"/>
              <a:t>@nika.dairy</a:t>
            </a:r>
            <a:endParaRPr lang="uk-UA" dirty="0"/>
          </a:p>
        </p:txBody>
      </p:sp>
      <p:sp>
        <p:nvSpPr>
          <p:cNvPr id="4" name="Пі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Владею русским на отличном уровне носителя языка.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3058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solidFill>
            <a:schemeClr val="accent3">
              <a:lumMod val="50000"/>
              <a:alpha val="80000"/>
            </a:schemeClr>
          </a:solidFill>
        </p:spPr>
        <p:txBody>
          <a:bodyPr/>
          <a:lstStyle/>
          <a:p>
            <a:r>
              <a:rPr lang="uk-UA" dirty="0" smtClean="0"/>
              <a:t>Втім, мій перший досвід був таки україномовний</a:t>
            </a:r>
            <a:endParaRPr lang="uk-UA" dirty="0"/>
          </a:p>
        </p:txBody>
      </p:sp>
      <p:sp>
        <p:nvSpPr>
          <p:cNvPr id="4" name="Пі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Я виросла в україномовній сім’ї. Знаю солов’їну досконало. </a:t>
            </a:r>
            <a:endParaRPr lang="uk-UA" dirty="0"/>
          </a:p>
        </p:txBody>
      </p:sp>
      <p:pic>
        <p:nvPicPr>
          <p:cNvPr id="8" name="Місце для зображення 7"/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" t="1245" r="-290" b="18925"/>
          <a:stretch/>
        </p:blipFill>
        <p:spPr/>
      </p:pic>
    </p:spTree>
    <p:extLst>
      <p:ext uri="{BB962C8B-B14F-4D97-AF65-F5344CB8AC3E}">
        <p14:creationId xmlns:p14="http://schemas.microsoft.com/office/powerpoint/2010/main" val="2826260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Georgia" panose="02040502050405020303" pitchFamily="18" charset="0"/>
              </a:rPr>
              <a:t>Далі Ви зможете ознайомитись з прикладами мого письма: </a:t>
            </a:r>
            <a:endParaRPr lang="uk-UA" dirty="0">
              <a:latin typeface="Georgia" panose="02040502050405020303" pitchFamily="18" charset="0"/>
            </a:endParaRPr>
          </a:p>
        </p:txBody>
      </p:sp>
      <p:pic>
        <p:nvPicPr>
          <p:cNvPr id="9" name="Місце для вмісту 8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1419919"/>
            <a:ext cx="5472113" cy="13862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Місце для тексту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uk-UA" dirty="0" smtClean="0"/>
              <a:t>Я дуже люблю англійську мову. Вивчала її протягом 5 років і практикую дотепер. Маю твердий В2 (</a:t>
            </a:r>
            <a:r>
              <a:rPr lang="en-US" dirty="0" smtClean="0"/>
              <a:t>Upper Intermediate </a:t>
            </a:r>
            <a:r>
              <a:rPr lang="ru-RU" dirty="0" smtClean="0"/>
              <a:t>(</a:t>
            </a:r>
            <a:r>
              <a:rPr lang="uk-UA" dirty="0" smtClean="0"/>
              <a:t>рівень знання мови вище середнього)). </a:t>
            </a:r>
          </a:p>
          <a:p>
            <a:r>
              <a:rPr lang="ru-RU" dirty="0" smtClean="0"/>
              <a:t>Я очень люблю английский язык. Изучала его в течение 5 лет и практикую до сих пор. Имею твердый В2 </a:t>
            </a:r>
            <a:r>
              <a:rPr lang="uk-UA" dirty="0"/>
              <a:t>(</a:t>
            </a:r>
            <a:r>
              <a:rPr lang="en-US" dirty="0"/>
              <a:t>Upper Intermediate </a:t>
            </a:r>
            <a:r>
              <a:rPr lang="ru-RU" dirty="0" smtClean="0"/>
              <a:t>(</a:t>
            </a:r>
            <a:r>
              <a:rPr lang="uk-UA" dirty="0" err="1" smtClean="0"/>
              <a:t>уровень</a:t>
            </a:r>
            <a:r>
              <a:rPr lang="uk-UA" dirty="0" smtClean="0"/>
              <a:t> </a:t>
            </a:r>
            <a:r>
              <a:rPr lang="uk-UA" dirty="0" err="1" smtClean="0"/>
              <a:t>знания</a:t>
            </a:r>
            <a:r>
              <a:rPr lang="uk-UA" dirty="0" smtClean="0"/>
              <a:t> </a:t>
            </a:r>
            <a:r>
              <a:rPr lang="uk-UA" dirty="0" err="1" smtClean="0"/>
              <a:t>языка</a:t>
            </a:r>
            <a:r>
              <a:rPr lang="uk-UA" dirty="0" smtClean="0"/>
              <a:t> </a:t>
            </a:r>
            <a:r>
              <a:rPr lang="uk-UA" dirty="0" err="1" smtClean="0"/>
              <a:t>выше</a:t>
            </a:r>
            <a:r>
              <a:rPr lang="uk-UA" dirty="0" smtClean="0"/>
              <a:t> </a:t>
            </a:r>
            <a:r>
              <a:rPr lang="uk-UA" dirty="0" err="1" smtClean="0"/>
              <a:t>среднего</a:t>
            </a:r>
            <a:r>
              <a:rPr lang="uk-UA" dirty="0" smtClean="0"/>
              <a:t>)). </a:t>
            </a:r>
          </a:p>
          <a:p>
            <a:r>
              <a:rPr lang="en-US" dirty="0" smtClean="0"/>
              <a:t>I`m in </a:t>
            </a:r>
            <a:r>
              <a:rPr lang="en-US" dirty="0"/>
              <a:t>love </a:t>
            </a:r>
            <a:r>
              <a:rPr lang="en-US" dirty="0" smtClean="0"/>
              <a:t>with English. </a:t>
            </a:r>
            <a:r>
              <a:rPr lang="en-US" dirty="0"/>
              <a:t>I studied </a:t>
            </a:r>
            <a:r>
              <a:rPr lang="en-US" dirty="0" smtClean="0"/>
              <a:t>this language </a:t>
            </a:r>
            <a:r>
              <a:rPr lang="en-US" dirty="0"/>
              <a:t>for 5 years and still practice it. I have a strong B2 (Upper Intermediate).</a:t>
            </a:r>
            <a:endParaRPr lang="uk-UA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3217237"/>
            <a:ext cx="5472113" cy="27214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511983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Місце для зображення 7">
            <a:extLst>
              <a:ext uri="{FF2B5EF4-FFF2-40B4-BE49-F238E27FC236}">
                <a16:creationId xmlns:a16="http://schemas.microsoft.com/office/drawing/2014/main" id="{C6EF0DE7-33B5-D141-BBF6-CAB5BBE6411B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30"/>
          <a:stretch/>
        </p:blipFill>
        <p:spPr>
          <a:xfrm>
            <a:off x="0" y="0"/>
            <a:ext cx="12192000" cy="6883122"/>
          </a:xfrm>
        </p:spPr>
      </p:pic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BDC24D3-EEF0-4B69-A174-E4DFF78848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 сполучна лінія 4" descr="Роздільник">
            <a:extLst>
              <a:ext uri="{FF2B5EF4-FFF2-40B4-BE49-F238E27FC236}">
                <a16:creationId xmlns:a16="http://schemas.microsoft.com/office/drawing/2014/main" id="{FE07C9EC-5158-440C-995A-EAC50D3E05D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777113" y="2412127"/>
            <a:ext cx="0" cy="1100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ідзаголовок 6">
            <a:extLst>
              <a:ext uri="{FF2B5EF4-FFF2-40B4-BE49-F238E27FC236}">
                <a16:creationId xmlns:a16="http://schemas.microsoft.com/office/drawing/2014/main" id="{ACCCCDAD-0E0B-437F-8CAA-0536470B2E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uk-UA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Вероника</a:t>
            </a:r>
            <a:r>
              <a:rPr lang="uk-UA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Костюк</a:t>
            </a:r>
            <a:endParaRPr lang="uk-UA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Графіка 12" descr="Користувач" title="Піктограма: ім’я доповідача">
            <a:extLst>
              <a:ext uri="{FF2B5EF4-FFF2-40B4-BE49-F238E27FC236}">
                <a16:creationId xmlns:a16="http://schemas.microsoft.com/office/drawing/2014/main" id="{708AF784-88DE-4E89-A28B-BECD54FC11C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284624" y="3886690"/>
            <a:ext cx="164463" cy="164463"/>
          </a:xfrm>
          <a:prstGeom prst="rect">
            <a:avLst/>
          </a:prstGeom>
        </p:spPr>
      </p:pic>
      <p:sp>
        <p:nvSpPr>
          <p:cNvPr id="10" name="Місце для тексту 9">
            <a:extLst>
              <a:ext uri="{FF2B5EF4-FFF2-40B4-BE49-F238E27FC236}">
                <a16:creationId xmlns:a16="http://schemas.microsoft.com/office/drawing/2014/main" id="{2EF9E03C-A81E-4083-9F20-EF8FFAF5914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635068" y="4218383"/>
            <a:ext cx="4508500" cy="277342"/>
          </a:xfrm>
        </p:spPr>
        <p:txBody>
          <a:bodyPr rtlCol="0"/>
          <a:lstStyle/>
          <a:p>
            <a:pPr rtl="0"/>
            <a:r>
              <a:rPr lang="en-US" dirty="0" err="1" smtClean="0"/>
              <a:t>nikalektiy</a:t>
            </a:r>
            <a:r>
              <a:rPr lang="uk-UA" dirty="0" smtClean="0"/>
              <a:t>@</a:t>
            </a:r>
            <a:r>
              <a:rPr lang="en-US" dirty="0" smtClean="0"/>
              <a:t>g</a:t>
            </a:r>
            <a:r>
              <a:rPr lang="uk-UA" dirty="0" smtClean="0"/>
              <a:t>mail.com</a:t>
            </a:r>
            <a:endParaRPr lang="uk-UA" dirty="0"/>
          </a:p>
        </p:txBody>
      </p:sp>
      <p:pic>
        <p:nvPicPr>
          <p:cNvPr id="14" name="Графіка 13" descr="Конверт" title="Піктограма: адреса електронної пошти доповідача">
            <a:extLst>
              <a:ext uri="{FF2B5EF4-FFF2-40B4-BE49-F238E27FC236}">
                <a16:creationId xmlns:a16="http://schemas.microsoft.com/office/drawing/2014/main" id="{4F2D4997-93AD-4A62-8488-4572923DB817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7284028" y="4238937"/>
            <a:ext cx="164463" cy="16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1481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Great Pitch Decks - Environment">
      <a:dk1>
        <a:sysClr val="windowText" lastClr="000000"/>
      </a:dk1>
      <a:lt1>
        <a:sysClr val="window" lastClr="FFFFFF"/>
      </a:lt1>
      <a:dk2>
        <a:srgbClr val="375C1E"/>
      </a:dk2>
      <a:lt2>
        <a:srgbClr val="E2DFCC"/>
      </a:lt2>
      <a:accent1>
        <a:srgbClr val="9ACB39"/>
      </a:accent1>
      <a:accent2>
        <a:srgbClr val="64C24A"/>
      </a:accent2>
      <a:accent3>
        <a:srgbClr val="297D53"/>
      </a:accent3>
      <a:accent4>
        <a:srgbClr val="FECF3F"/>
      </a:accent4>
      <a:accent5>
        <a:srgbClr val="F99D40"/>
      </a:accent5>
      <a:accent6>
        <a:srgbClr val="715C21"/>
      </a:accent6>
      <a:hlink>
        <a:srgbClr val="63A537"/>
      </a:hlink>
      <a:folHlink>
        <a:srgbClr val="63A537"/>
      </a:folHlink>
    </a:clrScheme>
    <a:fontScheme name="Custom 143">
      <a:majorFont>
        <a:latin typeface="Rockwell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9716957_TF16411174.potx" id="{C5FB9B79-0B18-4961-B114-BC2CA3B93FE2}" vid="{4E978F33-EFF1-4D76-B3FB-74B890445B91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Набір слайдів</Template>
  <TotalTime>0</TotalTime>
  <Words>138</Words>
  <Application>Microsoft Office PowerPoint</Application>
  <PresentationFormat>Широкий екран</PresentationFormat>
  <Paragraphs>14</Paragraphs>
  <Slides>5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Times New Roman</vt:lpstr>
      <vt:lpstr>Тема Office</vt:lpstr>
      <vt:lpstr>Портфолио</vt:lpstr>
      <vt:lpstr>Веду русскоязычный блог @nika.dairy</vt:lpstr>
      <vt:lpstr>Втім, мій перший досвід був таки україномовний</vt:lpstr>
      <vt:lpstr>Далі Ви зможете ознайомитись з прикладами мого письма: </vt:lpstr>
      <vt:lpstr>Спасибо!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2021-12-03T16:40:51Z</dcterms:created>
  <dcterms:modified xsi:type="dcterms:W3CDTF">2021-12-03T17:04:50Z</dcterms:modified>
</cp:coreProperties>
</file>