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9" r:id="rId29"/>
    <p:sldId id="290" r:id="rId30"/>
    <p:sldId id="291" r:id="rId31"/>
    <p:sldId id="285" r:id="rId32"/>
    <p:sldId id="286" r:id="rId33"/>
    <p:sldId id="292" r:id="rId34"/>
    <p:sldId id="293" r:id="rId35"/>
    <p:sldId id="294" r:id="rId36"/>
    <p:sldId id="288" r:id="rId37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416" y="-90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0F580F-A3A0-4A9E-8047-5EE2D15136A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5573EC-9B17-44E4-9F89-7536580E7549}">
      <dgm:prSet phldrT="[Текст]" custT="1"/>
      <dgm:spPr/>
      <dgm:t>
        <a:bodyPr/>
        <a:lstStyle/>
        <a:p>
          <a:r>
            <a:rPr lang="ru-RU" sz="4800" dirty="0" smtClean="0">
              <a:latin typeface="Comic Sans MS" panose="030F0702030302020204" pitchFamily="66" charset="0"/>
            </a:rPr>
            <a:t>Виды воображения</a:t>
          </a:r>
          <a:endParaRPr lang="ru-RU" sz="4800" dirty="0">
            <a:latin typeface="Comic Sans MS" panose="030F0702030302020204" pitchFamily="66" charset="0"/>
          </a:endParaRPr>
        </a:p>
      </dgm:t>
    </dgm:pt>
    <dgm:pt modelId="{094219E3-ADBA-451D-BC44-2883C85B1432}" type="parTrans" cxnId="{26A1F377-9D01-423E-962C-731F613835A0}">
      <dgm:prSet/>
      <dgm:spPr/>
      <dgm:t>
        <a:bodyPr/>
        <a:lstStyle/>
        <a:p>
          <a:endParaRPr lang="ru-RU"/>
        </a:p>
      </dgm:t>
    </dgm:pt>
    <dgm:pt modelId="{E65137FB-8ECB-493C-BAEB-611413930EAA}" type="sibTrans" cxnId="{26A1F377-9D01-423E-962C-731F613835A0}">
      <dgm:prSet/>
      <dgm:spPr/>
      <dgm:t>
        <a:bodyPr/>
        <a:lstStyle/>
        <a:p>
          <a:endParaRPr lang="ru-RU"/>
        </a:p>
      </dgm:t>
    </dgm:pt>
    <dgm:pt modelId="{86E4D055-FB04-4BDC-B6FF-D08AE5C577AB}">
      <dgm:prSet phldrT="[Текст]" custT="1"/>
      <dgm:spPr/>
      <dgm:t>
        <a:bodyPr/>
        <a:lstStyle/>
        <a:p>
          <a:r>
            <a:rPr lang="ru-RU" sz="4400" dirty="0" smtClean="0"/>
            <a:t>Активное</a:t>
          </a:r>
          <a:endParaRPr lang="ru-RU" sz="4400" dirty="0"/>
        </a:p>
      </dgm:t>
    </dgm:pt>
    <dgm:pt modelId="{01C5E042-507B-4C17-A27B-765661D54171}" type="parTrans" cxnId="{02579C11-BA2D-4059-814D-7DBD5D751523}">
      <dgm:prSet/>
      <dgm:spPr>
        <a:ln>
          <a:solidFill>
            <a:schemeClr val="bg1"/>
          </a:solidFill>
        </a:ln>
      </dgm:spPr>
      <dgm:t>
        <a:bodyPr/>
        <a:lstStyle/>
        <a:p>
          <a:endParaRPr lang="ru-RU"/>
        </a:p>
      </dgm:t>
    </dgm:pt>
    <dgm:pt modelId="{205B82A2-CDC0-4A8A-BEB0-A9835A19050F}" type="sibTrans" cxnId="{02579C11-BA2D-4059-814D-7DBD5D751523}">
      <dgm:prSet/>
      <dgm:spPr/>
      <dgm:t>
        <a:bodyPr/>
        <a:lstStyle/>
        <a:p>
          <a:endParaRPr lang="ru-RU"/>
        </a:p>
      </dgm:t>
    </dgm:pt>
    <dgm:pt modelId="{6C2DFC24-0DEE-4FE6-94CC-C37EB64B24E6}">
      <dgm:prSet phldrT="[Текст]" custT="1"/>
      <dgm:spPr/>
      <dgm:t>
        <a:bodyPr/>
        <a:lstStyle/>
        <a:p>
          <a:r>
            <a:rPr lang="ru-RU" sz="1800" b="1" i="1" dirty="0" smtClean="0">
              <a:latin typeface="Comic Sans MS" panose="030F0702030302020204" pitchFamily="66" charset="0"/>
            </a:rPr>
            <a:t>Творческое</a:t>
          </a:r>
          <a:endParaRPr lang="ru-RU" sz="1800" b="1" dirty="0">
            <a:latin typeface="Comic Sans MS" panose="030F0702030302020204" pitchFamily="66" charset="0"/>
          </a:endParaRPr>
        </a:p>
      </dgm:t>
    </dgm:pt>
    <dgm:pt modelId="{3096B76F-1B3D-47D0-AB6D-4BC7002078F7}" type="parTrans" cxnId="{35FD6399-BB43-4C9E-BFAA-4F7488494FBD}">
      <dgm:prSet/>
      <dgm:spPr/>
      <dgm:t>
        <a:bodyPr/>
        <a:lstStyle/>
        <a:p>
          <a:endParaRPr lang="ru-RU"/>
        </a:p>
      </dgm:t>
    </dgm:pt>
    <dgm:pt modelId="{4DFA3DDE-A586-47D5-B99C-D3A0D8D4C3BE}" type="sibTrans" cxnId="{35FD6399-BB43-4C9E-BFAA-4F7488494FBD}">
      <dgm:prSet/>
      <dgm:spPr/>
      <dgm:t>
        <a:bodyPr/>
        <a:lstStyle/>
        <a:p>
          <a:endParaRPr lang="ru-RU"/>
        </a:p>
      </dgm:t>
    </dgm:pt>
    <dgm:pt modelId="{5F4C8585-3CE5-490C-927A-46BE035F048E}">
      <dgm:prSet phldrT="[Текст]" custT="1"/>
      <dgm:spPr/>
      <dgm:t>
        <a:bodyPr/>
        <a:lstStyle/>
        <a:p>
          <a:r>
            <a:rPr lang="ru-RU" sz="1800" b="1" dirty="0" smtClean="0">
              <a:latin typeface="Comic Sans MS" panose="030F0702030302020204" pitchFamily="66" charset="0"/>
            </a:rPr>
            <a:t>Воссоздающее</a:t>
          </a:r>
          <a:endParaRPr lang="ru-RU" sz="1800" b="1" dirty="0">
            <a:latin typeface="Comic Sans MS" panose="030F0702030302020204" pitchFamily="66" charset="0"/>
          </a:endParaRPr>
        </a:p>
      </dgm:t>
    </dgm:pt>
    <dgm:pt modelId="{E2416ED9-EB15-4B8B-99C2-6570F11A781C}" type="parTrans" cxnId="{9006DCC7-0274-4F8E-96C8-3C087F86626D}">
      <dgm:prSet/>
      <dgm:spPr/>
      <dgm:t>
        <a:bodyPr/>
        <a:lstStyle/>
        <a:p>
          <a:endParaRPr lang="ru-RU"/>
        </a:p>
      </dgm:t>
    </dgm:pt>
    <dgm:pt modelId="{C3A2E656-1AAA-46FF-A71A-4FADB1BC7DBB}" type="sibTrans" cxnId="{9006DCC7-0274-4F8E-96C8-3C087F86626D}">
      <dgm:prSet/>
      <dgm:spPr/>
      <dgm:t>
        <a:bodyPr/>
        <a:lstStyle/>
        <a:p>
          <a:endParaRPr lang="ru-RU"/>
        </a:p>
      </dgm:t>
    </dgm:pt>
    <dgm:pt modelId="{685BDEE6-6E69-471A-8F1C-69E616ACFE76}">
      <dgm:prSet phldrT="[Текст]" custT="1"/>
      <dgm:spPr/>
      <dgm:t>
        <a:bodyPr/>
        <a:lstStyle/>
        <a:p>
          <a:r>
            <a:rPr lang="ru-RU" sz="4400" dirty="0" smtClean="0"/>
            <a:t>Пассивное</a:t>
          </a:r>
          <a:endParaRPr lang="ru-RU" sz="4400" dirty="0"/>
        </a:p>
      </dgm:t>
    </dgm:pt>
    <dgm:pt modelId="{4989D714-EC6B-4CC5-A886-B49A3B2898B6}" type="parTrans" cxnId="{8034E635-56F4-4348-BE49-DB4999F4A51E}">
      <dgm:prSet/>
      <dgm:spPr>
        <a:solidFill>
          <a:schemeClr val="bg1"/>
        </a:solidFill>
        <a:ln>
          <a:solidFill>
            <a:schemeClr val="bg1"/>
          </a:solidFill>
        </a:ln>
      </dgm:spPr>
      <dgm:t>
        <a:bodyPr/>
        <a:lstStyle/>
        <a:p>
          <a:endParaRPr lang="ru-RU"/>
        </a:p>
      </dgm:t>
    </dgm:pt>
    <dgm:pt modelId="{59A30AFF-D275-416D-83B1-4D0BC64D7FE3}" type="sibTrans" cxnId="{8034E635-56F4-4348-BE49-DB4999F4A51E}">
      <dgm:prSet/>
      <dgm:spPr/>
      <dgm:t>
        <a:bodyPr/>
        <a:lstStyle/>
        <a:p>
          <a:endParaRPr lang="ru-RU"/>
        </a:p>
      </dgm:t>
    </dgm:pt>
    <dgm:pt modelId="{43C1CA9C-D020-40BA-9038-840644454DB5}">
      <dgm:prSet phldrT="[Текст]" custT="1"/>
      <dgm:spPr/>
      <dgm:t>
        <a:bodyPr/>
        <a:lstStyle/>
        <a:p>
          <a:r>
            <a:rPr lang="ru-RU" sz="1800" b="1" dirty="0" smtClean="0">
              <a:latin typeface="Comic Sans MS" panose="030F0702030302020204" pitchFamily="66" charset="0"/>
            </a:rPr>
            <a:t>Преднамеренное</a:t>
          </a:r>
          <a:endParaRPr lang="ru-RU" sz="1800" b="1" dirty="0">
            <a:latin typeface="Comic Sans MS" panose="030F0702030302020204" pitchFamily="66" charset="0"/>
          </a:endParaRPr>
        </a:p>
      </dgm:t>
    </dgm:pt>
    <dgm:pt modelId="{92A80E7E-7565-4C8E-B68B-72F69F517D27}" type="parTrans" cxnId="{09FA2A7E-46AD-41EE-B2DD-BA66EDB5A312}">
      <dgm:prSet/>
      <dgm:spPr/>
      <dgm:t>
        <a:bodyPr/>
        <a:lstStyle/>
        <a:p>
          <a:endParaRPr lang="ru-RU"/>
        </a:p>
      </dgm:t>
    </dgm:pt>
    <dgm:pt modelId="{027AEDDA-C532-4ACA-BD15-8476CAC71AEE}" type="sibTrans" cxnId="{09FA2A7E-46AD-41EE-B2DD-BA66EDB5A312}">
      <dgm:prSet/>
      <dgm:spPr/>
      <dgm:t>
        <a:bodyPr/>
        <a:lstStyle/>
        <a:p>
          <a:endParaRPr lang="ru-RU"/>
        </a:p>
      </dgm:t>
    </dgm:pt>
    <dgm:pt modelId="{B425AF95-2295-4D87-AEDF-493A67C26F99}">
      <dgm:prSet phldrT="[Текст]" custT="1"/>
      <dgm:spPr/>
      <dgm:t>
        <a:bodyPr/>
        <a:lstStyle/>
        <a:p>
          <a:r>
            <a:rPr lang="ru-RU" sz="1800" b="1" dirty="0" smtClean="0">
              <a:latin typeface="Comic Sans MS" panose="030F0702030302020204" pitchFamily="66" charset="0"/>
            </a:rPr>
            <a:t>Непреднамеренное</a:t>
          </a:r>
          <a:endParaRPr lang="ru-RU" sz="1800" b="1" dirty="0">
            <a:latin typeface="Comic Sans MS" panose="030F0702030302020204" pitchFamily="66" charset="0"/>
          </a:endParaRPr>
        </a:p>
      </dgm:t>
    </dgm:pt>
    <dgm:pt modelId="{6EC88FFE-5B23-4F4E-A319-2E703366B119}" type="parTrans" cxnId="{FF6C72E5-0EA2-4EBE-AF25-BAEF140E6036}">
      <dgm:prSet/>
      <dgm:spPr/>
      <dgm:t>
        <a:bodyPr/>
        <a:lstStyle/>
        <a:p>
          <a:endParaRPr lang="ru-RU"/>
        </a:p>
      </dgm:t>
    </dgm:pt>
    <dgm:pt modelId="{FCE91832-9D35-41BD-A9C0-186561727208}" type="sibTrans" cxnId="{FF6C72E5-0EA2-4EBE-AF25-BAEF140E6036}">
      <dgm:prSet/>
      <dgm:spPr/>
      <dgm:t>
        <a:bodyPr/>
        <a:lstStyle/>
        <a:p>
          <a:endParaRPr lang="ru-RU"/>
        </a:p>
      </dgm:t>
    </dgm:pt>
    <dgm:pt modelId="{C6B0F916-B121-4A9F-A056-79685D839188}" type="pres">
      <dgm:prSet presAssocID="{130F580F-A3A0-4A9E-8047-5EE2D15136A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2FA9C8E-D3A9-48DC-816A-B1278290B859}" type="pres">
      <dgm:prSet presAssocID="{8E5573EC-9B17-44E4-9F89-7536580E7549}" presName="hierRoot1" presStyleCnt="0"/>
      <dgm:spPr/>
    </dgm:pt>
    <dgm:pt modelId="{86F2CEC7-BC43-4A0C-ADFA-EF9394AD97F3}" type="pres">
      <dgm:prSet presAssocID="{8E5573EC-9B17-44E4-9F89-7536580E7549}" presName="composite" presStyleCnt="0"/>
      <dgm:spPr/>
    </dgm:pt>
    <dgm:pt modelId="{5C51AEB0-654A-48FB-B2D0-2E06D23421AE}" type="pres">
      <dgm:prSet presAssocID="{8E5573EC-9B17-44E4-9F89-7536580E7549}" presName="background" presStyleLbl="node0" presStyleIdx="0" presStyleCnt="1"/>
      <dgm:spPr>
        <a:solidFill>
          <a:srgbClr val="FFFF00"/>
        </a:solidFill>
        <a:ln w="76200"/>
      </dgm:spPr>
    </dgm:pt>
    <dgm:pt modelId="{6448FADC-0F10-4612-89E9-C283B65D41DE}" type="pres">
      <dgm:prSet presAssocID="{8E5573EC-9B17-44E4-9F89-7536580E7549}" presName="text" presStyleLbl="fgAcc0" presStyleIdx="0" presStyleCnt="1" custScaleX="312540" custScaleY="183789" custLinFactNeighborX="6948" custLinFactNeighborY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CB5550A-7226-4975-9F80-D87261E9B061}" type="pres">
      <dgm:prSet presAssocID="{8E5573EC-9B17-44E4-9F89-7536580E7549}" presName="hierChild2" presStyleCnt="0"/>
      <dgm:spPr/>
    </dgm:pt>
    <dgm:pt modelId="{BA0FC024-03D5-427C-B39E-BF10C915F65D}" type="pres">
      <dgm:prSet presAssocID="{01C5E042-507B-4C17-A27B-765661D54171}" presName="Name10" presStyleLbl="parChTrans1D2" presStyleIdx="0" presStyleCnt="2"/>
      <dgm:spPr/>
      <dgm:t>
        <a:bodyPr/>
        <a:lstStyle/>
        <a:p>
          <a:endParaRPr lang="ru-RU"/>
        </a:p>
      </dgm:t>
    </dgm:pt>
    <dgm:pt modelId="{BF69451C-2575-46D9-87CE-7B34AFFA7B63}" type="pres">
      <dgm:prSet presAssocID="{86E4D055-FB04-4BDC-B6FF-D08AE5C577AB}" presName="hierRoot2" presStyleCnt="0"/>
      <dgm:spPr/>
    </dgm:pt>
    <dgm:pt modelId="{C781C21A-9889-4113-8C83-2EC273DF04B1}" type="pres">
      <dgm:prSet presAssocID="{86E4D055-FB04-4BDC-B6FF-D08AE5C577AB}" presName="composite2" presStyleCnt="0"/>
      <dgm:spPr/>
    </dgm:pt>
    <dgm:pt modelId="{6E2B9E04-12AC-44B1-AD5B-B542C5E12BC4}" type="pres">
      <dgm:prSet presAssocID="{86E4D055-FB04-4BDC-B6FF-D08AE5C577AB}" presName="background2" presStyleLbl="node2" presStyleIdx="0" presStyleCnt="2"/>
      <dgm:spPr>
        <a:solidFill>
          <a:srgbClr val="FF0000"/>
        </a:solidFill>
      </dgm:spPr>
    </dgm:pt>
    <dgm:pt modelId="{84A13989-E628-4151-A383-57FD037062D6}" type="pres">
      <dgm:prSet presAssocID="{86E4D055-FB04-4BDC-B6FF-D08AE5C577AB}" presName="text2" presStyleLbl="fgAcc2" presStyleIdx="0" presStyleCnt="2" custScaleX="219037" custScaleY="149172" custLinFactNeighborX="11260" custLinFactNeighborY="87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BAB7D7-5A68-4E4E-AE84-CA224CFD9FBD}" type="pres">
      <dgm:prSet presAssocID="{86E4D055-FB04-4BDC-B6FF-D08AE5C577AB}" presName="hierChild3" presStyleCnt="0"/>
      <dgm:spPr/>
    </dgm:pt>
    <dgm:pt modelId="{3495029E-C41B-4F73-8615-8AEADB0204F1}" type="pres">
      <dgm:prSet presAssocID="{3096B76F-1B3D-47D0-AB6D-4BC7002078F7}" presName="Name17" presStyleLbl="parChTrans1D3" presStyleIdx="0" presStyleCnt="4"/>
      <dgm:spPr/>
      <dgm:t>
        <a:bodyPr/>
        <a:lstStyle/>
        <a:p>
          <a:endParaRPr lang="ru-RU"/>
        </a:p>
      </dgm:t>
    </dgm:pt>
    <dgm:pt modelId="{826D440E-619E-4B33-9676-EFA347E98ACA}" type="pres">
      <dgm:prSet presAssocID="{6C2DFC24-0DEE-4FE6-94CC-C37EB64B24E6}" presName="hierRoot3" presStyleCnt="0"/>
      <dgm:spPr/>
    </dgm:pt>
    <dgm:pt modelId="{6C4280DE-B6A2-49B9-AD4A-897D7C9B4FC2}" type="pres">
      <dgm:prSet presAssocID="{6C2DFC24-0DEE-4FE6-94CC-C37EB64B24E6}" presName="composite3" presStyleCnt="0"/>
      <dgm:spPr/>
    </dgm:pt>
    <dgm:pt modelId="{C906D5A7-E2D8-4558-B2FE-FB48E0FE3391}" type="pres">
      <dgm:prSet presAssocID="{6C2DFC24-0DEE-4FE6-94CC-C37EB64B24E6}" presName="background3" presStyleLbl="node3" presStyleIdx="0" presStyleCnt="4"/>
      <dgm:spPr>
        <a:solidFill>
          <a:srgbClr val="FFC000"/>
        </a:solidFill>
      </dgm:spPr>
    </dgm:pt>
    <dgm:pt modelId="{1D3802D6-B10A-40CD-812F-CBF84A871F6D}" type="pres">
      <dgm:prSet presAssocID="{6C2DFC24-0DEE-4FE6-94CC-C37EB64B24E6}" presName="text3" presStyleLbl="fgAcc3" presStyleIdx="0" presStyleCnt="4" custScaleX="123996" custLinFactNeighborX="-180" custLinFactNeighborY="583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DA4235-04BF-41EA-BE52-2AB06818EE8A}" type="pres">
      <dgm:prSet presAssocID="{6C2DFC24-0DEE-4FE6-94CC-C37EB64B24E6}" presName="hierChild4" presStyleCnt="0"/>
      <dgm:spPr/>
    </dgm:pt>
    <dgm:pt modelId="{C83112D5-A749-4EA3-BB08-6665002D3EDD}" type="pres">
      <dgm:prSet presAssocID="{E2416ED9-EB15-4B8B-99C2-6570F11A781C}" presName="Name17" presStyleLbl="parChTrans1D3" presStyleIdx="1" presStyleCnt="4"/>
      <dgm:spPr/>
      <dgm:t>
        <a:bodyPr/>
        <a:lstStyle/>
        <a:p>
          <a:endParaRPr lang="ru-RU"/>
        </a:p>
      </dgm:t>
    </dgm:pt>
    <dgm:pt modelId="{F0329743-8760-4F2C-B21D-B83461A379A4}" type="pres">
      <dgm:prSet presAssocID="{5F4C8585-3CE5-490C-927A-46BE035F048E}" presName="hierRoot3" presStyleCnt="0"/>
      <dgm:spPr/>
    </dgm:pt>
    <dgm:pt modelId="{A656AB56-4482-4323-8AB6-98B5F382B8E5}" type="pres">
      <dgm:prSet presAssocID="{5F4C8585-3CE5-490C-927A-46BE035F048E}" presName="composite3" presStyleCnt="0"/>
      <dgm:spPr/>
    </dgm:pt>
    <dgm:pt modelId="{665D0977-6FCC-470B-B3DE-9C997A0C0DDB}" type="pres">
      <dgm:prSet presAssocID="{5F4C8585-3CE5-490C-927A-46BE035F048E}" presName="background3" presStyleLbl="node3" presStyleIdx="1" presStyleCnt="4"/>
      <dgm:spPr>
        <a:solidFill>
          <a:schemeClr val="accent6">
            <a:lumMod val="75000"/>
          </a:schemeClr>
        </a:solidFill>
      </dgm:spPr>
    </dgm:pt>
    <dgm:pt modelId="{E3BD6257-2F21-4A46-951F-BBA22CB6BFF4}" type="pres">
      <dgm:prSet presAssocID="{5F4C8585-3CE5-490C-927A-46BE035F048E}" presName="text3" presStyleLbl="fgAcc3" presStyleIdx="1" presStyleCnt="4" custScaleX="119334" custLinFactNeighborX="2878" custLinFactNeighborY="5072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A9B63CE-60AE-43B6-BF01-C5CD6D0C76C9}" type="pres">
      <dgm:prSet presAssocID="{5F4C8585-3CE5-490C-927A-46BE035F048E}" presName="hierChild4" presStyleCnt="0"/>
      <dgm:spPr/>
    </dgm:pt>
    <dgm:pt modelId="{04541EC8-A9F0-4591-B833-C1F39DA62BDE}" type="pres">
      <dgm:prSet presAssocID="{4989D714-EC6B-4CC5-A886-B49A3B2898B6}" presName="Name10" presStyleLbl="parChTrans1D2" presStyleIdx="1" presStyleCnt="2"/>
      <dgm:spPr/>
      <dgm:t>
        <a:bodyPr/>
        <a:lstStyle/>
        <a:p>
          <a:endParaRPr lang="ru-RU"/>
        </a:p>
      </dgm:t>
    </dgm:pt>
    <dgm:pt modelId="{DC650E7B-B240-4A12-A0FB-3E634F59803D}" type="pres">
      <dgm:prSet presAssocID="{685BDEE6-6E69-471A-8F1C-69E616ACFE76}" presName="hierRoot2" presStyleCnt="0"/>
      <dgm:spPr/>
    </dgm:pt>
    <dgm:pt modelId="{CF64DD6E-748B-4A6B-9B1C-3C220F22939E}" type="pres">
      <dgm:prSet presAssocID="{685BDEE6-6E69-471A-8F1C-69E616ACFE76}" presName="composite2" presStyleCnt="0"/>
      <dgm:spPr/>
    </dgm:pt>
    <dgm:pt modelId="{6846BBEF-CD2A-4B38-8F13-B467A0DE310C}" type="pres">
      <dgm:prSet presAssocID="{685BDEE6-6E69-471A-8F1C-69E616ACFE76}" presName="background2" presStyleLbl="node2" presStyleIdx="1" presStyleCnt="2"/>
      <dgm:spPr>
        <a:solidFill>
          <a:srgbClr val="00B050"/>
        </a:solidFill>
      </dgm:spPr>
    </dgm:pt>
    <dgm:pt modelId="{C41BDFE3-AAE0-441A-A9E3-2191525DBB99}" type="pres">
      <dgm:prSet presAssocID="{685BDEE6-6E69-471A-8F1C-69E616ACFE76}" presName="text2" presStyleLbl="fgAcc2" presStyleIdx="1" presStyleCnt="2" custScaleX="249396" custScaleY="152085" custLinFactNeighborX="9008" custLinFactNeighborY="69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CB87BD-926A-49FC-A0EA-33281F5BEAD0}" type="pres">
      <dgm:prSet presAssocID="{685BDEE6-6E69-471A-8F1C-69E616ACFE76}" presName="hierChild3" presStyleCnt="0"/>
      <dgm:spPr/>
    </dgm:pt>
    <dgm:pt modelId="{0C8E9C43-F8FF-44A6-8CAC-C7C121E40BBB}" type="pres">
      <dgm:prSet presAssocID="{92A80E7E-7565-4C8E-B68B-72F69F517D27}" presName="Name17" presStyleLbl="parChTrans1D3" presStyleIdx="2" presStyleCnt="4"/>
      <dgm:spPr/>
      <dgm:t>
        <a:bodyPr/>
        <a:lstStyle/>
        <a:p>
          <a:endParaRPr lang="ru-RU"/>
        </a:p>
      </dgm:t>
    </dgm:pt>
    <dgm:pt modelId="{46E3E10A-2FF4-4F74-BD54-1F6BA0FDF55A}" type="pres">
      <dgm:prSet presAssocID="{43C1CA9C-D020-40BA-9038-840644454DB5}" presName="hierRoot3" presStyleCnt="0"/>
      <dgm:spPr/>
    </dgm:pt>
    <dgm:pt modelId="{22211E77-688F-4927-A36E-4A485C90D439}" type="pres">
      <dgm:prSet presAssocID="{43C1CA9C-D020-40BA-9038-840644454DB5}" presName="composite3" presStyleCnt="0"/>
      <dgm:spPr/>
    </dgm:pt>
    <dgm:pt modelId="{82C51457-0A8D-4737-B5DB-DA2B47131833}" type="pres">
      <dgm:prSet presAssocID="{43C1CA9C-D020-40BA-9038-840644454DB5}" presName="background3" presStyleLbl="node3" presStyleIdx="2" presStyleCnt="4"/>
      <dgm:spPr>
        <a:solidFill>
          <a:srgbClr val="92D050"/>
        </a:solidFill>
      </dgm:spPr>
    </dgm:pt>
    <dgm:pt modelId="{66C13888-3C25-465A-9270-2CB7A08C7F6B}" type="pres">
      <dgm:prSet presAssocID="{43C1CA9C-D020-40BA-9038-840644454DB5}" presName="text3" presStyleLbl="fgAcc3" presStyleIdx="2" presStyleCnt="4" custScaleX="153865" custLinFactNeighborX="5784" custLinFactNeighborY="583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CDED4B-7ABE-4C17-B3CF-9942CD4F2C4F}" type="pres">
      <dgm:prSet presAssocID="{43C1CA9C-D020-40BA-9038-840644454DB5}" presName="hierChild4" presStyleCnt="0"/>
      <dgm:spPr/>
    </dgm:pt>
    <dgm:pt modelId="{C3421F9B-C6EF-4894-9F23-96F146A6FD29}" type="pres">
      <dgm:prSet presAssocID="{6EC88FFE-5B23-4F4E-A319-2E703366B119}" presName="Name17" presStyleLbl="parChTrans1D3" presStyleIdx="3" presStyleCnt="4"/>
      <dgm:spPr/>
      <dgm:t>
        <a:bodyPr/>
        <a:lstStyle/>
        <a:p>
          <a:endParaRPr lang="ru-RU"/>
        </a:p>
      </dgm:t>
    </dgm:pt>
    <dgm:pt modelId="{6510DF82-5E85-48AA-B1A1-0FD578BC782D}" type="pres">
      <dgm:prSet presAssocID="{B425AF95-2295-4D87-AEDF-493A67C26F99}" presName="hierRoot3" presStyleCnt="0"/>
      <dgm:spPr/>
    </dgm:pt>
    <dgm:pt modelId="{3E82EDBD-905F-4631-A58C-5F3C53AF6641}" type="pres">
      <dgm:prSet presAssocID="{B425AF95-2295-4D87-AEDF-493A67C26F99}" presName="composite3" presStyleCnt="0"/>
      <dgm:spPr/>
    </dgm:pt>
    <dgm:pt modelId="{FD5E459D-B039-42D0-91F0-CBAB74503593}" type="pres">
      <dgm:prSet presAssocID="{B425AF95-2295-4D87-AEDF-493A67C26F99}" presName="background3" presStyleLbl="node3" presStyleIdx="3" presStyleCnt="4"/>
      <dgm:spPr>
        <a:solidFill>
          <a:schemeClr val="accent3"/>
        </a:solidFill>
      </dgm:spPr>
    </dgm:pt>
    <dgm:pt modelId="{C51155A4-3783-4389-AB54-17AD5D698F65}" type="pres">
      <dgm:prSet presAssocID="{B425AF95-2295-4D87-AEDF-493A67C26F99}" presName="text3" presStyleLbl="fgAcc3" presStyleIdx="3" presStyleCnt="4" custScaleX="160207" custLinFactNeighborX="-3246" custLinFactNeighborY="568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5E744A-45C9-479F-9102-53E87DE01A14}" type="pres">
      <dgm:prSet presAssocID="{B425AF95-2295-4D87-AEDF-493A67C26F99}" presName="hierChild4" presStyleCnt="0"/>
      <dgm:spPr/>
    </dgm:pt>
  </dgm:ptLst>
  <dgm:cxnLst>
    <dgm:cxn modelId="{02579C11-BA2D-4059-814D-7DBD5D751523}" srcId="{8E5573EC-9B17-44E4-9F89-7536580E7549}" destId="{86E4D055-FB04-4BDC-B6FF-D08AE5C577AB}" srcOrd="0" destOrd="0" parTransId="{01C5E042-507B-4C17-A27B-765661D54171}" sibTransId="{205B82A2-CDC0-4A8A-BEB0-A9835A19050F}"/>
    <dgm:cxn modelId="{3F9B709C-D671-4920-9CDA-01110796F7DE}" type="presOf" srcId="{86E4D055-FB04-4BDC-B6FF-D08AE5C577AB}" destId="{84A13989-E628-4151-A383-57FD037062D6}" srcOrd="0" destOrd="0" presId="urn:microsoft.com/office/officeart/2005/8/layout/hierarchy1"/>
    <dgm:cxn modelId="{35FD6399-BB43-4C9E-BFAA-4F7488494FBD}" srcId="{86E4D055-FB04-4BDC-B6FF-D08AE5C577AB}" destId="{6C2DFC24-0DEE-4FE6-94CC-C37EB64B24E6}" srcOrd="0" destOrd="0" parTransId="{3096B76F-1B3D-47D0-AB6D-4BC7002078F7}" sibTransId="{4DFA3DDE-A586-47D5-B99C-D3A0D8D4C3BE}"/>
    <dgm:cxn modelId="{09FA2A7E-46AD-41EE-B2DD-BA66EDB5A312}" srcId="{685BDEE6-6E69-471A-8F1C-69E616ACFE76}" destId="{43C1CA9C-D020-40BA-9038-840644454DB5}" srcOrd="0" destOrd="0" parTransId="{92A80E7E-7565-4C8E-B68B-72F69F517D27}" sibTransId="{027AEDDA-C532-4ACA-BD15-8476CAC71AEE}"/>
    <dgm:cxn modelId="{FF6C72E5-0EA2-4EBE-AF25-BAEF140E6036}" srcId="{685BDEE6-6E69-471A-8F1C-69E616ACFE76}" destId="{B425AF95-2295-4D87-AEDF-493A67C26F99}" srcOrd="1" destOrd="0" parTransId="{6EC88FFE-5B23-4F4E-A319-2E703366B119}" sibTransId="{FCE91832-9D35-41BD-A9C0-186561727208}"/>
    <dgm:cxn modelId="{4033F44D-85C9-4C06-996B-AEB33DC7901D}" type="presOf" srcId="{01C5E042-507B-4C17-A27B-765661D54171}" destId="{BA0FC024-03D5-427C-B39E-BF10C915F65D}" srcOrd="0" destOrd="0" presId="urn:microsoft.com/office/officeart/2005/8/layout/hierarchy1"/>
    <dgm:cxn modelId="{D8146EF4-85DC-4243-8A17-E714FF81323D}" type="presOf" srcId="{5F4C8585-3CE5-490C-927A-46BE035F048E}" destId="{E3BD6257-2F21-4A46-951F-BBA22CB6BFF4}" srcOrd="0" destOrd="0" presId="urn:microsoft.com/office/officeart/2005/8/layout/hierarchy1"/>
    <dgm:cxn modelId="{E27E4EE5-2DFC-4081-98D7-09AD62CA44F6}" type="presOf" srcId="{6EC88FFE-5B23-4F4E-A319-2E703366B119}" destId="{C3421F9B-C6EF-4894-9F23-96F146A6FD29}" srcOrd="0" destOrd="0" presId="urn:microsoft.com/office/officeart/2005/8/layout/hierarchy1"/>
    <dgm:cxn modelId="{777E5181-C051-4B05-B083-5DE99E892A4F}" type="presOf" srcId="{3096B76F-1B3D-47D0-AB6D-4BC7002078F7}" destId="{3495029E-C41B-4F73-8615-8AEADB0204F1}" srcOrd="0" destOrd="0" presId="urn:microsoft.com/office/officeart/2005/8/layout/hierarchy1"/>
    <dgm:cxn modelId="{4FF24B9F-F7D0-424A-9F56-5B4F634D6B20}" type="presOf" srcId="{685BDEE6-6E69-471A-8F1C-69E616ACFE76}" destId="{C41BDFE3-AAE0-441A-A9E3-2191525DBB99}" srcOrd="0" destOrd="0" presId="urn:microsoft.com/office/officeart/2005/8/layout/hierarchy1"/>
    <dgm:cxn modelId="{D22273CA-91AC-4297-8765-E2C449575364}" type="presOf" srcId="{6C2DFC24-0DEE-4FE6-94CC-C37EB64B24E6}" destId="{1D3802D6-B10A-40CD-812F-CBF84A871F6D}" srcOrd="0" destOrd="0" presId="urn:microsoft.com/office/officeart/2005/8/layout/hierarchy1"/>
    <dgm:cxn modelId="{4F43CF3A-3D2E-4C33-B607-A43EABCE6BD4}" type="presOf" srcId="{92A80E7E-7565-4C8E-B68B-72F69F517D27}" destId="{0C8E9C43-F8FF-44A6-8CAC-C7C121E40BBB}" srcOrd="0" destOrd="0" presId="urn:microsoft.com/office/officeart/2005/8/layout/hierarchy1"/>
    <dgm:cxn modelId="{489CC614-80C0-4221-AF32-2A4BE10C25C5}" type="presOf" srcId="{E2416ED9-EB15-4B8B-99C2-6570F11A781C}" destId="{C83112D5-A749-4EA3-BB08-6665002D3EDD}" srcOrd="0" destOrd="0" presId="urn:microsoft.com/office/officeart/2005/8/layout/hierarchy1"/>
    <dgm:cxn modelId="{26A1F377-9D01-423E-962C-731F613835A0}" srcId="{130F580F-A3A0-4A9E-8047-5EE2D15136A8}" destId="{8E5573EC-9B17-44E4-9F89-7536580E7549}" srcOrd="0" destOrd="0" parTransId="{094219E3-ADBA-451D-BC44-2883C85B1432}" sibTransId="{E65137FB-8ECB-493C-BAEB-611413930EAA}"/>
    <dgm:cxn modelId="{7EF84D78-1CE6-41FC-AF79-FFC31CD5CD85}" type="presOf" srcId="{8E5573EC-9B17-44E4-9F89-7536580E7549}" destId="{6448FADC-0F10-4612-89E9-C283B65D41DE}" srcOrd="0" destOrd="0" presId="urn:microsoft.com/office/officeart/2005/8/layout/hierarchy1"/>
    <dgm:cxn modelId="{74BA890B-3DE6-4388-82DF-A7BE04452634}" type="presOf" srcId="{130F580F-A3A0-4A9E-8047-5EE2D15136A8}" destId="{C6B0F916-B121-4A9F-A056-79685D839188}" srcOrd="0" destOrd="0" presId="urn:microsoft.com/office/officeart/2005/8/layout/hierarchy1"/>
    <dgm:cxn modelId="{F459E239-96D7-45FB-8B4E-65199434DF8F}" type="presOf" srcId="{B425AF95-2295-4D87-AEDF-493A67C26F99}" destId="{C51155A4-3783-4389-AB54-17AD5D698F65}" srcOrd="0" destOrd="0" presId="urn:microsoft.com/office/officeart/2005/8/layout/hierarchy1"/>
    <dgm:cxn modelId="{8034E635-56F4-4348-BE49-DB4999F4A51E}" srcId="{8E5573EC-9B17-44E4-9F89-7536580E7549}" destId="{685BDEE6-6E69-471A-8F1C-69E616ACFE76}" srcOrd="1" destOrd="0" parTransId="{4989D714-EC6B-4CC5-A886-B49A3B2898B6}" sibTransId="{59A30AFF-D275-416D-83B1-4D0BC64D7FE3}"/>
    <dgm:cxn modelId="{E0C50B8A-134C-4793-9F04-A330A937AA93}" type="presOf" srcId="{4989D714-EC6B-4CC5-A886-B49A3B2898B6}" destId="{04541EC8-A9F0-4591-B833-C1F39DA62BDE}" srcOrd="0" destOrd="0" presId="urn:microsoft.com/office/officeart/2005/8/layout/hierarchy1"/>
    <dgm:cxn modelId="{9006DCC7-0274-4F8E-96C8-3C087F86626D}" srcId="{86E4D055-FB04-4BDC-B6FF-D08AE5C577AB}" destId="{5F4C8585-3CE5-490C-927A-46BE035F048E}" srcOrd="1" destOrd="0" parTransId="{E2416ED9-EB15-4B8B-99C2-6570F11A781C}" sibTransId="{C3A2E656-1AAA-46FF-A71A-4FADB1BC7DBB}"/>
    <dgm:cxn modelId="{F89DB360-C2E7-41C5-80CB-7E40EDA6AA4B}" type="presOf" srcId="{43C1CA9C-D020-40BA-9038-840644454DB5}" destId="{66C13888-3C25-465A-9270-2CB7A08C7F6B}" srcOrd="0" destOrd="0" presId="urn:microsoft.com/office/officeart/2005/8/layout/hierarchy1"/>
    <dgm:cxn modelId="{61E42587-736F-4D87-B6E2-974D03AD0B6A}" type="presParOf" srcId="{C6B0F916-B121-4A9F-A056-79685D839188}" destId="{62FA9C8E-D3A9-48DC-816A-B1278290B859}" srcOrd="0" destOrd="0" presId="urn:microsoft.com/office/officeart/2005/8/layout/hierarchy1"/>
    <dgm:cxn modelId="{FFBAFECA-6B4C-4828-95AF-78569EB3135D}" type="presParOf" srcId="{62FA9C8E-D3A9-48DC-816A-B1278290B859}" destId="{86F2CEC7-BC43-4A0C-ADFA-EF9394AD97F3}" srcOrd="0" destOrd="0" presId="urn:microsoft.com/office/officeart/2005/8/layout/hierarchy1"/>
    <dgm:cxn modelId="{190A6B59-6E56-4E6A-AE10-0EC1A1AB2349}" type="presParOf" srcId="{86F2CEC7-BC43-4A0C-ADFA-EF9394AD97F3}" destId="{5C51AEB0-654A-48FB-B2D0-2E06D23421AE}" srcOrd="0" destOrd="0" presId="urn:microsoft.com/office/officeart/2005/8/layout/hierarchy1"/>
    <dgm:cxn modelId="{809AA891-903A-4CC7-BFB6-96EE5D24D3AE}" type="presParOf" srcId="{86F2CEC7-BC43-4A0C-ADFA-EF9394AD97F3}" destId="{6448FADC-0F10-4612-89E9-C283B65D41DE}" srcOrd="1" destOrd="0" presId="urn:microsoft.com/office/officeart/2005/8/layout/hierarchy1"/>
    <dgm:cxn modelId="{1ABE58F7-57F3-456F-9053-2539EFD02EE0}" type="presParOf" srcId="{62FA9C8E-D3A9-48DC-816A-B1278290B859}" destId="{0CB5550A-7226-4975-9F80-D87261E9B061}" srcOrd="1" destOrd="0" presId="urn:microsoft.com/office/officeart/2005/8/layout/hierarchy1"/>
    <dgm:cxn modelId="{C370AB9B-9135-47EE-B457-6726FDB9F405}" type="presParOf" srcId="{0CB5550A-7226-4975-9F80-D87261E9B061}" destId="{BA0FC024-03D5-427C-B39E-BF10C915F65D}" srcOrd="0" destOrd="0" presId="urn:microsoft.com/office/officeart/2005/8/layout/hierarchy1"/>
    <dgm:cxn modelId="{70EA539F-8CFB-4248-8EEB-7E265CBAD7E8}" type="presParOf" srcId="{0CB5550A-7226-4975-9F80-D87261E9B061}" destId="{BF69451C-2575-46D9-87CE-7B34AFFA7B63}" srcOrd="1" destOrd="0" presId="urn:microsoft.com/office/officeart/2005/8/layout/hierarchy1"/>
    <dgm:cxn modelId="{A0915ECC-B678-4AC1-AA43-0DE522BDD0E2}" type="presParOf" srcId="{BF69451C-2575-46D9-87CE-7B34AFFA7B63}" destId="{C781C21A-9889-4113-8C83-2EC273DF04B1}" srcOrd="0" destOrd="0" presId="urn:microsoft.com/office/officeart/2005/8/layout/hierarchy1"/>
    <dgm:cxn modelId="{1EEFD6B8-4F94-4A51-8AA9-EBAE877D8A71}" type="presParOf" srcId="{C781C21A-9889-4113-8C83-2EC273DF04B1}" destId="{6E2B9E04-12AC-44B1-AD5B-B542C5E12BC4}" srcOrd="0" destOrd="0" presId="urn:microsoft.com/office/officeart/2005/8/layout/hierarchy1"/>
    <dgm:cxn modelId="{F4BCB50A-0947-4825-87B5-28B7A409189F}" type="presParOf" srcId="{C781C21A-9889-4113-8C83-2EC273DF04B1}" destId="{84A13989-E628-4151-A383-57FD037062D6}" srcOrd="1" destOrd="0" presId="urn:microsoft.com/office/officeart/2005/8/layout/hierarchy1"/>
    <dgm:cxn modelId="{D5A19FCC-013B-49B3-B3A4-41DDA178CC41}" type="presParOf" srcId="{BF69451C-2575-46D9-87CE-7B34AFFA7B63}" destId="{FDBAB7D7-5A68-4E4E-AE84-CA224CFD9FBD}" srcOrd="1" destOrd="0" presId="urn:microsoft.com/office/officeart/2005/8/layout/hierarchy1"/>
    <dgm:cxn modelId="{E804BD7E-D756-46C1-B49F-44FE55629C8E}" type="presParOf" srcId="{FDBAB7D7-5A68-4E4E-AE84-CA224CFD9FBD}" destId="{3495029E-C41B-4F73-8615-8AEADB0204F1}" srcOrd="0" destOrd="0" presId="urn:microsoft.com/office/officeart/2005/8/layout/hierarchy1"/>
    <dgm:cxn modelId="{2C186A60-B4BB-4DF0-9DCA-91EFE85EEBE8}" type="presParOf" srcId="{FDBAB7D7-5A68-4E4E-AE84-CA224CFD9FBD}" destId="{826D440E-619E-4B33-9676-EFA347E98ACA}" srcOrd="1" destOrd="0" presId="urn:microsoft.com/office/officeart/2005/8/layout/hierarchy1"/>
    <dgm:cxn modelId="{2716E3EA-F2D4-4C03-B0A4-991AB309D328}" type="presParOf" srcId="{826D440E-619E-4B33-9676-EFA347E98ACA}" destId="{6C4280DE-B6A2-49B9-AD4A-897D7C9B4FC2}" srcOrd="0" destOrd="0" presId="urn:microsoft.com/office/officeart/2005/8/layout/hierarchy1"/>
    <dgm:cxn modelId="{C5E1D8E8-8F7B-4F39-B7B6-8B6C25ED3FE9}" type="presParOf" srcId="{6C4280DE-B6A2-49B9-AD4A-897D7C9B4FC2}" destId="{C906D5A7-E2D8-4558-B2FE-FB48E0FE3391}" srcOrd="0" destOrd="0" presId="urn:microsoft.com/office/officeart/2005/8/layout/hierarchy1"/>
    <dgm:cxn modelId="{B1799AAE-F065-4CD4-BB6A-0A9026171859}" type="presParOf" srcId="{6C4280DE-B6A2-49B9-AD4A-897D7C9B4FC2}" destId="{1D3802D6-B10A-40CD-812F-CBF84A871F6D}" srcOrd="1" destOrd="0" presId="urn:microsoft.com/office/officeart/2005/8/layout/hierarchy1"/>
    <dgm:cxn modelId="{8D327389-481E-4A59-A441-0564CD820163}" type="presParOf" srcId="{826D440E-619E-4B33-9676-EFA347E98ACA}" destId="{9ADA4235-04BF-41EA-BE52-2AB06818EE8A}" srcOrd="1" destOrd="0" presId="urn:microsoft.com/office/officeart/2005/8/layout/hierarchy1"/>
    <dgm:cxn modelId="{698056AD-1E7F-4621-9F25-13DA2FC26A62}" type="presParOf" srcId="{FDBAB7D7-5A68-4E4E-AE84-CA224CFD9FBD}" destId="{C83112D5-A749-4EA3-BB08-6665002D3EDD}" srcOrd="2" destOrd="0" presId="urn:microsoft.com/office/officeart/2005/8/layout/hierarchy1"/>
    <dgm:cxn modelId="{F4AC8E36-25A6-4D09-8901-FCE311A54480}" type="presParOf" srcId="{FDBAB7D7-5A68-4E4E-AE84-CA224CFD9FBD}" destId="{F0329743-8760-4F2C-B21D-B83461A379A4}" srcOrd="3" destOrd="0" presId="urn:microsoft.com/office/officeart/2005/8/layout/hierarchy1"/>
    <dgm:cxn modelId="{66917AEC-A964-4A17-BD53-843A82523D2E}" type="presParOf" srcId="{F0329743-8760-4F2C-B21D-B83461A379A4}" destId="{A656AB56-4482-4323-8AB6-98B5F382B8E5}" srcOrd="0" destOrd="0" presId="urn:microsoft.com/office/officeart/2005/8/layout/hierarchy1"/>
    <dgm:cxn modelId="{F4206025-0C82-42C6-822C-F515284AE214}" type="presParOf" srcId="{A656AB56-4482-4323-8AB6-98B5F382B8E5}" destId="{665D0977-6FCC-470B-B3DE-9C997A0C0DDB}" srcOrd="0" destOrd="0" presId="urn:microsoft.com/office/officeart/2005/8/layout/hierarchy1"/>
    <dgm:cxn modelId="{62D930D9-4936-46BF-B556-2844C12C12E7}" type="presParOf" srcId="{A656AB56-4482-4323-8AB6-98B5F382B8E5}" destId="{E3BD6257-2F21-4A46-951F-BBA22CB6BFF4}" srcOrd="1" destOrd="0" presId="urn:microsoft.com/office/officeart/2005/8/layout/hierarchy1"/>
    <dgm:cxn modelId="{B0C0E96B-5550-43E6-AC4A-E127C41AFB63}" type="presParOf" srcId="{F0329743-8760-4F2C-B21D-B83461A379A4}" destId="{EA9B63CE-60AE-43B6-BF01-C5CD6D0C76C9}" srcOrd="1" destOrd="0" presId="urn:microsoft.com/office/officeart/2005/8/layout/hierarchy1"/>
    <dgm:cxn modelId="{17854F3B-5F95-477C-ACE1-059BF5BD28A7}" type="presParOf" srcId="{0CB5550A-7226-4975-9F80-D87261E9B061}" destId="{04541EC8-A9F0-4591-B833-C1F39DA62BDE}" srcOrd="2" destOrd="0" presId="urn:microsoft.com/office/officeart/2005/8/layout/hierarchy1"/>
    <dgm:cxn modelId="{598D0B6D-1AF2-4355-9003-91783EACE9A4}" type="presParOf" srcId="{0CB5550A-7226-4975-9F80-D87261E9B061}" destId="{DC650E7B-B240-4A12-A0FB-3E634F59803D}" srcOrd="3" destOrd="0" presId="urn:microsoft.com/office/officeart/2005/8/layout/hierarchy1"/>
    <dgm:cxn modelId="{AF249609-9ADD-4DD3-8D2E-46631A4B2AC0}" type="presParOf" srcId="{DC650E7B-B240-4A12-A0FB-3E634F59803D}" destId="{CF64DD6E-748B-4A6B-9B1C-3C220F22939E}" srcOrd="0" destOrd="0" presId="urn:microsoft.com/office/officeart/2005/8/layout/hierarchy1"/>
    <dgm:cxn modelId="{2EE02A08-FBF8-44BC-BB96-533EC65925CD}" type="presParOf" srcId="{CF64DD6E-748B-4A6B-9B1C-3C220F22939E}" destId="{6846BBEF-CD2A-4B38-8F13-B467A0DE310C}" srcOrd="0" destOrd="0" presId="urn:microsoft.com/office/officeart/2005/8/layout/hierarchy1"/>
    <dgm:cxn modelId="{B68B6128-4BC3-4312-AA66-20F13D1D0E89}" type="presParOf" srcId="{CF64DD6E-748B-4A6B-9B1C-3C220F22939E}" destId="{C41BDFE3-AAE0-441A-A9E3-2191525DBB99}" srcOrd="1" destOrd="0" presId="urn:microsoft.com/office/officeart/2005/8/layout/hierarchy1"/>
    <dgm:cxn modelId="{E515EA00-1346-4B3B-A82F-C337E4DA998A}" type="presParOf" srcId="{DC650E7B-B240-4A12-A0FB-3E634F59803D}" destId="{C9CB87BD-926A-49FC-A0EA-33281F5BEAD0}" srcOrd="1" destOrd="0" presId="urn:microsoft.com/office/officeart/2005/8/layout/hierarchy1"/>
    <dgm:cxn modelId="{AF94C75A-959A-421F-A177-9D8535045E49}" type="presParOf" srcId="{C9CB87BD-926A-49FC-A0EA-33281F5BEAD0}" destId="{0C8E9C43-F8FF-44A6-8CAC-C7C121E40BBB}" srcOrd="0" destOrd="0" presId="urn:microsoft.com/office/officeart/2005/8/layout/hierarchy1"/>
    <dgm:cxn modelId="{1433FB89-1C7D-4D89-9137-6D5B8EAA8955}" type="presParOf" srcId="{C9CB87BD-926A-49FC-A0EA-33281F5BEAD0}" destId="{46E3E10A-2FF4-4F74-BD54-1F6BA0FDF55A}" srcOrd="1" destOrd="0" presId="urn:microsoft.com/office/officeart/2005/8/layout/hierarchy1"/>
    <dgm:cxn modelId="{C37A5F8B-9767-4E2E-8248-7B10DD805A59}" type="presParOf" srcId="{46E3E10A-2FF4-4F74-BD54-1F6BA0FDF55A}" destId="{22211E77-688F-4927-A36E-4A485C90D439}" srcOrd="0" destOrd="0" presId="urn:microsoft.com/office/officeart/2005/8/layout/hierarchy1"/>
    <dgm:cxn modelId="{30622799-B825-46FE-8DD4-B33D3B166201}" type="presParOf" srcId="{22211E77-688F-4927-A36E-4A485C90D439}" destId="{82C51457-0A8D-4737-B5DB-DA2B47131833}" srcOrd="0" destOrd="0" presId="urn:microsoft.com/office/officeart/2005/8/layout/hierarchy1"/>
    <dgm:cxn modelId="{87796309-9CB4-458C-A41F-8990174E1484}" type="presParOf" srcId="{22211E77-688F-4927-A36E-4A485C90D439}" destId="{66C13888-3C25-465A-9270-2CB7A08C7F6B}" srcOrd="1" destOrd="0" presId="urn:microsoft.com/office/officeart/2005/8/layout/hierarchy1"/>
    <dgm:cxn modelId="{5961C208-590D-4AC0-A441-345B7F297CEB}" type="presParOf" srcId="{46E3E10A-2FF4-4F74-BD54-1F6BA0FDF55A}" destId="{FDCDED4B-7ABE-4C17-B3CF-9942CD4F2C4F}" srcOrd="1" destOrd="0" presId="urn:microsoft.com/office/officeart/2005/8/layout/hierarchy1"/>
    <dgm:cxn modelId="{52D80B5A-F3C1-4389-8F5D-0CC4512DEB36}" type="presParOf" srcId="{C9CB87BD-926A-49FC-A0EA-33281F5BEAD0}" destId="{C3421F9B-C6EF-4894-9F23-96F146A6FD29}" srcOrd="2" destOrd="0" presId="urn:microsoft.com/office/officeart/2005/8/layout/hierarchy1"/>
    <dgm:cxn modelId="{6F377F3B-8A24-4545-8FCB-72C913D77F8F}" type="presParOf" srcId="{C9CB87BD-926A-49FC-A0EA-33281F5BEAD0}" destId="{6510DF82-5E85-48AA-B1A1-0FD578BC782D}" srcOrd="3" destOrd="0" presId="urn:microsoft.com/office/officeart/2005/8/layout/hierarchy1"/>
    <dgm:cxn modelId="{1CAF1DCA-FC53-44AC-95EF-C605EF3FB9C5}" type="presParOf" srcId="{6510DF82-5E85-48AA-B1A1-0FD578BC782D}" destId="{3E82EDBD-905F-4631-A58C-5F3C53AF6641}" srcOrd="0" destOrd="0" presId="urn:microsoft.com/office/officeart/2005/8/layout/hierarchy1"/>
    <dgm:cxn modelId="{63A00B0F-BAF8-4FF8-BE4F-79A1A2AB4F69}" type="presParOf" srcId="{3E82EDBD-905F-4631-A58C-5F3C53AF6641}" destId="{FD5E459D-B039-42D0-91F0-CBAB74503593}" srcOrd="0" destOrd="0" presId="urn:microsoft.com/office/officeart/2005/8/layout/hierarchy1"/>
    <dgm:cxn modelId="{C6809C0C-41A2-42A6-AE54-B514D2F8B6DF}" type="presParOf" srcId="{3E82EDBD-905F-4631-A58C-5F3C53AF6641}" destId="{C51155A4-3783-4389-AB54-17AD5D698F65}" srcOrd="1" destOrd="0" presId="urn:microsoft.com/office/officeart/2005/8/layout/hierarchy1"/>
    <dgm:cxn modelId="{89596678-A18A-4836-8D69-22852FFE1C4B}" type="presParOf" srcId="{6510DF82-5E85-48AA-B1A1-0FD578BC782D}" destId="{845E744A-45C9-479F-9102-53E87DE01A1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421F9B-C6EF-4894-9F23-96F146A6FD29}">
      <dsp:nvSpPr>
        <dsp:cNvPr id="0" name=""/>
        <dsp:cNvSpPr/>
      </dsp:nvSpPr>
      <dsp:spPr>
        <a:xfrm>
          <a:off x="6955810" y="4509221"/>
          <a:ext cx="1133339" cy="9088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0283"/>
              </a:lnTo>
              <a:lnTo>
                <a:pt x="1133339" y="770283"/>
              </a:lnTo>
              <a:lnTo>
                <a:pt x="1133339" y="90881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8E9C43-F8FF-44A6-8CAC-C7C121E40BBB}">
      <dsp:nvSpPr>
        <dsp:cNvPr id="0" name=""/>
        <dsp:cNvSpPr/>
      </dsp:nvSpPr>
      <dsp:spPr>
        <a:xfrm>
          <a:off x="5543598" y="4509221"/>
          <a:ext cx="1412212" cy="922648"/>
        </a:xfrm>
        <a:custGeom>
          <a:avLst/>
          <a:gdLst/>
          <a:ahLst/>
          <a:cxnLst/>
          <a:rect l="0" t="0" r="0" b="0"/>
          <a:pathLst>
            <a:path>
              <a:moveTo>
                <a:pt x="1412212" y="0"/>
              </a:moveTo>
              <a:lnTo>
                <a:pt x="1412212" y="784118"/>
              </a:lnTo>
              <a:lnTo>
                <a:pt x="0" y="784118"/>
              </a:lnTo>
              <a:lnTo>
                <a:pt x="0" y="9226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541EC8-A9F0-4591-B833-C1F39DA62BDE}">
      <dsp:nvSpPr>
        <dsp:cNvPr id="0" name=""/>
        <dsp:cNvSpPr/>
      </dsp:nvSpPr>
      <dsp:spPr>
        <a:xfrm>
          <a:off x="4622381" y="2564196"/>
          <a:ext cx="2333428" cy="5008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2350"/>
              </a:lnTo>
              <a:lnTo>
                <a:pt x="2333428" y="362350"/>
              </a:lnTo>
              <a:lnTo>
                <a:pt x="2333428" y="500880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3112D5-A749-4EA3-BB08-6665002D3EDD}">
      <dsp:nvSpPr>
        <dsp:cNvPr id="0" name=""/>
        <dsp:cNvSpPr/>
      </dsp:nvSpPr>
      <dsp:spPr>
        <a:xfrm>
          <a:off x="2157247" y="4498994"/>
          <a:ext cx="967913" cy="8331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4669"/>
              </a:lnTo>
              <a:lnTo>
                <a:pt x="967913" y="694669"/>
              </a:lnTo>
              <a:lnTo>
                <a:pt x="967913" y="83319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95029E-C41B-4F73-8615-8AEADB0204F1}">
      <dsp:nvSpPr>
        <dsp:cNvPr id="0" name=""/>
        <dsp:cNvSpPr/>
      </dsp:nvSpPr>
      <dsp:spPr>
        <a:xfrm>
          <a:off x="927777" y="4498994"/>
          <a:ext cx="1229469" cy="905214"/>
        </a:xfrm>
        <a:custGeom>
          <a:avLst/>
          <a:gdLst/>
          <a:ahLst/>
          <a:cxnLst/>
          <a:rect l="0" t="0" r="0" b="0"/>
          <a:pathLst>
            <a:path>
              <a:moveTo>
                <a:pt x="1229469" y="0"/>
              </a:moveTo>
              <a:lnTo>
                <a:pt x="1229469" y="766684"/>
              </a:lnTo>
              <a:lnTo>
                <a:pt x="0" y="766684"/>
              </a:lnTo>
              <a:lnTo>
                <a:pt x="0" y="90521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0FC024-03D5-427C-B39E-BF10C915F65D}">
      <dsp:nvSpPr>
        <dsp:cNvPr id="0" name=""/>
        <dsp:cNvSpPr/>
      </dsp:nvSpPr>
      <dsp:spPr>
        <a:xfrm>
          <a:off x="2157247" y="2564196"/>
          <a:ext cx="2465133" cy="518314"/>
        </a:xfrm>
        <a:custGeom>
          <a:avLst/>
          <a:gdLst/>
          <a:ahLst/>
          <a:cxnLst/>
          <a:rect l="0" t="0" r="0" b="0"/>
          <a:pathLst>
            <a:path>
              <a:moveTo>
                <a:pt x="2465133" y="0"/>
              </a:moveTo>
              <a:lnTo>
                <a:pt x="2465133" y="379784"/>
              </a:lnTo>
              <a:lnTo>
                <a:pt x="0" y="379784"/>
              </a:lnTo>
              <a:lnTo>
                <a:pt x="0" y="518314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51AEB0-654A-48FB-B2D0-2E06D23421AE}">
      <dsp:nvSpPr>
        <dsp:cNvPr id="0" name=""/>
        <dsp:cNvSpPr/>
      </dsp:nvSpPr>
      <dsp:spPr>
        <a:xfrm>
          <a:off x="2285557" y="819003"/>
          <a:ext cx="4673647" cy="1745193"/>
        </a:xfrm>
        <a:prstGeom prst="roundRect">
          <a:avLst>
            <a:gd name="adj" fmla="val 10000"/>
          </a:avLst>
        </a:prstGeom>
        <a:solidFill>
          <a:srgbClr val="FFFF00"/>
        </a:solidFill>
        <a:ln w="7620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48FADC-0F10-4612-89E9-C283B65D41DE}">
      <dsp:nvSpPr>
        <dsp:cNvPr id="0" name=""/>
        <dsp:cNvSpPr/>
      </dsp:nvSpPr>
      <dsp:spPr>
        <a:xfrm>
          <a:off x="2451710" y="976848"/>
          <a:ext cx="4673647" cy="17451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kern="1200" dirty="0" smtClean="0">
              <a:latin typeface="Comic Sans MS" panose="030F0702030302020204" pitchFamily="66" charset="0"/>
            </a:rPr>
            <a:t>Виды воображения</a:t>
          </a:r>
          <a:endParaRPr lang="ru-RU" sz="4800" kern="1200" dirty="0">
            <a:latin typeface="Comic Sans MS" panose="030F0702030302020204" pitchFamily="66" charset="0"/>
          </a:endParaRPr>
        </a:p>
      </dsp:txBody>
      <dsp:txXfrm>
        <a:off x="2502825" y="1027963"/>
        <a:ext cx="4571417" cy="1642963"/>
      </dsp:txXfrm>
    </dsp:sp>
    <dsp:sp modelId="{6E2B9E04-12AC-44B1-AD5B-B542C5E12BC4}">
      <dsp:nvSpPr>
        <dsp:cNvPr id="0" name=""/>
        <dsp:cNvSpPr/>
      </dsp:nvSpPr>
      <dsp:spPr>
        <a:xfrm>
          <a:off x="519534" y="3082511"/>
          <a:ext cx="3275425" cy="1416482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A13989-E628-4151-A383-57FD037062D6}">
      <dsp:nvSpPr>
        <dsp:cNvPr id="0" name=""/>
        <dsp:cNvSpPr/>
      </dsp:nvSpPr>
      <dsp:spPr>
        <a:xfrm>
          <a:off x="685687" y="3240356"/>
          <a:ext cx="3275425" cy="14164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smtClean="0"/>
            <a:t>Активное</a:t>
          </a:r>
          <a:endParaRPr lang="ru-RU" sz="4400" kern="1200" dirty="0"/>
        </a:p>
      </dsp:txBody>
      <dsp:txXfrm>
        <a:off x="727174" y="3281843"/>
        <a:ext cx="3192451" cy="1333508"/>
      </dsp:txXfrm>
    </dsp:sp>
    <dsp:sp modelId="{C906D5A7-E2D8-4558-B2FE-FB48E0FE3391}">
      <dsp:nvSpPr>
        <dsp:cNvPr id="0" name=""/>
        <dsp:cNvSpPr/>
      </dsp:nvSpPr>
      <dsp:spPr>
        <a:xfrm>
          <a:off x="674" y="5404208"/>
          <a:ext cx="1854206" cy="949563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3802D6-B10A-40CD-812F-CBF84A871F6D}">
      <dsp:nvSpPr>
        <dsp:cNvPr id="0" name=""/>
        <dsp:cNvSpPr/>
      </dsp:nvSpPr>
      <dsp:spPr>
        <a:xfrm>
          <a:off x="166827" y="5562054"/>
          <a:ext cx="1854206" cy="9495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1" kern="1200" dirty="0" smtClean="0">
              <a:latin typeface="Comic Sans MS" panose="030F0702030302020204" pitchFamily="66" charset="0"/>
            </a:rPr>
            <a:t>Творческое</a:t>
          </a:r>
          <a:endParaRPr lang="ru-RU" sz="1800" b="1" kern="1200" dirty="0">
            <a:latin typeface="Comic Sans MS" panose="030F0702030302020204" pitchFamily="66" charset="0"/>
          </a:endParaRPr>
        </a:p>
      </dsp:txBody>
      <dsp:txXfrm>
        <a:off x="194639" y="5589866"/>
        <a:ext cx="1798582" cy="893939"/>
      </dsp:txXfrm>
    </dsp:sp>
    <dsp:sp modelId="{665D0977-6FCC-470B-B3DE-9C997A0C0DDB}">
      <dsp:nvSpPr>
        <dsp:cNvPr id="0" name=""/>
        <dsp:cNvSpPr/>
      </dsp:nvSpPr>
      <dsp:spPr>
        <a:xfrm>
          <a:off x="2232915" y="5332194"/>
          <a:ext cx="1784491" cy="94956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BD6257-2F21-4A46-951F-BBA22CB6BFF4}">
      <dsp:nvSpPr>
        <dsp:cNvPr id="0" name=""/>
        <dsp:cNvSpPr/>
      </dsp:nvSpPr>
      <dsp:spPr>
        <a:xfrm>
          <a:off x="2399068" y="5490039"/>
          <a:ext cx="1784491" cy="9495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Comic Sans MS" panose="030F0702030302020204" pitchFamily="66" charset="0"/>
            </a:rPr>
            <a:t>Воссоздающее</a:t>
          </a:r>
          <a:endParaRPr lang="ru-RU" sz="1800" b="1" kern="1200" dirty="0">
            <a:latin typeface="Comic Sans MS" panose="030F0702030302020204" pitchFamily="66" charset="0"/>
          </a:endParaRPr>
        </a:p>
      </dsp:txBody>
      <dsp:txXfrm>
        <a:off x="2426880" y="5517851"/>
        <a:ext cx="1728867" cy="893939"/>
      </dsp:txXfrm>
    </dsp:sp>
    <dsp:sp modelId="{6846BBEF-CD2A-4B38-8F13-B467A0DE310C}">
      <dsp:nvSpPr>
        <dsp:cNvPr id="0" name=""/>
        <dsp:cNvSpPr/>
      </dsp:nvSpPr>
      <dsp:spPr>
        <a:xfrm>
          <a:off x="5091106" y="3065077"/>
          <a:ext cx="3729407" cy="1444143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1BDFE3-AAE0-441A-A9E3-2191525DBB99}">
      <dsp:nvSpPr>
        <dsp:cNvPr id="0" name=""/>
        <dsp:cNvSpPr/>
      </dsp:nvSpPr>
      <dsp:spPr>
        <a:xfrm>
          <a:off x="5257259" y="3222922"/>
          <a:ext cx="3729407" cy="144414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smtClean="0"/>
            <a:t>Пассивное</a:t>
          </a:r>
          <a:endParaRPr lang="ru-RU" sz="4400" kern="1200" dirty="0"/>
        </a:p>
      </dsp:txBody>
      <dsp:txXfrm>
        <a:off x="5299557" y="3265220"/>
        <a:ext cx="3644811" cy="1359547"/>
      </dsp:txXfrm>
    </dsp:sp>
    <dsp:sp modelId="{82C51457-0A8D-4737-B5DB-DA2B47131833}">
      <dsp:nvSpPr>
        <dsp:cNvPr id="0" name=""/>
        <dsp:cNvSpPr/>
      </dsp:nvSpPr>
      <dsp:spPr>
        <a:xfrm>
          <a:off x="4393168" y="5431869"/>
          <a:ext cx="2300859" cy="949563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C13888-3C25-465A-9270-2CB7A08C7F6B}">
      <dsp:nvSpPr>
        <dsp:cNvPr id="0" name=""/>
        <dsp:cNvSpPr/>
      </dsp:nvSpPr>
      <dsp:spPr>
        <a:xfrm>
          <a:off x="4559320" y="5589714"/>
          <a:ext cx="2300859" cy="9495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Comic Sans MS" panose="030F0702030302020204" pitchFamily="66" charset="0"/>
            </a:rPr>
            <a:t>Преднамеренное</a:t>
          </a:r>
          <a:endParaRPr lang="ru-RU" sz="1800" b="1" kern="1200" dirty="0">
            <a:latin typeface="Comic Sans MS" panose="030F0702030302020204" pitchFamily="66" charset="0"/>
          </a:endParaRPr>
        </a:p>
      </dsp:txBody>
      <dsp:txXfrm>
        <a:off x="4587132" y="5617526"/>
        <a:ext cx="2245235" cy="893939"/>
      </dsp:txXfrm>
    </dsp:sp>
    <dsp:sp modelId="{FD5E459D-B039-42D0-91F0-CBAB74503593}">
      <dsp:nvSpPr>
        <dsp:cNvPr id="0" name=""/>
        <dsp:cNvSpPr/>
      </dsp:nvSpPr>
      <dsp:spPr>
        <a:xfrm>
          <a:off x="6891301" y="5418034"/>
          <a:ext cx="2395696" cy="949563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1155A4-3783-4389-AB54-17AD5D698F65}">
      <dsp:nvSpPr>
        <dsp:cNvPr id="0" name=""/>
        <dsp:cNvSpPr/>
      </dsp:nvSpPr>
      <dsp:spPr>
        <a:xfrm>
          <a:off x="7057454" y="5575879"/>
          <a:ext cx="2395696" cy="9495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Comic Sans MS" panose="030F0702030302020204" pitchFamily="66" charset="0"/>
            </a:rPr>
            <a:t>Непреднамеренное</a:t>
          </a:r>
          <a:endParaRPr lang="ru-RU" sz="1800" b="1" kern="1200" dirty="0">
            <a:latin typeface="Comic Sans MS" panose="030F0702030302020204" pitchFamily="66" charset="0"/>
          </a:endParaRPr>
        </a:p>
      </dsp:txBody>
      <dsp:txXfrm>
        <a:off x="7085266" y="5603691"/>
        <a:ext cx="2340072" cy="8939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16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29206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200" y="1768680"/>
            <a:ext cx="29206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8040" y="1768680"/>
            <a:ext cx="29206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638040" y="4058640"/>
            <a:ext cx="29206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200" y="4058640"/>
            <a:ext cx="29206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504000" y="4058640"/>
            <a:ext cx="292068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1640" cy="43837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383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3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3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0920" cy="5848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3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3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1640" cy="2090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0920" cy="12614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latin typeface="Arial"/>
              </a:rPr>
              <a:t>Для правки текста заголовка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383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9" name="CustomShape 2"/>
          <p:cNvSpPr/>
          <p:nvPr/>
        </p:nvSpPr>
        <p:spPr>
          <a:xfrm rot="21304200">
            <a:off x="202320" y="4297680"/>
            <a:ext cx="9637200" cy="2377440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srgbClr val="000000"/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15000" b="1" strike="noStrike" spc="-1">
                <a:solidFill>
                  <a:srgbClr val="FFF200"/>
                </a:solidFill>
                <a:latin typeface="Monotype Corsiva"/>
                <a:ea typeface="DejaVu Sans"/>
              </a:rPr>
              <a:t>Воображение</a:t>
            </a:r>
            <a:endParaRPr lang="ru-RU" sz="15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7" name="CustomShape 2"/>
          <p:cNvSpPr/>
          <p:nvPr/>
        </p:nvSpPr>
        <p:spPr>
          <a:xfrm>
            <a:off x="288000" y="5760000"/>
            <a:ext cx="7271280" cy="1337760"/>
          </a:xfrm>
          <a:prstGeom prst="rect">
            <a:avLst/>
          </a:prstGeom>
          <a:solidFill>
            <a:srgbClr val="FFFFFF">
              <a:alpha val="62000"/>
            </a:srgbClr>
          </a:solidFill>
          <a:ln w="76320" cap="rnd">
            <a:solidFill>
              <a:srgbClr val="CE181E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50000"/>
              </a:lnSpc>
              <a:spcAft>
                <a:spcPts val="601"/>
              </a:spcAft>
            </a:pPr>
            <a:r>
              <a:rPr lang="ru-RU" sz="4800" b="1" strike="noStrike" spc="-1">
                <a:solidFill>
                  <a:srgbClr val="000000"/>
                </a:solidFill>
                <a:latin typeface="Comic Sans MS"/>
                <a:ea typeface="Times New Roman"/>
              </a:rPr>
              <a:t>Сущность воображения</a:t>
            </a:r>
            <a:endParaRPr lang="ru-RU" sz="4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9" name="CustomShape 2"/>
          <p:cNvSpPr/>
          <p:nvPr/>
        </p:nvSpPr>
        <p:spPr>
          <a:xfrm>
            <a:off x="288000" y="5256000"/>
            <a:ext cx="9647280" cy="1841760"/>
          </a:xfrm>
          <a:prstGeom prst="rect">
            <a:avLst/>
          </a:prstGeom>
          <a:solidFill>
            <a:srgbClr val="FFFFFF">
              <a:alpha val="62000"/>
            </a:srgbClr>
          </a:solidFill>
          <a:ln w="76320" cap="rnd">
            <a:solidFill>
              <a:srgbClr val="00935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omic Sans MS"/>
                <a:ea typeface="Times New Roman"/>
              </a:rPr>
              <a:t>Воображение присуще только человеку. Оно порождено трудовой деятельностью и развивается на ее основе. Специфика воображения состоит в переработке прошлого опыта. В этом отношении оно неразрывно связано с процессом памяти.  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1" name="CustomShape 2"/>
          <p:cNvSpPr/>
          <p:nvPr/>
        </p:nvSpPr>
        <p:spPr>
          <a:xfrm>
            <a:off x="360000" y="5933880"/>
            <a:ext cx="9431640" cy="1265760"/>
          </a:xfrm>
          <a:prstGeom prst="rect">
            <a:avLst/>
          </a:prstGeom>
          <a:solidFill>
            <a:srgbClr val="FFFFFF">
              <a:alpha val="62000"/>
            </a:srgbClr>
          </a:solidFill>
          <a:ln w="76320" cap="rnd">
            <a:solidFill>
              <a:srgbClr val="21409A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2400" b="1" strike="noStrike" spc="-1">
                <a:solidFill>
                  <a:srgbClr val="000000"/>
                </a:solidFill>
                <a:latin typeface="Comic Sans MS"/>
                <a:ea typeface="DejaVu Sans"/>
              </a:rPr>
              <a:t>Воображение тесно взаимосвязано и с процессом восприятия. Оно включается в восприятие, влияет на создание образов воспринимаемых предметов.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3" name="CustomShape 2"/>
          <p:cNvSpPr/>
          <p:nvPr/>
        </p:nvSpPr>
        <p:spPr>
          <a:xfrm>
            <a:off x="288000" y="5544000"/>
            <a:ext cx="9647280" cy="1553760"/>
          </a:xfrm>
          <a:prstGeom prst="rect">
            <a:avLst/>
          </a:prstGeom>
          <a:solidFill>
            <a:srgbClr val="FFFFFF">
              <a:alpha val="62000"/>
            </a:srgbClr>
          </a:solidFill>
          <a:ln w="76320" cap="rnd">
            <a:solidFill>
              <a:srgbClr val="FFF2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1800" b="1" strike="noStrike" spc="-1">
                <a:solidFill>
                  <a:srgbClr val="000000"/>
                </a:solidFill>
                <a:latin typeface="Comic Sans MS"/>
                <a:ea typeface="DejaVu Sans"/>
              </a:rPr>
              <a:t>Самые тесные связи существуют между воображением и мышлением. Особенно это проявляется в проблемной ситуации. Важнейшее значение воображения - в том, что оно позволяет представить результат труда до его начала, тем самым, ориентируя человека в процессе деятельности.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5" name="CustomShape 2"/>
          <p:cNvSpPr/>
          <p:nvPr/>
        </p:nvSpPr>
        <p:spPr>
          <a:xfrm>
            <a:off x="360360" y="432000"/>
            <a:ext cx="7487280" cy="1727640"/>
          </a:xfrm>
          <a:prstGeom prst="rect">
            <a:avLst/>
          </a:prstGeom>
          <a:solidFill>
            <a:srgbClr val="FFFFFF">
              <a:alpha val="87000"/>
            </a:srgbClr>
          </a:solidFill>
          <a:ln w="76320" cap="rnd">
            <a:solidFill>
              <a:srgbClr val="0066B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2400" b="1" strike="noStrike" spc="-1">
                <a:solidFill>
                  <a:srgbClr val="000000"/>
                </a:solidFill>
                <a:latin typeface="Comic Sans MS"/>
                <a:ea typeface="DejaVu Sans"/>
              </a:rPr>
              <a:t>Воображение играет огромную роль в жизни человека. Благодаря воображению человек творит, разумно планирует свою деятельность и управляет ею. 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7" name="CustomShape 2"/>
          <p:cNvSpPr/>
          <p:nvPr/>
        </p:nvSpPr>
        <p:spPr>
          <a:xfrm>
            <a:off x="2448000" y="5717880"/>
            <a:ext cx="7271280" cy="1337760"/>
          </a:xfrm>
          <a:prstGeom prst="rect">
            <a:avLst/>
          </a:prstGeom>
          <a:solidFill>
            <a:srgbClr val="FFFFFF">
              <a:alpha val="87000"/>
            </a:srgbClr>
          </a:solidFill>
          <a:ln w="76320" cap="rnd">
            <a:solidFill>
              <a:srgbClr val="F5822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2400" b="1" strike="noStrike" spc="-1">
                <a:solidFill>
                  <a:srgbClr val="000000"/>
                </a:solidFill>
                <a:latin typeface="Comic Sans MS"/>
                <a:ea typeface="DejaVu Sans"/>
              </a:rPr>
              <a:t>Почти вся человеческая материальная и духовная культура является продуктом воображения и творчества людей. 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9" name="CustomShape 2"/>
          <p:cNvSpPr/>
          <p:nvPr/>
        </p:nvSpPr>
        <p:spPr>
          <a:xfrm>
            <a:off x="288000" y="5400000"/>
            <a:ext cx="7415640" cy="1697760"/>
          </a:xfrm>
          <a:prstGeom prst="rect">
            <a:avLst/>
          </a:prstGeom>
          <a:solidFill>
            <a:srgbClr val="FFFFFF">
              <a:alpha val="87000"/>
            </a:srgbClr>
          </a:solidFill>
          <a:ln w="76320" cap="rnd">
            <a:solidFill>
              <a:srgbClr val="0066B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2000" b="1" spc="-1" dirty="0">
                <a:solidFill>
                  <a:srgbClr val="000000"/>
                </a:solidFill>
                <a:latin typeface="Comic Sans MS"/>
              </a:rPr>
              <a:t> Обладая богатым воображением, человек может "жить" в разное время, что не может себе позволить никакое другое существо в мире. Прошлое зафиксировано в образах памяти, произвольно воскрешаемых усилием воли, будущее представлено в мечтах и фантазиях</a:t>
            </a:r>
            <a:endParaRPr lang="ru-RU" sz="2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1" name="CustomShape 2"/>
          <p:cNvSpPr/>
          <p:nvPr/>
        </p:nvSpPr>
        <p:spPr>
          <a:xfrm>
            <a:off x="288000" y="317880"/>
            <a:ext cx="5903640" cy="1265760"/>
          </a:xfrm>
          <a:prstGeom prst="rect">
            <a:avLst/>
          </a:prstGeom>
          <a:solidFill>
            <a:srgbClr val="FFFFFF">
              <a:alpha val="87000"/>
            </a:srgbClr>
          </a:solidFill>
          <a:ln w="76320" cap="rnd">
            <a:solidFill>
              <a:srgbClr val="CE181E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3600" b="1" strike="noStrike" spc="-1">
                <a:solidFill>
                  <a:srgbClr val="000000"/>
                </a:solidFill>
                <a:latin typeface="Comic Sans MS"/>
                <a:ea typeface="Times New Roman"/>
              </a:rPr>
              <a:t>Физиологические основы процесса воображения</a:t>
            </a:r>
            <a:endParaRPr lang="ru-RU" sz="3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3" name="CustomShape 2"/>
          <p:cNvSpPr/>
          <p:nvPr/>
        </p:nvSpPr>
        <p:spPr>
          <a:xfrm>
            <a:off x="2376000" y="5501880"/>
            <a:ext cx="7415640" cy="1697760"/>
          </a:xfrm>
          <a:prstGeom prst="rect">
            <a:avLst/>
          </a:prstGeom>
          <a:solidFill>
            <a:srgbClr val="FFFFFF">
              <a:alpha val="87000"/>
            </a:srgbClr>
          </a:solidFill>
          <a:ln w="76320" cap="rnd">
            <a:solidFill>
              <a:srgbClr val="51248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2400" b="1" strike="noStrike" spc="-1">
                <a:solidFill>
                  <a:srgbClr val="000000"/>
                </a:solidFill>
                <a:latin typeface="Comic Sans MS"/>
                <a:ea typeface="DejaVu Sans"/>
              </a:rPr>
              <a:t>Многообразие видов воображения показывает, что его физиологические механизмы представляют собой сложные нервные процессы в коре головного мозга. 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5" name="CustomShape 2"/>
          <p:cNvSpPr/>
          <p:nvPr/>
        </p:nvSpPr>
        <p:spPr>
          <a:xfrm>
            <a:off x="432000" y="5832000"/>
            <a:ext cx="9215640" cy="1265760"/>
          </a:xfrm>
          <a:prstGeom prst="rect">
            <a:avLst/>
          </a:prstGeom>
          <a:solidFill>
            <a:srgbClr val="FFFFFF">
              <a:alpha val="87000"/>
            </a:srgbClr>
          </a:solidFill>
          <a:ln w="76320" cap="rnd">
            <a:solidFill>
              <a:srgbClr val="51248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1800" b="1" strike="noStrike" spc="-1">
                <a:solidFill>
                  <a:srgbClr val="000000"/>
                </a:solidFill>
                <a:latin typeface="Comic Sans MS"/>
                <a:ea typeface="DejaVu Sans"/>
              </a:rPr>
              <a:t>В итоге этой сложной нервной деятельности и возникают новые, не имевшие места в реальном процессе восприятия, сочетания образовавшихся в прошлом опыте временных связей, составляющие физиологическую основу образов воображения.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" name="CustomShape 2"/>
          <p:cNvSpPr/>
          <p:nvPr/>
        </p:nvSpPr>
        <p:spPr>
          <a:xfrm>
            <a:off x="288000" y="5760000"/>
            <a:ext cx="7271280" cy="1337760"/>
          </a:xfrm>
          <a:prstGeom prst="rect">
            <a:avLst/>
          </a:prstGeom>
          <a:solidFill>
            <a:srgbClr val="FFF200">
              <a:alpha val="54000"/>
            </a:srgbClr>
          </a:solidFill>
          <a:ln w="76320" cap="rnd">
            <a:solidFill>
              <a:srgbClr val="CE181E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4800" b="1" strike="noStrike" spc="-1">
                <a:solidFill>
                  <a:srgbClr val="000000"/>
                </a:solidFill>
                <a:latin typeface="Comic Sans MS"/>
                <a:ea typeface="Times New Roman"/>
              </a:rPr>
              <a:t>Понятие воображения</a:t>
            </a:r>
            <a:endParaRPr lang="ru-RU" sz="4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7" name="CustomShape 2"/>
          <p:cNvSpPr/>
          <p:nvPr/>
        </p:nvSpPr>
        <p:spPr>
          <a:xfrm>
            <a:off x="360000" y="3960000"/>
            <a:ext cx="4391640" cy="3167640"/>
          </a:xfrm>
          <a:prstGeom prst="rect">
            <a:avLst/>
          </a:prstGeom>
          <a:solidFill>
            <a:srgbClr val="FFFFFF">
              <a:alpha val="87000"/>
            </a:srgbClr>
          </a:solidFill>
          <a:ln w="76320" cap="rnd">
            <a:solidFill>
              <a:srgbClr val="0066B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0000"/>
              </a:lnSpc>
            </a:pPr>
            <a:r>
              <a:rPr lang="ru-RU" sz="2200" b="1" strike="noStrike" spc="-1" dirty="0">
                <a:solidFill>
                  <a:srgbClr val="000000"/>
                </a:solidFill>
                <a:latin typeface="Comic Sans MS"/>
                <a:ea typeface="DejaVu Sans"/>
              </a:rPr>
              <a:t>Эти новые сочетания нервных связей могут возникать по разным причинам:</a:t>
            </a:r>
            <a:endParaRPr lang="ru-RU" sz="2200" b="0" strike="noStrike" spc="-1" dirty="0">
              <a:latin typeface="Arial"/>
            </a:endParaRPr>
          </a:p>
          <a:p>
            <a:pPr marL="343260" indent="-342900" algn="ctr">
              <a:lnSpc>
                <a:spcPct val="108000"/>
              </a:lnSpc>
              <a:buSzPct val="45000"/>
              <a:buFont typeface="Wingdings" panose="05000000000000000000" pitchFamily="2" charset="2"/>
              <a:buChar char="q"/>
            </a:pPr>
            <a:r>
              <a:rPr lang="ru-RU" sz="2200" b="1" strike="noStrike" spc="-1" dirty="0">
                <a:solidFill>
                  <a:srgbClr val="000000"/>
                </a:solidFill>
                <a:latin typeface="Comic Sans MS"/>
                <a:ea typeface="DejaVu Sans"/>
              </a:rPr>
              <a:t>бессознательно;</a:t>
            </a:r>
            <a:endParaRPr lang="ru-RU" sz="2200" b="0" strike="noStrike" spc="-1" dirty="0">
              <a:latin typeface="Arial"/>
            </a:endParaRPr>
          </a:p>
          <a:p>
            <a:pPr marL="343260" indent="-342900" algn="ctr">
              <a:lnSpc>
                <a:spcPct val="108000"/>
              </a:lnSpc>
              <a:buSzPct val="45000"/>
              <a:buFont typeface="Wingdings" panose="05000000000000000000" pitchFamily="2" charset="2"/>
              <a:buChar char="q"/>
            </a:pPr>
            <a:r>
              <a:rPr lang="ru-RU" sz="2200" b="1" strike="noStrike" spc="-1" dirty="0">
                <a:solidFill>
                  <a:srgbClr val="000000"/>
                </a:solidFill>
                <a:latin typeface="Comic Sans MS"/>
                <a:ea typeface="DejaVu Sans"/>
              </a:rPr>
              <a:t>в результате сознательных усилий человека, направленных на построение нового образа.</a:t>
            </a:r>
            <a:endParaRPr lang="ru-RU" sz="22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9" name="CustomShape 2"/>
          <p:cNvSpPr/>
          <p:nvPr/>
        </p:nvSpPr>
        <p:spPr>
          <a:xfrm>
            <a:off x="288000" y="5400000"/>
            <a:ext cx="7415640" cy="1697760"/>
          </a:xfrm>
          <a:prstGeom prst="rect">
            <a:avLst/>
          </a:prstGeom>
          <a:solidFill>
            <a:srgbClr val="FFFFFF">
              <a:alpha val="87000"/>
            </a:srgbClr>
          </a:solidFill>
          <a:ln w="76320" cap="rnd">
            <a:solidFill>
              <a:srgbClr val="C06616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2000" b="1" strike="noStrike" spc="-1">
                <a:solidFill>
                  <a:srgbClr val="000000"/>
                </a:solidFill>
                <a:latin typeface="Comic Sans MS"/>
                <a:ea typeface="DejaVu Sans"/>
              </a:rPr>
              <a:t>В основе воображения лежит работа не изолированных нервных центров, а всей коры в целом. Это справедливо в отношении не только произвольного, но и непроизвольного воображения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1" name="CustomShape 2"/>
          <p:cNvSpPr/>
          <p:nvPr/>
        </p:nvSpPr>
        <p:spPr>
          <a:xfrm>
            <a:off x="288000" y="216000"/>
            <a:ext cx="2951640" cy="4895640"/>
          </a:xfrm>
          <a:prstGeom prst="rect">
            <a:avLst/>
          </a:prstGeom>
          <a:solidFill>
            <a:srgbClr val="FFFFFF">
              <a:alpha val="87000"/>
            </a:srgbClr>
          </a:solidFill>
          <a:ln w="76320" cap="rnd">
            <a:solidFill>
              <a:srgbClr val="FFF20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2000" b="1" strike="noStrike" spc="-1">
                <a:solidFill>
                  <a:srgbClr val="000000"/>
                </a:solidFill>
                <a:latin typeface="Comic Sans MS"/>
                <a:ea typeface="DejaVu Sans"/>
              </a:rPr>
              <a:t>Даже в сновидениях образы воображения не являются хаотическим нагромождением бессмысленных, изолированных представлений, но всегда образуют в какой-то степени цельную, осмысленную, хотя и фантастическую картину. 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3" name="CustomShape 2"/>
          <p:cNvSpPr/>
          <p:nvPr/>
        </p:nvSpPr>
        <p:spPr>
          <a:xfrm>
            <a:off x="3888000" y="4968000"/>
            <a:ext cx="5832000" cy="2201760"/>
          </a:xfrm>
          <a:prstGeom prst="rect">
            <a:avLst/>
          </a:prstGeom>
          <a:solidFill>
            <a:srgbClr val="FFFFFF">
              <a:alpha val="87000"/>
            </a:srgbClr>
          </a:solidFill>
          <a:ln w="76320" cap="rnd">
            <a:solidFill>
              <a:srgbClr val="0066B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4400" b="1" strike="noStrike" spc="-1">
                <a:solidFill>
                  <a:srgbClr val="000000"/>
                </a:solidFill>
                <a:latin typeface="Comic Sans MS"/>
                <a:ea typeface="DejaVu Sans"/>
              </a:rPr>
              <a:t>Виды, свойства, формы и функции воображения</a:t>
            </a:r>
            <a:endParaRPr lang="ru-RU" sz="4400" b="1" strike="noStrike" spc="-1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5" name="CustomShape 2"/>
          <p:cNvSpPr/>
          <p:nvPr/>
        </p:nvSpPr>
        <p:spPr>
          <a:xfrm>
            <a:off x="288000" y="5400000"/>
            <a:ext cx="6912000" cy="1697760"/>
          </a:xfrm>
          <a:prstGeom prst="rect">
            <a:avLst/>
          </a:prstGeom>
          <a:solidFill>
            <a:srgbClr val="FFFFFF">
              <a:alpha val="87000"/>
            </a:srgbClr>
          </a:solidFill>
          <a:ln w="76320" cap="rnd">
            <a:solidFill>
              <a:srgbClr val="0066B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0000"/>
              </a:lnSpc>
            </a:pPr>
            <a:r>
              <a:rPr lang="ru-RU" sz="6000" b="1" strike="noStrike" spc="-1">
                <a:solidFill>
                  <a:srgbClr val="000000"/>
                </a:solidFill>
                <a:latin typeface="Comic Sans MS"/>
                <a:ea typeface="DejaVu Sans"/>
              </a:rPr>
              <a:t>Виды воображения:</a:t>
            </a:r>
            <a:endParaRPr lang="ru-RU" sz="6000" b="1" i="1" strike="noStrike" spc="-1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859349586"/>
              </p:ext>
            </p:extLst>
          </p:nvPr>
        </p:nvGraphicFramePr>
        <p:xfrm>
          <a:off x="287111" y="323453"/>
          <a:ext cx="9505057" cy="6804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9" name="CustomShape 2"/>
          <p:cNvSpPr/>
          <p:nvPr/>
        </p:nvSpPr>
        <p:spPr>
          <a:xfrm>
            <a:off x="4536256" y="395461"/>
            <a:ext cx="5256368" cy="2232248"/>
          </a:xfrm>
          <a:prstGeom prst="rect">
            <a:avLst/>
          </a:prstGeom>
          <a:solidFill>
            <a:srgbClr val="FFFFFF">
              <a:alpha val="87000"/>
            </a:srgbClr>
          </a:solidFill>
          <a:ln w="76320" cap="rnd">
            <a:solidFill>
              <a:srgbClr val="0066B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4000" b="1" spc="-1" dirty="0">
                <a:solidFill>
                  <a:srgbClr val="000000"/>
                </a:solidFill>
                <a:latin typeface="Comic Sans MS"/>
              </a:rPr>
              <a:t>Воображение может проявляться в разных формах:</a:t>
            </a:r>
            <a:endParaRPr lang="ru-RU" sz="4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1" name="CustomShape 2"/>
          <p:cNvSpPr/>
          <p:nvPr/>
        </p:nvSpPr>
        <p:spPr>
          <a:xfrm>
            <a:off x="5472360" y="5400000"/>
            <a:ext cx="4104240" cy="1697760"/>
          </a:xfrm>
          <a:prstGeom prst="rect">
            <a:avLst/>
          </a:prstGeom>
          <a:solidFill>
            <a:srgbClr val="FFFFFF">
              <a:alpha val="87000"/>
            </a:srgbClr>
          </a:solidFill>
          <a:ln w="76320" cap="rnd">
            <a:solidFill>
              <a:srgbClr val="0066B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6000" b="1" spc="-1" dirty="0">
                <a:solidFill>
                  <a:srgbClr val="000000"/>
                </a:solidFill>
                <a:latin typeface="Comic Sans MS"/>
              </a:rPr>
              <a:t>Мечты</a:t>
            </a:r>
            <a:endParaRPr lang="ru-RU" sz="6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1" name="CustomShape 2"/>
          <p:cNvSpPr/>
          <p:nvPr/>
        </p:nvSpPr>
        <p:spPr>
          <a:xfrm>
            <a:off x="431800" y="5386957"/>
            <a:ext cx="4104240" cy="1697760"/>
          </a:xfrm>
          <a:prstGeom prst="rect">
            <a:avLst/>
          </a:prstGeom>
          <a:solidFill>
            <a:srgbClr val="FFFFFF">
              <a:alpha val="87000"/>
            </a:srgbClr>
          </a:solidFill>
          <a:ln w="76320" cap="rnd">
            <a:solidFill>
              <a:srgbClr val="0066B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6000" b="1" spc="-1" dirty="0" smtClean="0">
                <a:solidFill>
                  <a:srgbClr val="000000"/>
                </a:solidFill>
                <a:latin typeface="Comic Sans MS"/>
              </a:rPr>
              <a:t>Фантазии</a:t>
            </a:r>
            <a:endParaRPr lang="ru-RU" sz="6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420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1" name="CustomShape 2"/>
          <p:cNvSpPr/>
          <p:nvPr/>
        </p:nvSpPr>
        <p:spPr>
          <a:xfrm>
            <a:off x="406568" y="323453"/>
            <a:ext cx="6099136" cy="1301699"/>
          </a:xfrm>
          <a:prstGeom prst="rect">
            <a:avLst/>
          </a:prstGeom>
          <a:solidFill>
            <a:srgbClr val="FFFFFF">
              <a:alpha val="87000"/>
            </a:srgbClr>
          </a:solidFill>
          <a:ln w="76320" cap="rnd">
            <a:solidFill>
              <a:srgbClr val="0066B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6000" b="1" spc="-1" dirty="0" smtClean="0">
                <a:solidFill>
                  <a:srgbClr val="000000"/>
                </a:solidFill>
                <a:latin typeface="Comic Sans MS"/>
              </a:rPr>
              <a:t>Галлюцинации</a:t>
            </a:r>
            <a:endParaRPr lang="ru-RU" sz="6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420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" name="CustomShape 2"/>
          <p:cNvSpPr/>
          <p:nvPr/>
        </p:nvSpPr>
        <p:spPr>
          <a:xfrm>
            <a:off x="288000" y="5629320"/>
            <a:ext cx="9503280" cy="1599840"/>
          </a:xfrm>
          <a:prstGeom prst="rect">
            <a:avLst/>
          </a:prstGeom>
          <a:solidFill>
            <a:srgbClr val="59C5C7">
              <a:alpha val="84000"/>
            </a:srgbClr>
          </a:solidFill>
          <a:ln w="76320" cap="rnd">
            <a:solidFill>
              <a:srgbClr val="512480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2000" b="1" strike="noStrike" spc="-1">
                <a:solidFill>
                  <a:srgbClr val="000000"/>
                </a:solidFill>
                <a:latin typeface="Comic Sans MS"/>
                <a:ea typeface="Times New Roman"/>
              </a:rPr>
              <a:t>Воображение - это важнейшая сторона нашей жизни. Представьте на минуту, что человек не обладал бы фантазией. Люди лишились бы почти всех научных открытий и произведений искусства.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1" name="CustomShape 2"/>
          <p:cNvSpPr/>
          <p:nvPr/>
        </p:nvSpPr>
        <p:spPr>
          <a:xfrm>
            <a:off x="5039640" y="5652044"/>
            <a:ext cx="4536960" cy="1445715"/>
          </a:xfrm>
          <a:prstGeom prst="rect">
            <a:avLst/>
          </a:prstGeom>
          <a:solidFill>
            <a:srgbClr val="FFFFFF">
              <a:alpha val="87000"/>
            </a:srgbClr>
          </a:solidFill>
          <a:ln w="76320" cap="rnd">
            <a:solidFill>
              <a:srgbClr val="0066B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6000" b="1" spc="-1" dirty="0">
                <a:solidFill>
                  <a:srgbClr val="000000"/>
                </a:solidFill>
                <a:latin typeface="Comic Sans MS"/>
              </a:rPr>
              <a:t>С</a:t>
            </a:r>
            <a:r>
              <a:rPr lang="ru-RU" sz="6000" b="1" spc="-1" dirty="0" smtClean="0">
                <a:solidFill>
                  <a:srgbClr val="000000"/>
                </a:solidFill>
                <a:latin typeface="Comic Sans MS"/>
              </a:rPr>
              <a:t>новидения</a:t>
            </a:r>
            <a:endParaRPr lang="ru-RU" sz="6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420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7" name="CustomShape 2"/>
          <p:cNvSpPr/>
          <p:nvPr/>
        </p:nvSpPr>
        <p:spPr>
          <a:xfrm>
            <a:off x="288000" y="5400000"/>
            <a:ext cx="5832432" cy="1697760"/>
          </a:xfrm>
          <a:prstGeom prst="rect">
            <a:avLst/>
          </a:prstGeom>
          <a:solidFill>
            <a:srgbClr val="FFFFFF">
              <a:alpha val="87000"/>
            </a:srgbClr>
          </a:solidFill>
          <a:ln w="76320" cap="rnd">
            <a:solidFill>
              <a:srgbClr val="0066B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5400" b="1" spc="-1" dirty="0">
                <a:solidFill>
                  <a:srgbClr val="000000"/>
                </a:solidFill>
                <a:latin typeface="Comic Sans MS"/>
              </a:rPr>
              <a:t>Функции воображения:</a:t>
            </a:r>
            <a:endParaRPr lang="ru-RU" sz="5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9" name="CustomShape 2"/>
          <p:cNvSpPr/>
          <p:nvPr/>
        </p:nvSpPr>
        <p:spPr>
          <a:xfrm>
            <a:off x="288000" y="5400000"/>
            <a:ext cx="7415640" cy="1697760"/>
          </a:xfrm>
          <a:prstGeom prst="rect">
            <a:avLst/>
          </a:prstGeom>
          <a:solidFill>
            <a:srgbClr val="FFFFFF">
              <a:alpha val="87000"/>
            </a:srgbClr>
          </a:solidFill>
          <a:ln w="76320" cap="rnd">
            <a:solidFill>
              <a:srgbClr val="0066B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6000" b="1" spc="-1" dirty="0" smtClean="0">
                <a:solidFill>
                  <a:srgbClr val="000000"/>
                </a:solidFill>
                <a:latin typeface="Comic Sans MS"/>
              </a:rPr>
              <a:t>Прагматические</a:t>
            </a:r>
            <a:endParaRPr lang="ru-RU" sz="6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9" name="CustomShape 2"/>
          <p:cNvSpPr/>
          <p:nvPr/>
        </p:nvSpPr>
        <p:spPr>
          <a:xfrm>
            <a:off x="288000" y="5652044"/>
            <a:ext cx="9216808" cy="1445715"/>
          </a:xfrm>
          <a:prstGeom prst="rect">
            <a:avLst/>
          </a:prstGeom>
          <a:solidFill>
            <a:srgbClr val="FFFFFF">
              <a:alpha val="87000"/>
            </a:srgbClr>
          </a:solidFill>
          <a:ln w="76320" cap="rnd">
            <a:solidFill>
              <a:srgbClr val="0066B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6000" b="1" spc="-1" dirty="0" smtClean="0">
                <a:solidFill>
                  <a:srgbClr val="000000"/>
                </a:solidFill>
                <a:latin typeface="Comic Sans MS"/>
              </a:rPr>
              <a:t>Психотерапевтические</a:t>
            </a:r>
            <a:endParaRPr lang="ru-RU" sz="6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5607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9" name="CustomShape 2"/>
          <p:cNvSpPr/>
          <p:nvPr/>
        </p:nvSpPr>
        <p:spPr>
          <a:xfrm>
            <a:off x="295272" y="5724052"/>
            <a:ext cx="9353552" cy="1373707"/>
          </a:xfrm>
          <a:prstGeom prst="rect">
            <a:avLst/>
          </a:prstGeom>
          <a:solidFill>
            <a:srgbClr val="FFFFFF">
              <a:alpha val="87000"/>
            </a:srgbClr>
          </a:solidFill>
          <a:ln w="76320" cap="rnd">
            <a:solidFill>
              <a:srgbClr val="0066B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6000" b="1" spc="-1" dirty="0" smtClean="0">
                <a:solidFill>
                  <a:srgbClr val="000000"/>
                </a:solidFill>
                <a:latin typeface="Comic Sans MS"/>
              </a:rPr>
              <a:t>Психодиагностические</a:t>
            </a:r>
            <a:endParaRPr lang="ru-RU" sz="6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5607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9" name="CustomShape 2"/>
          <p:cNvSpPr/>
          <p:nvPr/>
        </p:nvSpPr>
        <p:spPr>
          <a:xfrm>
            <a:off x="359792" y="5400000"/>
            <a:ext cx="7415640" cy="1697760"/>
          </a:xfrm>
          <a:prstGeom prst="rect">
            <a:avLst/>
          </a:prstGeom>
          <a:solidFill>
            <a:srgbClr val="FFFFFF">
              <a:alpha val="87000"/>
            </a:srgbClr>
          </a:solidFill>
          <a:ln w="76320" cap="rnd">
            <a:solidFill>
              <a:srgbClr val="0066B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6000" b="1" spc="-1" dirty="0" smtClean="0">
                <a:solidFill>
                  <a:srgbClr val="000000"/>
                </a:solidFill>
                <a:latin typeface="Comic Sans MS"/>
              </a:rPr>
              <a:t>Познавательные</a:t>
            </a:r>
            <a:endParaRPr lang="ru-RU" sz="60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5607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3" name="CustomShape 2"/>
          <p:cNvSpPr/>
          <p:nvPr/>
        </p:nvSpPr>
        <p:spPr>
          <a:xfrm>
            <a:off x="1043196" y="1907629"/>
            <a:ext cx="7992888" cy="1656184"/>
          </a:xfrm>
          <a:prstGeom prst="rect">
            <a:avLst/>
          </a:prstGeom>
          <a:solidFill>
            <a:srgbClr val="FFFFFF">
              <a:alpha val="62000"/>
            </a:srgbClr>
          </a:solidFill>
          <a:ln w="76320" cap="rnd">
            <a:solidFill>
              <a:srgbClr val="CE181E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50000"/>
              </a:lnSpc>
              <a:spcAft>
                <a:spcPts val="601"/>
              </a:spcAft>
            </a:pPr>
            <a:r>
              <a:rPr lang="ru-RU" sz="4800" b="1" strike="noStrike" spc="-1" dirty="0" smtClean="0">
                <a:solidFill>
                  <a:srgbClr val="000000"/>
                </a:solidFill>
                <a:latin typeface="Comic Sans MS"/>
                <a:ea typeface="Times New Roman"/>
              </a:rPr>
              <a:t>Спасибо за внимание</a:t>
            </a:r>
            <a:endParaRPr lang="ru-RU" sz="4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5" name="CustomShape 2"/>
          <p:cNvSpPr/>
          <p:nvPr/>
        </p:nvSpPr>
        <p:spPr>
          <a:xfrm>
            <a:off x="288000" y="344880"/>
            <a:ext cx="7271280" cy="1742400"/>
          </a:xfrm>
          <a:prstGeom prst="rect">
            <a:avLst/>
          </a:prstGeom>
          <a:solidFill>
            <a:srgbClr val="FFFFFF">
              <a:alpha val="77000"/>
            </a:srgbClr>
          </a:solidFill>
          <a:ln w="76320" cap="rnd">
            <a:solidFill>
              <a:srgbClr val="333333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2400" b="1" strike="noStrike" spc="-1">
                <a:solidFill>
                  <a:srgbClr val="000000"/>
                </a:solidFill>
                <a:latin typeface="Comic Sans MS"/>
                <a:ea typeface="Times New Roman"/>
              </a:rPr>
              <a:t>Дети не услышали бы сказок и не смогли бы играть во многие игры. А как они смогли бы усваивать школьную программу без воображения?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7" name="CustomShape 2"/>
          <p:cNvSpPr/>
          <p:nvPr/>
        </p:nvSpPr>
        <p:spPr>
          <a:xfrm>
            <a:off x="432000" y="5040000"/>
            <a:ext cx="5687280" cy="2087280"/>
          </a:xfrm>
          <a:prstGeom prst="rect">
            <a:avLst/>
          </a:prstGeom>
          <a:solidFill>
            <a:srgbClr val="F58220">
              <a:alpha val="60000"/>
            </a:srgbClr>
          </a:solidFill>
          <a:ln w="76320" cap="rnd">
            <a:solidFill>
              <a:srgbClr val="111111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2200" b="1" strike="noStrike" spc="-1">
                <a:solidFill>
                  <a:srgbClr val="000000"/>
                </a:solidFill>
                <a:latin typeface="Comic Sans MS"/>
                <a:ea typeface="Times New Roman"/>
              </a:rPr>
              <a:t>Проще сказать - лишите человека фантазии и прогресс остановится! Значит воображение, фантазия являются высшей и необходимейшей способностью человека. </a:t>
            </a:r>
            <a:endParaRPr lang="ru-RU" sz="2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" name="CustomShape 2"/>
          <p:cNvSpPr/>
          <p:nvPr/>
        </p:nvSpPr>
        <p:spPr>
          <a:xfrm>
            <a:off x="288000" y="5112000"/>
            <a:ext cx="7343640" cy="2015280"/>
          </a:xfrm>
          <a:prstGeom prst="rect">
            <a:avLst/>
          </a:prstGeom>
          <a:solidFill>
            <a:srgbClr val="FFF200">
              <a:alpha val="80000"/>
            </a:srgbClr>
          </a:solidFill>
          <a:ln w="76320" cap="rnd">
            <a:solidFill>
              <a:srgbClr val="FFFFFF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2000" b="1" strike="noStrike" spc="-1">
                <a:solidFill>
                  <a:srgbClr val="000000"/>
                </a:solidFill>
                <a:latin typeface="Comic Sans MS"/>
                <a:ea typeface="Times New Roman"/>
              </a:rPr>
              <a:t>Вместе с тем именно эта способность нуждается в особой заботе в плане развития. А развивается она особенно интенсивно в возрасте от 5 до 15 лет. И если в этот период воображение специально не развивать, в последующем наступает быстрое снижение активности этой функции. 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" name="CustomShape 2"/>
          <p:cNvSpPr/>
          <p:nvPr/>
        </p:nvSpPr>
        <p:spPr>
          <a:xfrm>
            <a:off x="360000" y="4752000"/>
            <a:ext cx="7271280" cy="2361960"/>
          </a:xfrm>
          <a:prstGeom prst="rect">
            <a:avLst/>
          </a:prstGeom>
          <a:solidFill>
            <a:srgbClr val="FFFFFF">
              <a:alpha val="76000"/>
            </a:srgbClr>
          </a:solidFill>
          <a:ln w="76320" cap="rnd">
            <a:solidFill>
              <a:srgbClr val="A3238E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8000"/>
              </a:lnSpc>
              <a:spcAft>
                <a:spcPts val="799"/>
              </a:spcAft>
            </a:pPr>
            <a:r>
              <a:rPr lang="ru-RU" sz="2800" b="1" strike="noStrike" spc="-1">
                <a:solidFill>
                  <a:srgbClr val="000000"/>
                </a:solidFill>
                <a:latin typeface="Comic Sans MS"/>
                <a:ea typeface="Times New Roman"/>
              </a:rPr>
              <a:t>Вместе с уменьшением способности фантазировать у человека обедняется личность, снижаются возможности творческого мышления, гаснет интерес к искусству и науке.</a:t>
            </a:r>
            <a:endParaRPr lang="ru-RU" sz="2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" name="CustomShape 2"/>
          <p:cNvSpPr/>
          <p:nvPr/>
        </p:nvSpPr>
        <p:spPr>
          <a:xfrm>
            <a:off x="288360" y="6048000"/>
            <a:ext cx="6119280" cy="1079640"/>
          </a:xfrm>
          <a:prstGeom prst="rect">
            <a:avLst/>
          </a:prstGeom>
          <a:solidFill>
            <a:srgbClr val="FFFFFF">
              <a:alpha val="80000"/>
            </a:srgbClr>
          </a:solidFill>
          <a:ln w="76320" cap="rnd">
            <a:solidFill>
              <a:srgbClr val="A3238E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0000"/>
              </a:lnSpc>
            </a:pPr>
            <a:r>
              <a:rPr lang="ru-RU" sz="1800" b="1" strike="noStrike" spc="-1">
                <a:solidFill>
                  <a:srgbClr val="000000"/>
                </a:solidFill>
                <a:latin typeface="Comic Sans MS"/>
                <a:ea typeface="Times New Roman"/>
              </a:rPr>
              <a:t>Воображение - это способность представлять отсутствующий или реально не существующий объект, удерживая его в сознании и мысленно манипулировать им.</a:t>
            </a: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ustomShape 1"/>
          <p:cNvSpPr/>
          <p:nvPr/>
        </p:nvSpPr>
        <p:spPr>
          <a:xfrm>
            <a:off x="144000" y="144000"/>
            <a:ext cx="9791280" cy="7199280"/>
          </a:xfrm>
          <a:prstGeom prst="rect">
            <a:avLst/>
          </a:prstGeom>
          <a:noFill/>
          <a:ln w="76320">
            <a:solidFill>
              <a:srgbClr val="FFF2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5" name="CustomShape 2"/>
          <p:cNvSpPr/>
          <p:nvPr/>
        </p:nvSpPr>
        <p:spPr>
          <a:xfrm>
            <a:off x="288000" y="389880"/>
            <a:ext cx="7415640" cy="1697760"/>
          </a:xfrm>
          <a:prstGeom prst="rect">
            <a:avLst/>
          </a:prstGeom>
          <a:solidFill>
            <a:srgbClr val="FFFFFF">
              <a:alpha val="72000"/>
            </a:srgbClr>
          </a:solidFill>
          <a:ln w="76320" cap="rnd">
            <a:solidFill>
              <a:srgbClr val="8F187C"/>
            </a:solidFill>
            <a:custDash>
              <a:ds d="100000" sp="1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60" tIns="38160" rIns="38160" bIns="38160" anchor="ctr"/>
          <a:lstStyle/>
          <a:p>
            <a:pPr algn="ctr">
              <a:lnSpc>
                <a:spcPct val="100000"/>
              </a:lnSpc>
            </a:pPr>
            <a:r>
              <a:rPr lang="ru-RU" sz="2200" b="1" strike="noStrike" spc="-1">
                <a:solidFill>
                  <a:srgbClr val="111111"/>
                </a:solidFill>
                <a:latin typeface="Comic Sans MS"/>
                <a:ea typeface="DejaVu Sans"/>
              </a:rPr>
              <a:t>Воображение</a:t>
            </a:r>
            <a:r>
              <a:rPr lang="ru-RU" sz="2200" b="1" strike="noStrike" spc="-1">
                <a:solidFill>
                  <a:srgbClr val="111111"/>
                </a:solidFill>
                <a:latin typeface="Comic Sans MS"/>
                <a:ea typeface="Times New Roman"/>
              </a:rPr>
              <a:t> представляет собой отражение реальной действительности в новых непривычных сочетаниях и связях. Оно занимает промежуточное положение между восприятием и мышлением, мышлением и памятью.</a:t>
            </a:r>
            <a:endParaRPr lang="ru-RU" sz="22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</TotalTime>
  <Words>545</Words>
  <Application>Microsoft Office PowerPoint</Application>
  <PresentationFormat>Произвольный</PresentationFormat>
  <Paragraphs>44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dc:description/>
  <cp:lastModifiedBy>1</cp:lastModifiedBy>
  <cp:revision>14</cp:revision>
  <dcterms:created xsi:type="dcterms:W3CDTF">2017-11-21T21:18:24Z</dcterms:created>
  <dcterms:modified xsi:type="dcterms:W3CDTF">2017-12-07T20:20:38Z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Произвольный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11</vt:i4>
  </property>
</Properties>
</file>