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Kirillov</a:t>
            </a:r>
            <a:r>
              <a:rPr lang="en-US" dirty="0" smtClean="0"/>
              <a:t> </a:t>
            </a:r>
            <a:r>
              <a:rPr lang="en-US" dirty="0" err="1" smtClean="0"/>
              <a:t>Alexandr</a:t>
            </a:r>
            <a:endParaRPr lang="sv-SE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urban expansion</a:t>
            </a:r>
          </a:p>
        </p:txBody>
      </p:sp>
    </p:spTree>
    <p:extLst>
      <p:ext uri="{BB962C8B-B14F-4D97-AF65-F5344CB8AC3E}">
        <p14:creationId xmlns:p14="http://schemas.microsoft.com/office/powerpoint/2010/main" val="302356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7579084" cy="482453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620688"/>
            <a:ext cx="4114800" cy="701040"/>
          </a:xfrm>
        </p:spPr>
        <p:txBody>
          <a:bodyPr/>
          <a:lstStyle/>
          <a:p>
            <a:r>
              <a:rPr lang="sv-SE" dirty="0"/>
              <a:t>Jefferson 1853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5504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7044652" cy="428843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980728"/>
            <a:ext cx="4114800" cy="701040"/>
          </a:xfrm>
        </p:spPr>
        <p:txBody>
          <a:bodyPr/>
          <a:lstStyle/>
          <a:p>
            <a:r>
              <a:rPr lang="sv-SE" dirty="0"/>
              <a:t>Mexican migrants</a:t>
            </a:r>
          </a:p>
        </p:txBody>
      </p:sp>
    </p:spTree>
    <p:extLst>
      <p:ext uri="{BB962C8B-B14F-4D97-AF65-F5344CB8AC3E}">
        <p14:creationId xmlns:p14="http://schemas.microsoft.com/office/powerpoint/2010/main" val="4650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4824"/>
            <a:ext cx="6245982" cy="468302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Mexican migrants</a:t>
            </a:r>
          </a:p>
        </p:txBody>
      </p:sp>
    </p:spTree>
    <p:extLst>
      <p:ext uri="{BB962C8B-B14F-4D97-AF65-F5344CB8AC3E}">
        <p14:creationId xmlns:p14="http://schemas.microsoft.com/office/powerpoint/2010/main" val="8744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16832"/>
            <a:ext cx="6721997" cy="44671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Slum  Mumbai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9362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16832"/>
            <a:ext cx="6767324" cy="450445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Life in the slums</a:t>
            </a:r>
          </a:p>
        </p:txBody>
      </p:sp>
    </p:spTree>
    <p:extLst>
      <p:ext uri="{BB962C8B-B14F-4D97-AF65-F5344CB8AC3E}">
        <p14:creationId xmlns:p14="http://schemas.microsoft.com/office/powerpoint/2010/main" val="12063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44824"/>
            <a:ext cx="6859277" cy="459311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playground</a:t>
            </a:r>
          </a:p>
        </p:txBody>
      </p:sp>
    </p:spTree>
    <p:extLst>
      <p:ext uri="{BB962C8B-B14F-4D97-AF65-F5344CB8AC3E}">
        <p14:creationId xmlns:p14="http://schemas.microsoft.com/office/powerpoint/2010/main" val="274776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16832"/>
            <a:ext cx="6697166" cy="446117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child Labour</a:t>
            </a:r>
          </a:p>
        </p:txBody>
      </p:sp>
    </p:spTree>
    <p:extLst>
      <p:ext uri="{BB962C8B-B14F-4D97-AF65-F5344CB8AC3E}">
        <p14:creationId xmlns:p14="http://schemas.microsoft.com/office/powerpoint/2010/main" val="33376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4"/>
            <a:ext cx="6944766" cy="4629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search Clothing</a:t>
            </a:r>
          </a:p>
        </p:txBody>
      </p:sp>
    </p:spTree>
    <p:extLst>
      <p:ext uri="{BB962C8B-B14F-4D97-AF65-F5344CB8AC3E}">
        <p14:creationId xmlns:p14="http://schemas.microsoft.com/office/powerpoint/2010/main" val="141912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132856"/>
            <a:ext cx="7044261" cy="396044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hunting for food</a:t>
            </a:r>
          </a:p>
        </p:txBody>
      </p:sp>
    </p:spTree>
    <p:extLst>
      <p:ext uri="{BB962C8B-B14F-4D97-AF65-F5344CB8AC3E}">
        <p14:creationId xmlns:p14="http://schemas.microsoft.com/office/powerpoint/2010/main" val="12227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88840"/>
            <a:ext cx="6363617" cy="424948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games near the house</a:t>
            </a:r>
          </a:p>
        </p:txBody>
      </p:sp>
    </p:spTree>
    <p:extLst>
      <p:ext uri="{BB962C8B-B14F-4D97-AF65-F5344CB8AC3E}">
        <p14:creationId xmlns:p14="http://schemas.microsoft.com/office/powerpoint/2010/main" val="172700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88840"/>
            <a:ext cx="6586637" cy="438834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the demolition of slums</a:t>
            </a:r>
          </a:p>
        </p:txBody>
      </p:sp>
    </p:spTree>
    <p:extLst>
      <p:ext uri="{BB962C8B-B14F-4D97-AF65-F5344CB8AC3E}">
        <p14:creationId xmlns:p14="http://schemas.microsoft.com/office/powerpoint/2010/main" val="30794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04864"/>
            <a:ext cx="5970514" cy="39604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11760" y="980728"/>
            <a:ext cx="4114800" cy="701040"/>
          </a:xfrm>
        </p:spPr>
        <p:txBody>
          <a:bodyPr/>
          <a:lstStyle/>
          <a:p>
            <a:r>
              <a:rPr lang="sv-SE" dirty="0"/>
              <a:t/>
            </a:r>
            <a:br>
              <a:rPr lang="sv-SE" dirty="0"/>
            </a:br>
            <a:r>
              <a:rPr lang="sv-SE" sz="2000" dirty="0"/>
              <a:t>vagrancy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96807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60848"/>
            <a:ext cx="6264696" cy="417646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11760" y="980728"/>
            <a:ext cx="4114800" cy="701040"/>
          </a:xfrm>
        </p:spPr>
        <p:txBody>
          <a:bodyPr/>
          <a:lstStyle/>
          <a:p>
            <a:r>
              <a:rPr lang="sv-SE" dirty="0"/>
              <a:t>mendicancy</a:t>
            </a:r>
          </a:p>
        </p:txBody>
      </p:sp>
    </p:spTree>
    <p:extLst>
      <p:ext uri="{BB962C8B-B14F-4D97-AF65-F5344CB8AC3E}">
        <p14:creationId xmlns:p14="http://schemas.microsoft.com/office/powerpoint/2010/main" val="224043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04864"/>
            <a:ext cx="6192688" cy="375210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air pollution</a:t>
            </a:r>
          </a:p>
        </p:txBody>
      </p:sp>
    </p:spTree>
    <p:extLst>
      <p:ext uri="{BB962C8B-B14F-4D97-AF65-F5344CB8AC3E}">
        <p14:creationId xmlns:p14="http://schemas.microsoft.com/office/powerpoint/2010/main" val="327206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45" y="2020888"/>
            <a:ext cx="6108109" cy="40751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water pollution</a:t>
            </a:r>
          </a:p>
        </p:txBody>
      </p:sp>
    </p:spTree>
    <p:extLst>
      <p:ext uri="{BB962C8B-B14F-4D97-AF65-F5344CB8AC3E}">
        <p14:creationId xmlns:p14="http://schemas.microsoft.com/office/powerpoint/2010/main" val="17194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sv-SE" sz="6600" dirty="0"/>
              <a:t>Thank you for attention</a:t>
            </a:r>
          </a:p>
        </p:txBody>
      </p:sp>
    </p:spTree>
    <p:extLst>
      <p:ext uri="{BB962C8B-B14F-4D97-AF65-F5344CB8AC3E}">
        <p14:creationId xmlns:p14="http://schemas.microsoft.com/office/powerpoint/2010/main" val="176524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17</TotalTime>
  <Words>43</Words>
  <Application>Microsoft Office PowerPoint</Application>
  <PresentationFormat>Экран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BlackTie</vt:lpstr>
      <vt:lpstr>urban expansion</vt:lpstr>
      <vt:lpstr>Jefferson 1853 United States</vt:lpstr>
      <vt:lpstr>Mexican migrants</vt:lpstr>
      <vt:lpstr>Mexican migrants</vt:lpstr>
      <vt:lpstr>Slum  Mumbai</vt:lpstr>
      <vt:lpstr>Life in the slums</vt:lpstr>
      <vt:lpstr>playground</vt:lpstr>
      <vt:lpstr>child Labour</vt:lpstr>
      <vt:lpstr>search Clothing</vt:lpstr>
      <vt:lpstr>hunting for food</vt:lpstr>
      <vt:lpstr>games near the house</vt:lpstr>
      <vt:lpstr>the demolition of slums</vt:lpstr>
      <vt:lpstr> vagrancy</vt:lpstr>
      <vt:lpstr>mendicancy</vt:lpstr>
      <vt:lpstr>air pollution</vt:lpstr>
      <vt:lpstr>water pollution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</cp:revision>
  <dcterms:created xsi:type="dcterms:W3CDTF">2015-12-16T20:28:03Z</dcterms:created>
  <dcterms:modified xsi:type="dcterms:W3CDTF">2015-12-16T21:00:42Z</dcterms:modified>
</cp:coreProperties>
</file>