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theme/themeOverride2.xml" ContentType="application/vnd.openxmlformats-officedocument.themeOverrid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96" r:id="rId2"/>
    <p:sldMasterId id="2147483708" r:id="rId3"/>
    <p:sldMasterId id="2147483736" r:id="rId4"/>
    <p:sldMasterId id="2147483752" r:id="rId5"/>
  </p:sldMasterIdLst>
  <p:notesMasterIdLst>
    <p:notesMasterId r:id="rId14"/>
  </p:notesMasterIdLst>
  <p:sldIdLst>
    <p:sldId id="264" r:id="rId6"/>
    <p:sldId id="262" r:id="rId7"/>
    <p:sldId id="260" r:id="rId8"/>
    <p:sldId id="258" r:id="rId9"/>
    <p:sldId id="257" r:id="rId10"/>
    <p:sldId id="259" r:id="rId11"/>
    <p:sldId id="263" r:id="rId12"/>
    <p:sldId id="265" r:id="rId13"/>
  </p:sldIdLst>
  <p:sldSz cx="9144000" cy="5143500" type="screen16x9"/>
  <p:notesSz cx="9144000" cy="6858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Segoe UI Light" panose="020B0502040204020203" pitchFamily="34" charset="0"/>
      <p:regular r:id="rId19"/>
      <p:italic r:id="rId20"/>
    </p:embeddedFont>
    <p:embeddedFont>
      <p:font typeface="Segoe UI" panose="020B0502040204020203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7CC6F1-5067-40CC-A284-498E33D6AFE7}">
          <p14:sldIdLst>
            <p14:sldId id="264"/>
            <p14:sldId id="262"/>
            <p14:sldId id="260"/>
            <p14:sldId id="258"/>
            <p14:sldId id="257"/>
            <p14:sldId id="259"/>
            <p14:sldId id="263"/>
            <p14:sldId id="26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333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  <a:srgbClr val="FAB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67394" autoAdjust="0"/>
  </p:normalViewPr>
  <p:slideViewPr>
    <p:cSldViewPr snapToGrid="0" showGuides="1">
      <p:cViewPr>
        <p:scale>
          <a:sx n="77" d="100"/>
          <a:sy n="77" d="100"/>
        </p:scale>
        <p:origin x="-552" y="-354"/>
      </p:cViewPr>
      <p:guideLst>
        <p:guide orient="horz" pos="25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8B9F4-FF95-4C08-B736-433291F71C0B}" type="datetimeFigureOut">
              <a:rPr lang="en-US" smtClean="0"/>
              <a:t>1/24/2016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65F67-0D27-4034-A007-48638C775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17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492921"/>
            <a:ext cx="1054100" cy="60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0" y="2164773"/>
            <a:ext cx="9144000" cy="535565"/>
          </a:xfrm>
        </p:spPr>
        <p:txBody>
          <a:bodyPr/>
          <a:lstStyle>
            <a:lvl1pPr algn="ctr"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608406"/>
            <a:ext cx="9144000" cy="381578"/>
          </a:xfrm>
        </p:spPr>
        <p:txBody>
          <a:bodyPr>
            <a:normAutofit/>
          </a:bodyPr>
          <a:lstStyle>
            <a:lvl1pPr marL="0" indent="0" algn="ctr">
              <a:buNone/>
              <a:defRPr sz="3200" cap="all">
                <a:solidFill>
                  <a:srgbClr val="A6A8A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3494088" y="4767264"/>
            <a:ext cx="2133600" cy="2738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6A8AA"/>
                </a:solidFill>
              </a:defRPr>
            </a:lvl1pPr>
          </a:lstStyle>
          <a:p>
            <a:fld id="{4C797D77-5B07-4E09-B3ED-EAAB3E7D1AFC}" type="datetimeFigureOut">
              <a:rPr lang="en-US" smtClean="0"/>
              <a:t>1/24/2016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7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B428"/>
          </a:solidFill>
          <a:ln w="9525">
            <a:solidFill>
              <a:srgbClr val="FAB222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>
              <a:solidFill>
                <a:srgbClr val="FFFFFF"/>
              </a:solidFill>
              <a:latin typeface="Myriad Pro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0351" y="740569"/>
            <a:ext cx="984250" cy="100013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" y="2327423"/>
            <a:ext cx="9143999" cy="441325"/>
          </a:xfrm>
        </p:spPr>
        <p:txBody>
          <a:bodyPr anchor="t"/>
          <a:lstStyle>
            <a:lvl1pPr algn="ctr">
              <a:defRPr sz="3200" b="0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614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сновно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" y="571502"/>
            <a:ext cx="8229600" cy="78581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39095"/>
            <a:ext cx="8229600" cy="421408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1841502"/>
            <a:ext cx="8229600" cy="2747818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D5F329D5-D261-40B5-A845-EB2A1194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23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329D5-D261-40B5-A845-EB2A1194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57202" y="1022749"/>
            <a:ext cx="2481263" cy="1645444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38464" y="1022749"/>
            <a:ext cx="5748337" cy="1645444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6089" y="3795560"/>
            <a:ext cx="2654300" cy="668200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40090" y="3795560"/>
            <a:ext cx="2655887" cy="668200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30915" y="3795560"/>
            <a:ext cx="2655887" cy="668200"/>
          </a:xfrm>
          <a:prstGeom prst="rect">
            <a:avLst/>
          </a:prstGeom>
          <a:solidFill>
            <a:srgbClr val="D0D1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>
              <a:solidFill>
                <a:srgbClr val="FFFFFF"/>
              </a:solidFill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1"/>
          </p:nvPr>
        </p:nvSpPr>
        <p:spPr>
          <a:xfrm>
            <a:off x="3020221" y="1123952"/>
            <a:ext cx="5567189" cy="501253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Текст 18"/>
          <p:cNvSpPr>
            <a:spLocks noGrp="1"/>
          </p:cNvSpPr>
          <p:nvPr>
            <p:ph type="body" sz="quarter" idx="13"/>
          </p:nvPr>
        </p:nvSpPr>
        <p:spPr>
          <a:xfrm>
            <a:off x="978073" y="4025918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Текст 18"/>
          <p:cNvSpPr>
            <a:spLocks noGrp="1"/>
          </p:cNvSpPr>
          <p:nvPr>
            <p:ph type="body" sz="quarter" idx="14"/>
          </p:nvPr>
        </p:nvSpPr>
        <p:spPr>
          <a:xfrm>
            <a:off x="3772867" y="4025918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15"/>
          </p:nvPr>
        </p:nvSpPr>
        <p:spPr>
          <a:xfrm>
            <a:off x="6563691" y="4025918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46088" y="2668192"/>
            <a:ext cx="8240712" cy="102916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>
              <a:solidFill>
                <a:srgbClr val="FFFFFF"/>
              </a:solidFill>
            </a:endParaRPr>
          </a:p>
        </p:txBody>
      </p:sp>
      <p:sp>
        <p:nvSpPr>
          <p:cNvPr id="24" name="Текст 16"/>
          <p:cNvSpPr>
            <a:spLocks noGrp="1"/>
          </p:cNvSpPr>
          <p:nvPr>
            <p:ph type="body" sz="quarter" idx="16"/>
          </p:nvPr>
        </p:nvSpPr>
        <p:spPr>
          <a:xfrm>
            <a:off x="538958" y="2766395"/>
            <a:ext cx="8048452" cy="501253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904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329D5-D261-40B5-A845-EB2A1194DC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1789512"/>
            <a:ext cx="2655888" cy="2326481"/>
          </a:xfrm>
          <a:prstGeom prst="rect">
            <a:avLst/>
          </a:prstGeom>
          <a:solidFill>
            <a:srgbClr val="FAB428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84525" y="1789512"/>
            <a:ext cx="2655888" cy="2326481"/>
          </a:xfrm>
          <a:prstGeom prst="rect">
            <a:avLst/>
          </a:prstGeom>
          <a:solidFill>
            <a:srgbClr val="FFD48A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43614" y="1789512"/>
            <a:ext cx="2654300" cy="2326481"/>
          </a:xfrm>
          <a:prstGeom prst="rect">
            <a:avLst/>
          </a:prstGeom>
          <a:solidFill>
            <a:srgbClr val="D0D1D3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Текст 18"/>
          <p:cNvSpPr>
            <a:spLocks noGrp="1"/>
          </p:cNvSpPr>
          <p:nvPr>
            <p:ph type="body" sz="quarter" idx="13"/>
          </p:nvPr>
        </p:nvSpPr>
        <p:spPr>
          <a:xfrm>
            <a:off x="1042989" y="2513261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Текст 18"/>
          <p:cNvSpPr>
            <a:spLocks noGrp="1"/>
          </p:cNvSpPr>
          <p:nvPr>
            <p:ph type="body" sz="quarter" idx="14"/>
          </p:nvPr>
        </p:nvSpPr>
        <p:spPr>
          <a:xfrm>
            <a:off x="3770314" y="2513261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Текст 18"/>
          <p:cNvSpPr>
            <a:spLocks noGrp="1"/>
          </p:cNvSpPr>
          <p:nvPr>
            <p:ph type="body" sz="quarter" idx="15"/>
          </p:nvPr>
        </p:nvSpPr>
        <p:spPr>
          <a:xfrm>
            <a:off x="6628608" y="2508217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574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571502"/>
            <a:ext cx="8229600" cy="78581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76137"/>
            <a:ext cx="8229600" cy="27184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1039095"/>
            <a:ext cx="8229600" cy="421408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D5F329D5-D261-40B5-A845-EB2A1194D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5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79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 page for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25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Section 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8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4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ck Layout - 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16671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ck Layout - 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097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2919"/>
            <a:ext cx="1054100" cy="60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0" y="2164773"/>
            <a:ext cx="9144000" cy="535565"/>
          </a:xfrm>
        </p:spPr>
        <p:txBody>
          <a:bodyPr/>
          <a:lstStyle>
            <a:lvl1pPr algn="ctr"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608406"/>
            <a:ext cx="9144000" cy="381578"/>
          </a:xfrm>
        </p:spPr>
        <p:txBody>
          <a:bodyPr>
            <a:normAutofit/>
          </a:bodyPr>
          <a:lstStyle>
            <a:lvl1pPr marL="0" indent="0" algn="ctr">
              <a:buNone/>
              <a:defRPr sz="3200" cap="all">
                <a:solidFill>
                  <a:srgbClr val="A6A8A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3494088" y="4767263"/>
            <a:ext cx="2133600" cy="2738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6A8AA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6C8663C-E172-4911-9758-7F553EB92682}" type="datetimeFigureOut">
              <a:rPr lang="en-US" sz="1800" smtClean="0">
                <a:latin typeface="Myriad Pr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1/24/2016</a:t>
            </a:fld>
            <a:endParaRPr lang="en-US" sz="180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64847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B428"/>
          </a:solidFill>
          <a:ln w="9525">
            <a:solidFill>
              <a:srgbClr val="FAB222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rgbClr val="FFFFFF"/>
              </a:solidFill>
              <a:latin typeface="Myriad Pro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0350" y="740569"/>
            <a:ext cx="984250" cy="100013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" y="2327421"/>
            <a:ext cx="9143999" cy="441325"/>
          </a:xfrm>
        </p:spPr>
        <p:txBody>
          <a:bodyPr anchor="t"/>
          <a:lstStyle>
            <a:lvl1pPr algn="ctr">
              <a:defRPr sz="3200" b="0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177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сновно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" y="571501"/>
            <a:ext cx="8229600" cy="78581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39093"/>
            <a:ext cx="8229600" cy="421408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1841500"/>
            <a:ext cx="8229600" cy="2747818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8F19BF56-7AFC-4254-8646-E08DE8DCAB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0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9BF56-7AFC-4254-8646-E08DE8DCAB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3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57201" y="1022747"/>
            <a:ext cx="2481263" cy="1645444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38464" y="1022747"/>
            <a:ext cx="5748337" cy="1645444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6088" y="3795558"/>
            <a:ext cx="2654300" cy="668200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40089" y="3795558"/>
            <a:ext cx="2655887" cy="668200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30914" y="3795558"/>
            <a:ext cx="2655887" cy="668200"/>
          </a:xfrm>
          <a:prstGeom prst="rect">
            <a:avLst/>
          </a:prstGeom>
          <a:solidFill>
            <a:srgbClr val="D0D1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1"/>
          </p:nvPr>
        </p:nvSpPr>
        <p:spPr>
          <a:xfrm>
            <a:off x="3020220" y="1123951"/>
            <a:ext cx="5567189" cy="501253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Текст 18"/>
          <p:cNvSpPr>
            <a:spLocks noGrp="1"/>
          </p:cNvSpPr>
          <p:nvPr>
            <p:ph type="body" sz="quarter" idx="13"/>
          </p:nvPr>
        </p:nvSpPr>
        <p:spPr>
          <a:xfrm>
            <a:off x="978073" y="4025918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Текст 18"/>
          <p:cNvSpPr>
            <a:spLocks noGrp="1"/>
          </p:cNvSpPr>
          <p:nvPr>
            <p:ph type="body" sz="quarter" idx="14"/>
          </p:nvPr>
        </p:nvSpPr>
        <p:spPr>
          <a:xfrm>
            <a:off x="3772866" y="4025918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15"/>
          </p:nvPr>
        </p:nvSpPr>
        <p:spPr>
          <a:xfrm>
            <a:off x="6563691" y="4025918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46088" y="2668192"/>
            <a:ext cx="8240712" cy="102916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4" name="Текст 16"/>
          <p:cNvSpPr>
            <a:spLocks noGrp="1"/>
          </p:cNvSpPr>
          <p:nvPr>
            <p:ph type="body" sz="quarter" idx="16"/>
          </p:nvPr>
        </p:nvSpPr>
        <p:spPr>
          <a:xfrm>
            <a:off x="538957" y="2766393"/>
            <a:ext cx="8048452" cy="501253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13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9BF56-7AFC-4254-8646-E08DE8DCAB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1789510"/>
            <a:ext cx="2655888" cy="2326481"/>
          </a:xfrm>
          <a:prstGeom prst="rect">
            <a:avLst/>
          </a:prstGeom>
          <a:solidFill>
            <a:srgbClr val="FAB428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84525" y="1789510"/>
            <a:ext cx="2655888" cy="2326481"/>
          </a:xfrm>
          <a:prstGeom prst="rect">
            <a:avLst/>
          </a:prstGeom>
          <a:solidFill>
            <a:srgbClr val="FFD48A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43613" y="1789510"/>
            <a:ext cx="2654300" cy="2326481"/>
          </a:xfrm>
          <a:prstGeom prst="rect">
            <a:avLst/>
          </a:prstGeom>
          <a:solidFill>
            <a:srgbClr val="D0D1D3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Текст 18"/>
          <p:cNvSpPr>
            <a:spLocks noGrp="1"/>
          </p:cNvSpPr>
          <p:nvPr>
            <p:ph type="body" sz="quarter" idx="13"/>
          </p:nvPr>
        </p:nvSpPr>
        <p:spPr>
          <a:xfrm>
            <a:off x="1042988" y="2513261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Текст 18"/>
          <p:cNvSpPr>
            <a:spLocks noGrp="1"/>
          </p:cNvSpPr>
          <p:nvPr>
            <p:ph type="body" sz="quarter" idx="14"/>
          </p:nvPr>
        </p:nvSpPr>
        <p:spPr>
          <a:xfrm>
            <a:off x="3770313" y="2513261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Текст 18"/>
          <p:cNvSpPr>
            <a:spLocks noGrp="1"/>
          </p:cNvSpPr>
          <p:nvPr>
            <p:ph type="body" sz="quarter" idx="15"/>
          </p:nvPr>
        </p:nvSpPr>
        <p:spPr>
          <a:xfrm>
            <a:off x="6628607" y="2508217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677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571501"/>
            <a:ext cx="8229600" cy="78581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76136"/>
            <a:ext cx="8229600" cy="27184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1039093"/>
            <a:ext cx="8229600" cy="421408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8F19BF56-7AFC-4254-8646-E08DE8DCAB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8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58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page for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470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108296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0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2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nimated Title Slide- 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2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3"/>
            <a:ext cx="8231744" cy="1188787"/>
          </a:xfrm>
        </p:spPr>
        <p:txBody>
          <a:bodyPr>
            <a:spAutoFit/>
          </a:bodyPr>
          <a:lstStyle>
            <a:lvl1pPr>
              <a:defRPr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51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8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05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47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4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6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accel="56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 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26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6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accel="56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86250">
                      <a:srgbClr val="0071BC"/>
                    </a:gs>
                    <a:gs pos="72500">
                      <a:srgbClr val="0071BC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45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_Dar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14583">
                      <a:srgbClr val="0000A6"/>
                    </a:gs>
                    <a:gs pos="30417">
                      <a:srgbClr val="0000A6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63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_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87083">
                      <a:schemeClr val="accent6"/>
                    </a:gs>
                    <a:gs pos="72500">
                      <a:schemeClr val="accent6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6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8513" y="1084663"/>
            <a:ext cx="8362747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100000">
                      <a:srgbClr val="FF0000"/>
                    </a:gs>
                    <a:gs pos="0">
                      <a:srgbClr val="FF0000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10000">
                      <a:srgbClr val="FF8A00"/>
                    </a:gs>
                    <a:gs pos="29583">
                      <a:srgbClr val="FF8A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69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94583">
                      <a:srgbClr val="00A600"/>
                    </a:gs>
                    <a:gs pos="87083">
                      <a:srgbClr val="00A6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03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_Ligh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32083">
                      <a:srgbClr val="8CC600"/>
                    </a:gs>
                    <a:gs pos="53000">
                      <a:srgbClr val="8CC6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60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_L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5417">
                      <a:srgbClr val="00AEEF"/>
                    </a:gs>
                    <a:gs pos="32083">
                      <a:srgbClr val="00AEEF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60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6129" y="1545636"/>
            <a:ext cx="8231744" cy="1449628"/>
          </a:xfrm>
        </p:spPr>
        <p:txBody>
          <a:bodyPr>
            <a:spAutoFit/>
          </a:bodyPr>
          <a:lstStyle>
            <a:lvl1pPr>
              <a:defRPr sz="2400">
                <a:latin typeface="Segoe UI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92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513" y="1087043"/>
            <a:ext cx="4049179" cy="1306512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90000"/>
              </a:lnSpc>
              <a:defRPr sz="2100">
                <a:latin typeface="Segoe UI" pitchFamily="34" charset="0"/>
              </a:defRPr>
            </a:lvl1pPr>
            <a:lvl2pPr marL="342900" indent="-171450">
              <a:lnSpc>
                <a:spcPct val="90000"/>
              </a:lnSpc>
              <a:defRPr sz="1800"/>
            </a:lvl2pPr>
            <a:lvl3pPr marL="514350" indent="-171450">
              <a:lnSpc>
                <a:spcPct val="90000"/>
              </a:lnSpc>
              <a:defRPr sz="1500"/>
            </a:lvl3pPr>
            <a:lvl4pPr marL="685800" indent="-171450">
              <a:lnSpc>
                <a:spcPct val="90000"/>
              </a:lnSpc>
              <a:defRPr sz="1350"/>
            </a:lvl4pPr>
            <a:lvl5pPr marL="819150" indent="-133350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1267" y="1087043"/>
            <a:ext cx="4050370" cy="1306512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90000"/>
              </a:lnSpc>
              <a:defRPr sz="2100">
                <a:latin typeface="Segoe UI" pitchFamily="34" charset="0"/>
              </a:defRPr>
            </a:lvl1pPr>
            <a:lvl2pPr marL="342900" indent="-171450">
              <a:lnSpc>
                <a:spcPct val="90000"/>
              </a:lnSpc>
              <a:defRPr sz="1800"/>
            </a:lvl2pPr>
            <a:lvl3pPr marL="514350" indent="-171450">
              <a:lnSpc>
                <a:spcPct val="90000"/>
              </a:lnSpc>
              <a:defRPr sz="1500"/>
            </a:lvl3pPr>
            <a:lvl4pPr marL="685800" indent="-171450">
              <a:lnSpc>
                <a:spcPct val="90000"/>
              </a:lnSpc>
              <a:defRPr sz="1350"/>
            </a:lvl4pPr>
            <a:lvl5pPr marL="819150" indent="-133350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50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70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at are we doing? How is it going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6129" y="317027"/>
            <a:ext cx="8324398" cy="62324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1200" cap="none" spc="-150" baseline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r>
              <a:rPr sz="4500" b="0" spc="-225" dirty="0" smtClean="0">
                <a:gradFill>
                  <a:gsLst>
                    <a:gs pos="80833">
                      <a:srgbClr val="EAB200"/>
                    </a:gs>
                    <a:gs pos="65000">
                      <a:srgbClr val="EAB200"/>
                    </a:gs>
                  </a:gsLst>
                  <a:lin ang="5400000" scaled="0"/>
                </a:gradFill>
              </a:rPr>
              <a:t>What</a:t>
            </a:r>
            <a:r>
              <a:rPr sz="4500" b="0" spc="-225" dirty="0" smtClean="0">
                <a:gradFill flip="none" rotWithShape="1">
                  <a:gsLst>
                    <a:gs pos="2083">
                      <a:srgbClr val="5F5F5F"/>
                    </a:gs>
                    <a:gs pos="7500">
                      <a:srgbClr val="5F5F5F"/>
                    </a:gs>
                  </a:gsLst>
                  <a:lin ang="5400000" scaled="0"/>
                  <a:tileRect/>
                </a:gradFill>
              </a:rPr>
              <a:t> we're doing. </a:t>
            </a:r>
            <a:endParaRPr sz="4500" b="0" spc="-225" dirty="0">
              <a:gradFill flip="none" rotWithShape="1">
                <a:gsLst>
                  <a:gs pos="2083">
                    <a:srgbClr val="5F5F5F"/>
                  </a:gs>
                  <a:gs pos="7500">
                    <a:srgbClr val="5F5F5F"/>
                  </a:gs>
                </a:gsLst>
                <a:lin ang="5400000" scaled="0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85590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123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background for sections heading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6131" y="2268143"/>
            <a:ext cx="8231743" cy="623248"/>
          </a:xfrm>
        </p:spPr>
        <p:txBody>
          <a:bodyPr/>
          <a:lstStyle>
            <a:lvl1pPr>
              <a:defRPr lang="en-US" sz="4500" b="0" kern="1200" cap="none" spc="-225" baseline="0" dirty="0">
                <a:ln w="3175">
                  <a:noFill/>
                </a:ln>
                <a:gradFill flip="none" rotWithShape="1">
                  <a:gsLst>
                    <a:gs pos="7500">
                      <a:srgbClr val="FFFFFF"/>
                    </a:gs>
                    <a:gs pos="15417">
                      <a:srgbClr val="FFFFFF"/>
                    </a:gs>
                  </a:gsLst>
                  <a:lin ang="5400000" scaled="0"/>
                  <a:tileRect/>
                </a:gra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5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Layout - 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456131" y="317028"/>
            <a:ext cx="8231743" cy="623248"/>
          </a:xfrm>
        </p:spPr>
        <p:txBody>
          <a:bodyPr/>
          <a:lstStyle>
            <a:lvl1pPr>
              <a:defRPr b="0">
                <a:gradFill flip="none" rotWithShape="1"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085851"/>
            <a:ext cx="8363938" cy="1188787"/>
          </a:xfrm>
          <a:prstGeom prst="rect">
            <a:avLst/>
          </a:prstGeom>
        </p:spPr>
        <p:txBody>
          <a:bodyPr/>
          <a:lstStyle>
            <a:lvl1pPr marL="217885" indent="-217885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41722" indent="-213122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663179" indent="-213122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860822" indent="-220266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028700" indent="-167879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25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80512" cy="5143500"/>
          </a:xfrm>
          <a:prstGeom prst="rect">
            <a:avLst/>
          </a:prstGeom>
        </p:spPr>
      </p:pic>
      <p:sp>
        <p:nvSpPr>
          <p:cNvPr id="7" name="Text Box 8"/>
          <p:cNvSpPr txBox="1">
            <a:spLocks noChangeArrowheads="1"/>
          </p:cNvSpPr>
          <p:nvPr userDrawn="1"/>
        </p:nvSpPr>
        <p:spPr bwMode="auto">
          <a:xfrm>
            <a:off x="1" y="4948237"/>
            <a:ext cx="2987675" cy="1952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eaLnBrk="0" hangingPunct="0">
              <a:spcBef>
                <a:spcPct val="50000"/>
              </a:spcBef>
              <a:defRPr/>
            </a:pPr>
            <a:endParaRPr lang="en-US" sz="800" dirty="0">
              <a:solidFill>
                <a:srgbClr val="8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7500" y="1396246"/>
            <a:ext cx="5473700" cy="553998"/>
          </a:xfrm>
        </p:spPr>
        <p:txBody>
          <a:bodyPr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altLang="en-US" smtClean="0"/>
              <a:t>Click to edit Master title style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171128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AutoShape 6"/>
          <p:cNvCxnSpPr>
            <a:cxnSpLocks noChangeShapeType="1"/>
          </p:cNvCxnSpPr>
          <p:nvPr/>
        </p:nvCxnSpPr>
        <p:spPr bwMode="auto">
          <a:xfrm>
            <a:off x="4572000" y="1428750"/>
            <a:ext cx="0" cy="2857500"/>
          </a:xfrm>
          <a:prstGeom prst="straightConnector1">
            <a:avLst/>
          </a:prstGeom>
          <a:noFill/>
          <a:ln w="6350">
            <a:solidFill>
              <a:srgbClr val="C0C0C0"/>
            </a:solidFill>
            <a:round/>
            <a:headEnd/>
            <a:tailEnd/>
          </a:ln>
        </p:spPr>
      </p:cxnSp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5F5F5F"/>
              </a:solidFill>
              <a:latin typeface="Arial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BC065BF-2CDB-4529-B5A7-3B4BEE90F90B}" type="slidenum">
              <a:rPr lang="ru-RU" altLang="en-US" smtClean="0">
                <a:solidFill>
                  <a:srgbClr val="5F5F5F"/>
                </a:solidFill>
                <a:latin typeface="Arial" charset="0"/>
              </a:rPr>
              <a:pPr/>
              <a:t>‹#›</a:t>
            </a:fld>
            <a:endParaRPr lang="ru-RU" altLang="en-US">
              <a:solidFill>
                <a:srgbClr val="5F5F5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57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2919"/>
            <a:ext cx="1054100" cy="60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0" y="2164773"/>
            <a:ext cx="9144000" cy="535565"/>
          </a:xfrm>
        </p:spPr>
        <p:txBody>
          <a:bodyPr/>
          <a:lstStyle>
            <a:lvl1pPr algn="ctr"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608406"/>
            <a:ext cx="9144000" cy="381578"/>
          </a:xfrm>
        </p:spPr>
        <p:txBody>
          <a:bodyPr>
            <a:normAutofit/>
          </a:bodyPr>
          <a:lstStyle>
            <a:lvl1pPr marL="0" indent="0" algn="ctr">
              <a:buNone/>
              <a:defRPr sz="3200" cap="all">
                <a:solidFill>
                  <a:srgbClr val="A6A8A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3494088" y="4767263"/>
            <a:ext cx="2133600" cy="2738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A6A8AA"/>
                </a:solidFill>
              </a:defRPr>
            </a:lvl1pPr>
          </a:lstStyle>
          <a:p>
            <a:fld id="{06C8663C-E172-4911-9758-7F553EB92682}" type="datetimeFigureOut">
              <a:rPr lang="en-US" smtClean="0"/>
              <a:pPr/>
              <a:t>1/24/2016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538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B428"/>
          </a:solidFill>
          <a:ln w="9525">
            <a:solidFill>
              <a:srgbClr val="FAB222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0350" y="740569"/>
            <a:ext cx="984250" cy="100013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" y="2327421"/>
            <a:ext cx="9143999" cy="441325"/>
          </a:xfrm>
        </p:spPr>
        <p:txBody>
          <a:bodyPr anchor="t"/>
          <a:lstStyle>
            <a:lvl1pPr algn="ctr">
              <a:defRPr sz="3200" b="0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952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сновно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" y="571501"/>
            <a:ext cx="8229600" cy="78581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39093"/>
            <a:ext cx="8229600" cy="421408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1841500"/>
            <a:ext cx="8229600" cy="2747818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8F19BF56-7AFC-4254-8646-E08DE8DCAB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43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9BF56-7AFC-4254-8646-E08DE8DCAB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644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57201" y="1022747"/>
            <a:ext cx="2481263" cy="1645444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38464" y="1022747"/>
            <a:ext cx="5748337" cy="1645444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6088" y="3795558"/>
            <a:ext cx="2654300" cy="668200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40089" y="3795558"/>
            <a:ext cx="2655887" cy="668200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30914" y="3795558"/>
            <a:ext cx="2655887" cy="668200"/>
          </a:xfrm>
          <a:prstGeom prst="rect">
            <a:avLst/>
          </a:prstGeom>
          <a:solidFill>
            <a:srgbClr val="D0D1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1"/>
          </p:nvPr>
        </p:nvSpPr>
        <p:spPr>
          <a:xfrm>
            <a:off x="3020220" y="1123951"/>
            <a:ext cx="5567189" cy="501253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Текст 18"/>
          <p:cNvSpPr>
            <a:spLocks noGrp="1"/>
          </p:cNvSpPr>
          <p:nvPr>
            <p:ph type="body" sz="quarter" idx="13"/>
          </p:nvPr>
        </p:nvSpPr>
        <p:spPr>
          <a:xfrm>
            <a:off x="978073" y="4025918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Текст 18"/>
          <p:cNvSpPr>
            <a:spLocks noGrp="1"/>
          </p:cNvSpPr>
          <p:nvPr>
            <p:ph type="body" sz="quarter" idx="14"/>
          </p:nvPr>
        </p:nvSpPr>
        <p:spPr>
          <a:xfrm>
            <a:off x="3772866" y="4025918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15"/>
          </p:nvPr>
        </p:nvSpPr>
        <p:spPr>
          <a:xfrm>
            <a:off x="6563691" y="4025918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46088" y="2668192"/>
            <a:ext cx="8240712" cy="102916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4" name="Текст 16"/>
          <p:cNvSpPr>
            <a:spLocks noGrp="1"/>
          </p:cNvSpPr>
          <p:nvPr>
            <p:ph type="body" sz="quarter" idx="16"/>
          </p:nvPr>
        </p:nvSpPr>
        <p:spPr>
          <a:xfrm>
            <a:off x="538957" y="2766393"/>
            <a:ext cx="8048452" cy="501253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98187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9BF56-7AFC-4254-8646-E08DE8DCAB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1789510"/>
            <a:ext cx="2655888" cy="2326481"/>
          </a:xfrm>
          <a:prstGeom prst="rect">
            <a:avLst/>
          </a:prstGeom>
          <a:solidFill>
            <a:srgbClr val="FAB428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>
              <a:defRPr/>
            </a:pPr>
            <a:endParaRPr lang="ru-RU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84525" y="1789510"/>
            <a:ext cx="2655888" cy="2326481"/>
          </a:xfrm>
          <a:prstGeom prst="rect">
            <a:avLst/>
          </a:prstGeom>
          <a:solidFill>
            <a:srgbClr val="FFD48A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>
              <a:defRPr/>
            </a:pPr>
            <a:endParaRPr lang="ru-RU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43613" y="1789510"/>
            <a:ext cx="2654300" cy="2326481"/>
          </a:xfrm>
          <a:prstGeom prst="rect">
            <a:avLst/>
          </a:prstGeom>
          <a:solidFill>
            <a:srgbClr val="D0D1D3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457200">
              <a:defRPr/>
            </a:pPr>
            <a:endParaRPr lang="ru-RU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Текст 18"/>
          <p:cNvSpPr>
            <a:spLocks noGrp="1"/>
          </p:cNvSpPr>
          <p:nvPr>
            <p:ph type="body" sz="quarter" idx="13"/>
          </p:nvPr>
        </p:nvSpPr>
        <p:spPr>
          <a:xfrm>
            <a:off x="1042988" y="2513261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Текст 18"/>
          <p:cNvSpPr>
            <a:spLocks noGrp="1"/>
          </p:cNvSpPr>
          <p:nvPr>
            <p:ph type="body" sz="quarter" idx="14"/>
          </p:nvPr>
        </p:nvSpPr>
        <p:spPr>
          <a:xfrm>
            <a:off x="3770313" y="2513261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Текст 18"/>
          <p:cNvSpPr>
            <a:spLocks noGrp="1"/>
          </p:cNvSpPr>
          <p:nvPr>
            <p:ph type="body" sz="quarter" idx="15"/>
          </p:nvPr>
        </p:nvSpPr>
        <p:spPr>
          <a:xfrm>
            <a:off x="6628607" y="2508217"/>
            <a:ext cx="1484312" cy="25122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13922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571501"/>
            <a:ext cx="8229600" cy="78581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76136"/>
            <a:ext cx="8229600" cy="27184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1039093"/>
            <a:ext cx="8229600" cy="421408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8F19BF56-7AFC-4254-8646-E08DE8DCAB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11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258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 page for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1027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Section 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108296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405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ection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108296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4374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108296"/>
            <a:ext cx="8231743" cy="623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0627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4704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nimated Title Slide- 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32589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3"/>
            <a:ext cx="8231744" cy="1188787"/>
          </a:xfrm>
        </p:spPr>
        <p:txBody>
          <a:bodyPr>
            <a:spAutoFit/>
          </a:bodyPr>
          <a:lstStyle>
            <a:lvl1pPr>
              <a:defRPr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3502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6160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372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6001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1681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6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accel="56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 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449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6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accel="56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86250">
                      <a:srgbClr val="0071BC"/>
                    </a:gs>
                    <a:gs pos="72500">
                      <a:srgbClr val="0071BC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080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_Dar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14583">
                      <a:srgbClr val="0000A6"/>
                    </a:gs>
                    <a:gs pos="30417">
                      <a:srgbClr val="0000A6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5674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_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87083">
                      <a:schemeClr val="accent6"/>
                    </a:gs>
                    <a:gs pos="72500">
                      <a:schemeClr val="accent6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143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8513" y="1084663"/>
            <a:ext cx="8362747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100000">
                      <a:srgbClr val="FF0000"/>
                    </a:gs>
                    <a:gs pos="0">
                      <a:srgbClr val="FF0000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3099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10000">
                      <a:srgbClr val="FF8A00"/>
                    </a:gs>
                    <a:gs pos="29583">
                      <a:srgbClr val="FF8A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694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94583">
                      <a:srgbClr val="00A600"/>
                    </a:gs>
                    <a:gs pos="87083">
                      <a:srgbClr val="00A6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991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_Ligh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32083">
                      <a:srgbClr val="8CC600"/>
                    </a:gs>
                    <a:gs pos="53000">
                      <a:srgbClr val="8CC6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8120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_L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087044"/>
            <a:ext cx="8231744" cy="1188787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5417">
                      <a:srgbClr val="00AEEF"/>
                    </a:gs>
                    <a:gs pos="32083">
                      <a:srgbClr val="00AEEF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628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6129" y="1545636"/>
            <a:ext cx="8231744" cy="1449628"/>
          </a:xfrm>
        </p:spPr>
        <p:txBody>
          <a:bodyPr>
            <a:spAutoFit/>
          </a:bodyPr>
          <a:lstStyle>
            <a:lvl1pPr>
              <a:defRPr sz="2400">
                <a:latin typeface="Segoe UI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0228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513" y="1087043"/>
            <a:ext cx="4049179" cy="1306512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90000"/>
              </a:lnSpc>
              <a:defRPr sz="2100">
                <a:latin typeface="Segoe UI" pitchFamily="34" charset="0"/>
              </a:defRPr>
            </a:lvl1pPr>
            <a:lvl2pPr marL="342900" indent="-171450">
              <a:lnSpc>
                <a:spcPct val="90000"/>
              </a:lnSpc>
              <a:defRPr sz="1800"/>
            </a:lvl2pPr>
            <a:lvl3pPr marL="514350" indent="-171450">
              <a:lnSpc>
                <a:spcPct val="90000"/>
              </a:lnSpc>
              <a:defRPr sz="1500"/>
            </a:lvl3pPr>
            <a:lvl4pPr marL="685800" indent="-171450">
              <a:lnSpc>
                <a:spcPct val="90000"/>
              </a:lnSpc>
              <a:defRPr sz="1350"/>
            </a:lvl4pPr>
            <a:lvl5pPr marL="819150" indent="-133350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1267" y="1087043"/>
            <a:ext cx="4050370" cy="1306512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90000"/>
              </a:lnSpc>
              <a:defRPr sz="2100">
                <a:latin typeface="Segoe UI" pitchFamily="34" charset="0"/>
              </a:defRPr>
            </a:lvl1pPr>
            <a:lvl2pPr marL="342900" indent="-171450">
              <a:lnSpc>
                <a:spcPct val="90000"/>
              </a:lnSpc>
              <a:defRPr sz="1800"/>
            </a:lvl2pPr>
            <a:lvl3pPr marL="514350" indent="-171450">
              <a:lnSpc>
                <a:spcPct val="90000"/>
              </a:lnSpc>
              <a:defRPr sz="1500"/>
            </a:lvl3pPr>
            <a:lvl4pPr marL="685800" indent="-171450">
              <a:lnSpc>
                <a:spcPct val="90000"/>
              </a:lnSpc>
              <a:defRPr sz="1350"/>
            </a:lvl4pPr>
            <a:lvl5pPr marL="819150" indent="-133350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541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8629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at are we doing? How is it going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6129" y="317027"/>
            <a:ext cx="8324398" cy="62324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1200" cap="none" spc="-150" baseline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 fontAlgn="base">
              <a:spcAft>
                <a:spcPct val="0"/>
              </a:spcAft>
            </a:pPr>
            <a:r>
              <a:rPr sz="4500" b="0" spc="-225" dirty="0" smtClean="0">
                <a:gradFill>
                  <a:gsLst>
                    <a:gs pos="80833">
                      <a:srgbClr val="EAB200"/>
                    </a:gs>
                    <a:gs pos="65000">
                      <a:srgbClr val="EAB200"/>
                    </a:gs>
                  </a:gsLst>
                  <a:lin ang="5400000" scaled="0"/>
                </a:gradFill>
              </a:rPr>
              <a:t>What</a:t>
            </a:r>
            <a:r>
              <a:rPr sz="4500" b="0" spc="-225" dirty="0" smtClean="0">
                <a:gradFill flip="none" rotWithShape="1">
                  <a:gsLst>
                    <a:gs pos="2083">
                      <a:srgbClr val="5F5F5F"/>
                    </a:gs>
                    <a:gs pos="7500">
                      <a:srgbClr val="5F5F5F"/>
                    </a:gs>
                  </a:gsLst>
                  <a:lin ang="5400000" scaled="0"/>
                  <a:tileRect/>
                </a:gradFill>
              </a:rPr>
              <a:t> we're doing. </a:t>
            </a:r>
            <a:endParaRPr sz="4500" b="0" spc="-225" dirty="0">
              <a:gradFill flip="none" rotWithShape="1">
                <a:gsLst>
                  <a:gs pos="2083">
                    <a:srgbClr val="5F5F5F"/>
                  </a:gs>
                  <a:gs pos="7500">
                    <a:srgbClr val="5F5F5F"/>
                  </a:gs>
                </a:gsLst>
                <a:lin ang="5400000" scaled="0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803594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0618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background for sections heading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6131" y="2268143"/>
            <a:ext cx="8231743" cy="623248"/>
          </a:xfrm>
        </p:spPr>
        <p:txBody>
          <a:bodyPr/>
          <a:lstStyle>
            <a:lvl1pPr>
              <a:defRPr lang="en-US" sz="4500" b="0" kern="1200" cap="none" spc="-225" baseline="0" dirty="0">
                <a:ln w="3175">
                  <a:noFill/>
                </a:ln>
                <a:gradFill flip="none" rotWithShape="1">
                  <a:gsLst>
                    <a:gs pos="7500">
                      <a:srgbClr val="FFFFFF"/>
                    </a:gs>
                    <a:gs pos="15417">
                      <a:srgbClr val="FFFFFF"/>
                    </a:gs>
                  </a:gsLst>
                  <a:lin ang="5400000" scaled="0"/>
                  <a:tileRect/>
                </a:gra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5099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Layout - Title and Content">
    <p:bg bwMode="black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456131" y="317028"/>
            <a:ext cx="8231743" cy="623248"/>
          </a:xfrm>
        </p:spPr>
        <p:txBody>
          <a:bodyPr/>
          <a:lstStyle>
            <a:lvl1pPr>
              <a:defRPr b="0">
                <a:gradFill flip="none" rotWithShape="1"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085851"/>
            <a:ext cx="8363938" cy="1188787"/>
          </a:xfrm>
          <a:prstGeom prst="rect">
            <a:avLst/>
          </a:prstGeom>
        </p:spPr>
        <p:txBody>
          <a:bodyPr/>
          <a:lstStyle>
            <a:lvl1pPr marL="217885" indent="-217885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41722" indent="-213122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663179" indent="-213122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860822" indent="-220266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028700" indent="-167879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9141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191681"/>
            <a:ext cx="7186634" cy="623248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1" y="1491630"/>
            <a:ext cx="8229600" cy="1865126"/>
          </a:xfrm>
        </p:spPr>
        <p:txBody>
          <a:bodyPr/>
          <a:lstStyle>
            <a:lvl1pPr marL="346075" indent="-346075">
              <a:defRPr sz="3200"/>
            </a:lvl1pPr>
            <a:lvl2pPr marL="461963" indent="-284163">
              <a:defRPr sz="2400"/>
            </a:lvl2pPr>
            <a:lvl3pPr marL="568325" indent="-228600"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578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3"/>
          <a:stretch/>
        </p:blipFill>
        <p:spPr>
          <a:xfrm>
            <a:off x="0" y="0"/>
            <a:ext cx="9180512" cy="5143500"/>
          </a:xfrm>
          <a:prstGeom prst="rect">
            <a:avLst/>
          </a:prstGeom>
        </p:spPr>
      </p:pic>
      <p:sp>
        <p:nvSpPr>
          <p:cNvPr id="7" name="Text Box 8"/>
          <p:cNvSpPr txBox="1">
            <a:spLocks noChangeArrowheads="1"/>
          </p:cNvSpPr>
          <p:nvPr userDrawn="1"/>
        </p:nvSpPr>
        <p:spPr bwMode="auto">
          <a:xfrm>
            <a:off x="1" y="4948237"/>
            <a:ext cx="2987675" cy="1952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800" dirty="0">
              <a:solidFill>
                <a:srgbClr val="8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7500" y="1396246"/>
            <a:ext cx="5473700" cy="553998"/>
          </a:xfrm>
        </p:spPr>
        <p:txBody>
          <a:bodyPr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altLang="en-US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0350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954421"/>
            <a:ext cx="7886700" cy="467436"/>
          </a:xfrm>
        </p:spPr>
        <p:txBody>
          <a:bodyPr anchor="b"/>
          <a:lstStyle>
            <a:lvl1pPr>
              <a:defRPr sz="3375" spc="-16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86974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1F29EC1-5996-4E82-9E4D-8C045BFBCC8B}" type="datetimeFigureOut">
              <a:rPr lang="en-US" sz="2400" smtClean="0">
                <a:solidFill>
                  <a:srgbClr val="5F5F5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1/24/2016</a:t>
            </a:fld>
            <a:endParaRPr lang="en-US" sz="2400">
              <a:solidFill>
                <a:srgbClr val="5F5F5F"/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5F5F5F"/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C065BF-2CDB-4529-B5A7-3B4BEE90F90B}" type="slidenum">
              <a:rPr lang="ru-RU" altLang="en-US" sz="2400" smtClean="0">
                <a:solidFill>
                  <a:srgbClr val="5F5F5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 sz="2400">
              <a:solidFill>
                <a:srgbClr val="5F5F5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7679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AutoShape 6"/>
          <p:cNvCxnSpPr>
            <a:cxnSpLocks noChangeShapeType="1"/>
          </p:cNvCxnSpPr>
          <p:nvPr/>
        </p:nvCxnSpPr>
        <p:spPr bwMode="auto">
          <a:xfrm>
            <a:off x="4572000" y="1428750"/>
            <a:ext cx="0" cy="2857500"/>
          </a:xfrm>
          <a:prstGeom prst="straightConnector1">
            <a:avLst/>
          </a:prstGeom>
          <a:noFill/>
          <a:ln w="6350">
            <a:solidFill>
              <a:srgbClr val="C0C0C0"/>
            </a:solidFill>
            <a:round/>
            <a:headEnd/>
            <a:tailEnd/>
          </a:ln>
        </p:spPr>
      </p:cxnSp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5F5F5F"/>
              </a:solidFill>
              <a:latin typeface="Arial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C065BF-2CDB-4529-B5A7-3B4BEE90F90B}" type="slidenum">
              <a:rPr lang="ru-RU" altLang="en-US" sz="2400" smtClean="0">
                <a:solidFill>
                  <a:srgbClr val="5F5F5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en-US" sz="2400">
              <a:solidFill>
                <a:srgbClr val="5F5F5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57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FAB428"/>
          </a:solidFill>
          <a:ln w="9525">
            <a:solidFill>
              <a:srgbClr val="FAB222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  <a:latin typeface="Myriad Pro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0350" y="740569"/>
            <a:ext cx="984250" cy="100013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" y="2327421"/>
            <a:ext cx="9143999" cy="441325"/>
          </a:xfrm>
        </p:spPr>
        <p:txBody>
          <a:bodyPr anchor="t"/>
          <a:lstStyle>
            <a:lvl1pPr algn="ctr">
              <a:defRPr sz="3200" b="0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0478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2" y="2108297"/>
            <a:ext cx="8231743" cy="623248"/>
          </a:xfrm>
        </p:spPr>
        <p:txBody>
          <a:bodyPr/>
          <a:lstStyle>
            <a:lvl1pPr>
              <a:defRPr lang="en-US" sz="4500" b="0" kern="1200" cap="none" spc="-225" baseline="0" dirty="0">
                <a:ln w="3175">
                  <a:noFill/>
                </a:ln>
                <a:gradFill flip="none" rotWithShape="1">
                  <a:gsLst>
                    <a:gs pos="69167">
                      <a:schemeClr val="tx2"/>
                    </a:gs>
                    <a:gs pos="49000">
                      <a:schemeClr val="tx2"/>
                    </a:gs>
                  </a:gsLst>
                  <a:lin ang="5400000" scaled="0"/>
                  <a:tileRect/>
                </a:gra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3086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6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1" accel="56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121"/>
            <a:ext cx="8229600" cy="32742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ru-RU" alt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43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 smtClean="0"/>
              <a:t>Образец текста</a:t>
            </a:r>
          </a:p>
          <a:p>
            <a:pPr lvl="1"/>
            <a:r>
              <a:rPr lang="ru-RU" altLang="ru-RU" dirty="0" smtClean="0"/>
              <a:t>Второй уровень</a:t>
            </a:r>
          </a:p>
          <a:p>
            <a:pPr lvl="2"/>
            <a:r>
              <a:rPr lang="ru-RU" altLang="ru-RU" dirty="0" smtClean="0"/>
              <a:t>Третий уровень</a:t>
            </a:r>
          </a:p>
          <a:p>
            <a:pPr lvl="3"/>
            <a:r>
              <a:rPr lang="ru-RU" altLang="ru-RU" dirty="0" smtClean="0"/>
              <a:t>Четвертый уровень</a:t>
            </a:r>
          </a:p>
          <a:p>
            <a:pPr lvl="4"/>
            <a:r>
              <a:rPr lang="ru-RU" altLang="ru-RU" dirty="0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FAB428"/>
                </a:solidFill>
                <a:latin typeface="Myriad Pro" charset="0"/>
              </a:defRPr>
            </a:lvl1pPr>
          </a:lstStyle>
          <a:p>
            <a:fld id="{D5F329D5-D261-40B5-A845-EB2A1194DC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571502"/>
            <a:ext cx="8229600" cy="78581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0">
              <a:solidFill>
                <a:srgbClr val="FFFFFF"/>
              </a:solidFill>
            </a:endParaRPr>
          </a:p>
        </p:txBody>
      </p:sp>
      <p:pic>
        <p:nvPicPr>
          <p:cNvPr id="8" name="Изображение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2439" y="4866085"/>
            <a:ext cx="1971675" cy="10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2603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7" r:id="rId11"/>
    <p:sldLayoutId id="2147483688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lang="ru-RU" altLang="ru-RU" sz="3200" b="1" kern="1200" cap="none" smtClean="0">
          <a:solidFill>
            <a:srgbClr val="A6A8AA"/>
          </a:solidFill>
          <a:latin typeface="Myriad Pro" charset="0"/>
          <a:ea typeface="Arial" panose="020B0604020202020204" pitchFamily="34" charset="0"/>
          <a:cs typeface="Myriad Pro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kumimoji="1" sz="28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-"/>
        <a:defRPr kumimoji="1" sz="24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14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119"/>
            <a:ext cx="8229600" cy="32742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ru-RU" alt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43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 smtClean="0"/>
              <a:t>Образец текста</a:t>
            </a:r>
          </a:p>
          <a:p>
            <a:pPr lvl="1"/>
            <a:r>
              <a:rPr lang="ru-RU" altLang="ru-RU" dirty="0" smtClean="0"/>
              <a:t>Второй уровень</a:t>
            </a:r>
          </a:p>
          <a:p>
            <a:pPr lvl="2"/>
            <a:r>
              <a:rPr lang="ru-RU" altLang="ru-RU" dirty="0" smtClean="0"/>
              <a:t>Третий уровень</a:t>
            </a:r>
          </a:p>
          <a:p>
            <a:pPr lvl="3"/>
            <a:r>
              <a:rPr lang="ru-RU" altLang="ru-RU" dirty="0" smtClean="0"/>
              <a:t>Четвертый уровень</a:t>
            </a:r>
          </a:p>
          <a:p>
            <a:pPr lvl="4"/>
            <a:r>
              <a:rPr lang="ru-RU" altLang="ru-RU" dirty="0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FAB428"/>
                </a:solidFill>
                <a:latin typeface="Myriad Pro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8F19BF56-7AFC-4254-8646-E08DE8DCAB75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571501"/>
            <a:ext cx="8229600" cy="78581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>
              <a:solidFill>
                <a:srgbClr val="FFFFFF"/>
              </a:solidFill>
            </a:endParaRPr>
          </a:p>
        </p:txBody>
      </p:sp>
      <p:pic>
        <p:nvPicPr>
          <p:cNvPr id="8" name="Изображение 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2439" y="4866085"/>
            <a:ext cx="1971675" cy="10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51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lang="ru-RU" altLang="ru-RU" sz="3200" b="1" kern="1200" cap="none" smtClean="0">
          <a:solidFill>
            <a:srgbClr val="A6A8AA"/>
          </a:solidFill>
          <a:latin typeface="Myriad Pro" charset="0"/>
          <a:ea typeface="Arial" panose="020B0604020202020204" pitchFamily="34" charset="0"/>
          <a:cs typeface="Myriad Pro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kumimoji="1" sz="28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-"/>
        <a:defRPr kumimoji="1" sz="24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14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8" name=".5&quot; x .5&quot; GRID" hidden="1"/>
          <p:cNvGrpSpPr/>
          <p:nvPr/>
        </p:nvGrpSpPr>
        <p:grpSpPr>
          <a:xfrm>
            <a:off x="-229851" y="-171450"/>
            <a:ext cx="9605195" cy="5486400"/>
            <a:chOff x="-306388" y="-228600"/>
            <a:chExt cx="12803592" cy="7315200"/>
          </a:xfrm>
        </p:grpSpPr>
        <p:grpSp>
          <p:nvGrpSpPr>
            <p:cNvPr id="641" name=".5&quot; x .5&quot; grid"/>
            <p:cNvGrpSpPr/>
            <p:nvPr userDrawn="1"/>
          </p:nvGrpSpPr>
          <p:grpSpPr>
            <a:xfrm>
              <a:off x="-306388" y="-228600"/>
              <a:ext cx="12801600" cy="7315200"/>
              <a:chOff x="-306388" y="-155448"/>
              <a:chExt cx="12801600" cy="7315200"/>
            </a:xfrm>
          </p:grpSpPr>
          <p:sp>
            <p:nvSpPr>
              <p:cNvPr id="642" name="Rectangle 641"/>
              <p:cNvSpPr/>
              <p:nvPr/>
            </p:nvSpPr>
            <p:spPr bwMode="auto">
              <a:xfrm>
                <a:off x="-306388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3" name="Rectangle 642"/>
              <p:cNvSpPr/>
              <p:nvPr userDrawn="1"/>
            </p:nvSpPr>
            <p:spPr bwMode="auto">
              <a:xfrm>
                <a:off x="150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4" name="Rectangle 643"/>
              <p:cNvSpPr/>
              <p:nvPr userDrawn="1"/>
            </p:nvSpPr>
            <p:spPr bwMode="auto">
              <a:xfrm>
                <a:off x="608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5" name="Rectangle 644"/>
              <p:cNvSpPr/>
              <p:nvPr userDrawn="1"/>
            </p:nvSpPr>
            <p:spPr bwMode="auto">
              <a:xfrm>
                <a:off x="10652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6" name="Rectangle 645"/>
              <p:cNvSpPr/>
              <p:nvPr userDrawn="1"/>
            </p:nvSpPr>
            <p:spPr bwMode="auto">
              <a:xfrm>
                <a:off x="15224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7" name="Rectangle 646"/>
              <p:cNvSpPr/>
              <p:nvPr userDrawn="1"/>
            </p:nvSpPr>
            <p:spPr bwMode="auto">
              <a:xfrm>
                <a:off x="19796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8" name="Rectangle 647"/>
              <p:cNvSpPr/>
              <p:nvPr userDrawn="1"/>
            </p:nvSpPr>
            <p:spPr bwMode="auto">
              <a:xfrm>
                <a:off x="2436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9" name="Rectangle 648"/>
              <p:cNvSpPr/>
              <p:nvPr/>
            </p:nvSpPr>
            <p:spPr bwMode="auto">
              <a:xfrm>
                <a:off x="2894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0" name="Rectangle 649"/>
              <p:cNvSpPr/>
              <p:nvPr userDrawn="1"/>
            </p:nvSpPr>
            <p:spPr bwMode="auto">
              <a:xfrm>
                <a:off x="33512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1" name="Rectangle 650"/>
              <p:cNvSpPr/>
              <p:nvPr userDrawn="1"/>
            </p:nvSpPr>
            <p:spPr bwMode="auto">
              <a:xfrm>
                <a:off x="38084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2" name="Rectangle 651"/>
              <p:cNvSpPr/>
              <p:nvPr userDrawn="1"/>
            </p:nvSpPr>
            <p:spPr bwMode="auto">
              <a:xfrm>
                <a:off x="42656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3" name="Rectangle 652"/>
              <p:cNvSpPr/>
              <p:nvPr userDrawn="1"/>
            </p:nvSpPr>
            <p:spPr bwMode="auto">
              <a:xfrm>
                <a:off x="4722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4" name="Rectangle 653"/>
              <p:cNvSpPr/>
              <p:nvPr userDrawn="1"/>
            </p:nvSpPr>
            <p:spPr bwMode="auto">
              <a:xfrm>
                <a:off x="5180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5" name="Rectangle 654"/>
              <p:cNvSpPr/>
              <p:nvPr userDrawn="1"/>
            </p:nvSpPr>
            <p:spPr bwMode="auto">
              <a:xfrm>
                <a:off x="56372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6" name="Rectangle 655"/>
              <p:cNvSpPr/>
              <p:nvPr/>
            </p:nvSpPr>
            <p:spPr bwMode="auto">
              <a:xfrm>
                <a:off x="60944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7" name="Rectangle 656"/>
              <p:cNvSpPr/>
              <p:nvPr userDrawn="1"/>
            </p:nvSpPr>
            <p:spPr bwMode="auto">
              <a:xfrm>
                <a:off x="65516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8" name="Rectangle 657"/>
              <p:cNvSpPr/>
              <p:nvPr userDrawn="1"/>
            </p:nvSpPr>
            <p:spPr bwMode="auto">
              <a:xfrm>
                <a:off x="7008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9" name="Rectangle 658"/>
              <p:cNvSpPr/>
              <p:nvPr userDrawn="1"/>
            </p:nvSpPr>
            <p:spPr bwMode="auto">
              <a:xfrm>
                <a:off x="7466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0" name="Rectangle 659"/>
              <p:cNvSpPr/>
              <p:nvPr userDrawn="1"/>
            </p:nvSpPr>
            <p:spPr bwMode="auto">
              <a:xfrm>
                <a:off x="79232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1" name="Rectangle 660"/>
              <p:cNvSpPr/>
              <p:nvPr userDrawn="1"/>
            </p:nvSpPr>
            <p:spPr bwMode="auto">
              <a:xfrm>
                <a:off x="83804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2" name="Rectangle 661"/>
              <p:cNvSpPr/>
              <p:nvPr userDrawn="1"/>
            </p:nvSpPr>
            <p:spPr bwMode="auto">
              <a:xfrm>
                <a:off x="88376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3" name="Rectangle 662"/>
              <p:cNvSpPr/>
              <p:nvPr/>
            </p:nvSpPr>
            <p:spPr bwMode="auto">
              <a:xfrm>
                <a:off x="9294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4" name="Rectangle 663"/>
              <p:cNvSpPr/>
              <p:nvPr userDrawn="1"/>
            </p:nvSpPr>
            <p:spPr bwMode="auto">
              <a:xfrm>
                <a:off x="9752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5" name="Rectangle 664"/>
              <p:cNvSpPr/>
              <p:nvPr userDrawn="1"/>
            </p:nvSpPr>
            <p:spPr bwMode="auto">
              <a:xfrm>
                <a:off x="102092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6" name="Rectangle 665"/>
              <p:cNvSpPr/>
              <p:nvPr userDrawn="1"/>
            </p:nvSpPr>
            <p:spPr bwMode="auto">
              <a:xfrm>
                <a:off x="106664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7" name="Rectangle 666"/>
              <p:cNvSpPr/>
              <p:nvPr userDrawn="1"/>
            </p:nvSpPr>
            <p:spPr bwMode="auto">
              <a:xfrm>
                <a:off x="111236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8" name="Rectangle 667"/>
              <p:cNvSpPr/>
              <p:nvPr userDrawn="1"/>
            </p:nvSpPr>
            <p:spPr bwMode="auto">
              <a:xfrm>
                <a:off x="11580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9" name="Rectangle 668"/>
              <p:cNvSpPr/>
              <p:nvPr userDrawn="1"/>
            </p:nvSpPr>
            <p:spPr bwMode="auto">
              <a:xfrm>
                <a:off x="12038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0" name="Rectangle 669"/>
              <p:cNvSpPr/>
              <p:nvPr/>
            </p:nvSpPr>
            <p:spPr bwMode="auto">
              <a:xfrm>
                <a:off x="-306388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1" name="Rectangle 670"/>
              <p:cNvSpPr/>
              <p:nvPr userDrawn="1"/>
            </p:nvSpPr>
            <p:spPr bwMode="auto">
              <a:xfrm>
                <a:off x="150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2" name="Rectangle 671"/>
              <p:cNvSpPr/>
              <p:nvPr userDrawn="1"/>
            </p:nvSpPr>
            <p:spPr bwMode="auto">
              <a:xfrm>
                <a:off x="608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3" name="Rectangle 672"/>
              <p:cNvSpPr/>
              <p:nvPr userDrawn="1"/>
            </p:nvSpPr>
            <p:spPr bwMode="auto">
              <a:xfrm>
                <a:off x="10652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4" name="Rectangle 673"/>
              <p:cNvSpPr/>
              <p:nvPr userDrawn="1"/>
            </p:nvSpPr>
            <p:spPr bwMode="auto">
              <a:xfrm>
                <a:off x="15224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5" name="Rectangle 674"/>
              <p:cNvSpPr/>
              <p:nvPr userDrawn="1"/>
            </p:nvSpPr>
            <p:spPr bwMode="auto">
              <a:xfrm>
                <a:off x="19796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6" name="Rectangle 675"/>
              <p:cNvSpPr/>
              <p:nvPr userDrawn="1"/>
            </p:nvSpPr>
            <p:spPr bwMode="auto">
              <a:xfrm>
                <a:off x="2436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7" name="Rectangle 676"/>
              <p:cNvSpPr/>
              <p:nvPr/>
            </p:nvSpPr>
            <p:spPr bwMode="auto">
              <a:xfrm>
                <a:off x="2894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8" name="Rectangle 677"/>
              <p:cNvSpPr/>
              <p:nvPr userDrawn="1"/>
            </p:nvSpPr>
            <p:spPr bwMode="auto">
              <a:xfrm>
                <a:off x="33512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9" name="Rectangle 678"/>
              <p:cNvSpPr/>
              <p:nvPr userDrawn="1"/>
            </p:nvSpPr>
            <p:spPr bwMode="auto">
              <a:xfrm>
                <a:off x="38084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0" name="Rectangle 679"/>
              <p:cNvSpPr/>
              <p:nvPr userDrawn="1"/>
            </p:nvSpPr>
            <p:spPr bwMode="auto">
              <a:xfrm>
                <a:off x="42656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1" name="Rectangle 680"/>
              <p:cNvSpPr/>
              <p:nvPr userDrawn="1"/>
            </p:nvSpPr>
            <p:spPr bwMode="auto">
              <a:xfrm>
                <a:off x="4722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2" name="Rectangle 681"/>
              <p:cNvSpPr/>
              <p:nvPr userDrawn="1"/>
            </p:nvSpPr>
            <p:spPr bwMode="auto">
              <a:xfrm>
                <a:off x="5180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3" name="Rectangle 682"/>
              <p:cNvSpPr/>
              <p:nvPr userDrawn="1"/>
            </p:nvSpPr>
            <p:spPr bwMode="auto">
              <a:xfrm>
                <a:off x="56372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4" name="Rectangle 683"/>
              <p:cNvSpPr/>
              <p:nvPr/>
            </p:nvSpPr>
            <p:spPr bwMode="auto">
              <a:xfrm>
                <a:off x="60944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5" name="Rectangle 684"/>
              <p:cNvSpPr/>
              <p:nvPr userDrawn="1"/>
            </p:nvSpPr>
            <p:spPr bwMode="auto">
              <a:xfrm>
                <a:off x="65516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6" name="Rectangle 685"/>
              <p:cNvSpPr/>
              <p:nvPr userDrawn="1"/>
            </p:nvSpPr>
            <p:spPr bwMode="auto">
              <a:xfrm>
                <a:off x="7008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7" name="Rectangle 686"/>
              <p:cNvSpPr/>
              <p:nvPr userDrawn="1"/>
            </p:nvSpPr>
            <p:spPr bwMode="auto">
              <a:xfrm>
                <a:off x="7466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8" name="Rectangle 687"/>
              <p:cNvSpPr/>
              <p:nvPr userDrawn="1"/>
            </p:nvSpPr>
            <p:spPr bwMode="auto">
              <a:xfrm>
                <a:off x="79232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9" name="Rectangle 688"/>
              <p:cNvSpPr/>
              <p:nvPr userDrawn="1"/>
            </p:nvSpPr>
            <p:spPr bwMode="auto">
              <a:xfrm>
                <a:off x="83804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0" name="Rectangle 689"/>
              <p:cNvSpPr/>
              <p:nvPr userDrawn="1"/>
            </p:nvSpPr>
            <p:spPr bwMode="auto">
              <a:xfrm>
                <a:off x="88376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1" name="Rectangle 690"/>
              <p:cNvSpPr/>
              <p:nvPr/>
            </p:nvSpPr>
            <p:spPr bwMode="auto">
              <a:xfrm>
                <a:off x="9294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2" name="Rectangle 691"/>
              <p:cNvSpPr/>
              <p:nvPr userDrawn="1"/>
            </p:nvSpPr>
            <p:spPr bwMode="auto">
              <a:xfrm>
                <a:off x="9752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3" name="Rectangle 692"/>
              <p:cNvSpPr/>
              <p:nvPr userDrawn="1"/>
            </p:nvSpPr>
            <p:spPr bwMode="auto">
              <a:xfrm>
                <a:off x="102092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4" name="Rectangle 693"/>
              <p:cNvSpPr/>
              <p:nvPr userDrawn="1"/>
            </p:nvSpPr>
            <p:spPr bwMode="auto">
              <a:xfrm>
                <a:off x="106664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5" name="Rectangle 694"/>
              <p:cNvSpPr/>
              <p:nvPr userDrawn="1"/>
            </p:nvSpPr>
            <p:spPr bwMode="auto">
              <a:xfrm>
                <a:off x="111236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6" name="Rectangle 695"/>
              <p:cNvSpPr/>
              <p:nvPr userDrawn="1"/>
            </p:nvSpPr>
            <p:spPr bwMode="auto">
              <a:xfrm>
                <a:off x="11580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7" name="Rectangle 696"/>
              <p:cNvSpPr/>
              <p:nvPr userDrawn="1"/>
            </p:nvSpPr>
            <p:spPr bwMode="auto">
              <a:xfrm>
                <a:off x="12038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8" name="Rectangle 697"/>
              <p:cNvSpPr/>
              <p:nvPr/>
            </p:nvSpPr>
            <p:spPr bwMode="auto">
              <a:xfrm>
                <a:off x="-306388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9" name="Rectangle 698"/>
              <p:cNvSpPr/>
              <p:nvPr userDrawn="1"/>
            </p:nvSpPr>
            <p:spPr bwMode="auto">
              <a:xfrm>
                <a:off x="150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0" name="Rectangle 699"/>
              <p:cNvSpPr/>
              <p:nvPr userDrawn="1"/>
            </p:nvSpPr>
            <p:spPr bwMode="auto">
              <a:xfrm>
                <a:off x="608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1" name="Rectangle 700"/>
              <p:cNvSpPr/>
              <p:nvPr userDrawn="1"/>
            </p:nvSpPr>
            <p:spPr bwMode="auto">
              <a:xfrm>
                <a:off x="10652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2" name="Rectangle 701"/>
              <p:cNvSpPr/>
              <p:nvPr userDrawn="1"/>
            </p:nvSpPr>
            <p:spPr bwMode="auto">
              <a:xfrm>
                <a:off x="15224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3" name="Rectangle 702"/>
              <p:cNvSpPr/>
              <p:nvPr userDrawn="1"/>
            </p:nvSpPr>
            <p:spPr bwMode="auto">
              <a:xfrm>
                <a:off x="19796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4" name="Rectangle 703"/>
              <p:cNvSpPr/>
              <p:nvPr userDrawn="1"/>
            </p:nvSpPr>
            <p:spPr bwMode="auto">
              <a:xfrm>
                <a:off x="2436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5" name="Rectangle 704"/>
              <p:cNvSpPr/>
              <p:nvPr/>
            </p:nvSpPr>
            <p:spPr bwMode="auto">
              <a:xfrm>
                <a:off x="2894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6" name="Rectangle 705"/>
              <p:cNvSpPr/>
              <p:nvPr userDrawn="1"/>
            </p:nvSpPr>
            <p:spPr bwMode="auto">
              <a:xfrm>
                <a:off x="33512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7" name="Rectangle 706"/>
              <p:cNvSpPr/>
              <p:nvPr userDrawn="1"/>
            </p:nvSpPr>
            <p:spPr bwMode="auto">
              <a:xfrm>
                <a:off x="38084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8" name="Rectangle 707"/>
              <p:cNvSpPr/>
              <p:nvPr userDrawn="1"/>
            </p:nvSpPr>
            <p:spPr bwMode="auto">
              <a:xfrm>
                <a:off x="42656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9" name="Rectangle 708"/>
              <p:cNvSpPr/>
              <p:nvPr userDrawn="1"/>
            </p:nvSpPr>
            <p:spPr bwMode="auto">
              <a:xfrm>
                <a:off x="4722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0" name="Rectangle 709"/>
              <p:cNvSpPr/>
              <p:nvPr userDrawn="1"/>
            </p:nvSpPr>
            <p:spPr bwMode="auto">
              <a:xfrm>
                <a:off x="5180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1" name="Rectangle 710"/>
              <p:cNvSpPr/>
              <p:nvPr userDrawn="1"/>
            </p:nvSpPr>
            <p:spPr bwMode="auto">
              <a:xfrm>
                <a:off x="56372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2" name="Rectangle 711"/>
              <p:cNvSpPr/>
              <p:nvPr/>
            </p:nvSpPr>
            <p:spPr bwMode="auto">
              <a:xfrm>
                <a:off x="60944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3" name="Rectangle 712"/>
              <p:cNvSpPr/>
              <p:nvPr userDrawn="1"/>
            </p:nvSpPr>
            <p:spPr bwMode="auto">
              <a:xfrm>
                <a:off x="65516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4" name="Rectangle 713"/>
              <p:cNvSpPr/>
              <p:nvPr userDrawn="1"/>
            </p:nvSpPr>
            <p:spPr bwMode="auto">
              <a:xfrm>
                <a:off x="7008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5" name="Rectangle 714"/>
              <p:cNvSpPr/>
              <p:nvPr userDrawn="1"/>
            </p:nvSpPr>
            <p:spPr bwMode="auto">
              <a:xfrm>
                <a:off x="7466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6" name="Rectangle 715"/>
              <p:cNvSpPr/>
              <p:nvPr userDrawn="1"/>
            </p:nvSpPr>
            <p:spPr bwMode="auto">
              <a:xfrm>
                <a:off x="79232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7" name="Rectangle 716"/>
              <p:cNvSpPr/>
              <p:nvPr userDrawn="1"/>
            </p:nvSpPr>
            <p:spPr bwMode="auto">
              <a:xfrm>
                <a:off x="83804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8" name="Rectangle 717"/>
              <p:cNvSpPr/>
              <p:nvPr userDrawn="1"/>
            </p:nvSpPr>
            <p:spPr bwMode="auto">
              <a:xfrm>
                <a:off x="88376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9" name="Rectangle 718"/>
              <p:cNvSpPr/>
              <p:nvPr/>
            </p:nvSpPr>
            <p:spPr bwMode="auto">
              <a:xfrm>
                <a:off x="9294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0" name="Rectangle 719"/>
              <p:cNvSpPr/>
              <p:nvPr userDrawn="1"/>
            </p:nvSpPr>
            <p:spPr bwMode="auto">
              <a:xfrm>
                <a:off x="9752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1" name="Rectangle 720"/>
              <p:cNvSpPr/>
              <p:nvPr userDrawn="1"/>
            </p:nvSpPr>
            <p:spPr bwMode="auto">
              <a:xfrm>
                <a:off x="102092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2" name="Rectangle 721"/>
              <p:cNvSpPr/>
              <p:nvPr userDrawn="1"/>
            </p:nvSpPr>
            <p:spPr bwMode="auto">
              <a:xfrm>
                <a:off x="106664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3" name="Rectangle 722"/>
              <p:cNvSpPr/>
              <p:nvPr userDrawn="1"/>
            </p:nvSpPr>
            <p:spPr bwMode="auto">
              <a:xfrm>
                <a:off x="111236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4" name="Rectangle 723"/>
              <p:cNvSpPr/>
              <p:nvPr userDrawn="1"/>
            </p:nvSpPr>
            <p:spPr bwMode="auto">
              <a:xfrm>
                <a:off x="11580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5" name="Rectangle 724"/>
              <p:cNvSpPr/>
              <p:nvPr userDrawn="1"/>
            </p:nvSpPr>
            <p:spPr bwMode="auto">
              <a:xfrm>
                <a:off x="12038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6" name="Rectangle 725"/>
              <p:cNvSpPr/>
              <p:nvPr/>
            </p:nvSpPr>
            <p:spPr bwMode="auto">
              <a:xfrm>
                <a:off x="-306388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7" name="Rectangle 726"/>
              <p:cNvSpPr/>
              <p:nvPr userDrawn="1"/>
            </p:nvSpPr>
            <p:spPr bwMode="auto">
              <a:xfrm>
                <a:off x="150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8" name="Rectangle 727"/>
              <p:cNvSpPr/>
              <p:nvPr userDrawn="1"/>
            </p:nvSpPr>
            <p:spPr bwMode="auto">
              <a:xfrm>
                <a:off x="608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9" name="Rectangle 728"/>
              <p:cNvSpPr/>
              <p:nvPr userDrawn="1"/>
            </p:nvSpPr>
            <p:spPr bwMode="auto">
              <a:xfrm>
                <a:off x="10652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0" name="Rectangle 729"/>
              <p:cNvSpPr/>
              <p:nvPr userDrawn="1"/>
            </p:nvSpPr>
            <p:spPr bwMode="auto">
              <a:xfrm>
                <a:off x="15224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1" name="Rectangle 730"/>
              <p:cNvSpPr/>
              <p:nvPr userDrawn="1"/>
            </p:nvSpPr>
            <p:spPr bwMode="auto">
              <a:xfrm>
                <a:off x="19796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2" name="Rectangle 731"/>
              <p:cNvSpPr/>
              <p:nvPr userDrawn="1"/>
            </p:nvSpPr>
            <p:spPr bwMode="auto">
              <a:xfrm>
                <a:off x="2436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3" name="Rectangle 732"/>
              <p:cNvSpPr/>
              <p:nvPr/>
            </p:nvSpPr>
            <p:spPr bwMode="auto">
              <a:xfrm>
                <a:off x="2894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4" name="Rectangle 733"/>
              <p:cNvSpPr/>
              <p:nvPr userDrawn="1"/>
            </p:nvSpPr>
            <p:spPr bwMode="auto">
              <a:xfrm>
                <a:off x="33512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5" name="Rectangle 734"/>
              <p:cNvSpPr/>
              <p:nvPr userDrawn="1"/>
            </p:nvSpPr>
            <p:spPr bwMode="auto">
              <a:xfrm>
                <a:off x="38084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6" name="Rectangle 735"/>
              <p:cNvSpPr/>
              <p:nvPr userDrawn="1"/>
            </p:nvSpPr>
            <p:spPr bwMode="auto">
              <a:xfrm>
                <a:off x="42656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7" name="Rectangle 736"/>
              <p:cNvSpPr/>
              <p:nvPr userDrawn="1"/>
            </p:nvSpPr>
            <p:spPr bwMode="auto">
              <a:xfrm>
                <a:off x="4722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8" name="Rectangle 737"/>
              <p:cNvSpPr/>
              <p:nvPr userDrawn="1"/>
            </p:nvSpPr>
            <p:spPr bwMode="auto">
              <a:xfrm>
                <a:off x="5180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9" name="Rectangle 738"/>
              <p:cNvSpPr/>
              <p:nvPr userDrawn="1"/>
            </p:nvSpPr>
            <p:spPr bwMode="auto">
              <a:xfrm>
                <a:off x="56372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0" name="Rectangle 739"/>
              <p:cNvSpPr/>
              <p:nvPr/>
            </p:nvSpPr>
            <p:spPr bwMode="auto">
              <a:xfrm>
                <a:off x="60944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1" name="Rectangle 740"/>
              <p:cNvSpPr/>
              <p:nvPr userDrawn="1"/>
            </p:nvSpPr>
            <p:spPr bwMode="auto">
              <a:xfrm>
                <a:off x="65516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2" name="Rectangle 741"/>
              <p:cNvSpPr/>
              <p:nvPr userDrawn="1"/>
            </p:nvSpPr>
            <p:spPr bwMode="auto">
              <a:xfrm>
                <a:off x="7008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3" name="Rectangle 742"/>
              <p:cNvSpPr/>
              <p:nvPr userDrawn="1"/>
            </p:nvSpPr>
            <p:spPr bwMode="auto">
              <a:xfrm>
                <a:off x="7466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4" name="Rectangle 743"/>
              <p:cNvSpPr/>
              <p:nvPr userDrawn="1"/>
            </p:nvSpPr>
            <p:spPr bwMode="auto">
              <a:xfrm>
                <a:off x="79232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5" name="Rectangle 744"/>
              <p:cNvSpPr/>
              <p:nvPr userDrawn="1"/>
            </p:nvSpPr>
            <p:spPr bwMode="auto">
              <a:xfrm>
                <a:off x="83804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6" name="Rectangle 745"/>
              <p:cNvSpPr/>
              <p:nvPr userDrawn="1"/>
            </p:nvSpPr>
            <p:spPr bwMode="auto">
              <a:xfrm>
                <a:off x="88376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7" name="Rectangle 746"/>
              <p:cNvSpPr/>
              <p:nvPr/>
            </p:nvSpPr>
            <p:spPr bwMode="auto">
              <a:xfrm>
                <a:off x="9294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8" name="Rectangle 747"/>
              <p:cNvSpPr/>
              <p:nvPr userDrawn="1"/>
            </p:nvSpPr>
            <p:spPr bwMode="auto">
              <a:xfrm>
                <a:off x="9752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9" name="Rectangle 748"/>
              <p:cNvSpPr/>
              <p:nvPr userDrawn="1"/>
            </p:nvSpPr>
            <p:spPr bwMode="auto">
              <a:xfrm>
                <a:off x="102092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0" name="Rectangle 749"/>
              <p:cNvSpPr/>
              <p:nvPr userDrawn="1"/>
            </p:nvSpPr>
            <p:spPr bwMode="auto">
              <a:xfrm>
                <a:off x="106664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1" name="Rectangle 750"/>
              <p:cNvSpPr/>
              <p:nvPr userDrawn="1"/>
            </p:nvSpPr>
            <p:spPr bwMode="auto">
              <a:xfrm>
                <a:off x="111236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2" name="Rectangle 751"/>
              <p:cNvSpPr/>
              <p:nvPr userDrawn="1"/>
            </p:nvSpPr>
            <p:spPr bwMode="auto">
              <a:xfrm>
                <a:off x="11580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3" name="Rectangle 752"/>
              <p:cNvSpPr/>
              <p:nvPr userDrawn="1"/>
            </p:nvSpPr>
            <p:spPr bwMode="auto">
              <a:xfrm>
                <a:off x="12038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4" name="Rectangle 753"/>
              <p:cNvSpPr/>
              <p:nvPr/>
            </p:nvSpPr>
            <p:spPr bwMode="auto">
              <a:xfrm>
                <a:off x="-306388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5" name="Rectangle 754"/>
              <p:cNvSpPr/>
              <p:nvPr userDrawn="1"/>
            </p:nvSpPr>
            <p:spPr bwMode="auto">
              <a:xfrm>
                <a:off x="150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6" name="Rectangle 755"/>
              <p:cNvSpPr/>
              <p:nvPr userDrawn="1"/>
            </p:nvSpPr>
            <p:spPr bwMode="auto">
              <a:xfrm>
                <a:off x="608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7" name="Rectangle 756"/>
              <p:cNvSpPr/>
              <p:nvPr userDrawn="1"/>
            </p:nvSpPr>
            <p:spPr bwMode="auto">
              <a:xfrm>
                <a:off x="10652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8" name="Rectangle 757"/>
              <p:cNvSpPr/>
              <p:nvPr userDrawn="1"/>
            </p:nvSpPr>
            <p:spPr bwMode="auto">
              <a:xfrm>
                <a:off x="15224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9" name="Rectangle 758"/>
              <p:cNvSpPr/>
              <p:nvPr userDrawn="1"/>
            </p:nvSpPr>
            <p:spPr bwMode="auto">
              <a:xfrm>
                <a:off x="19796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0" name="Rectangle 759"/>
              <p:cNvSpPr/>
              <p:nvPr userDrawn="1"/>
            </p:nvSpPr>
            <p:spPr bwMode="auto">
              <a:xfrm>
                <a:off x="2436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1" name="Rectangle 760"/>
              <p:cNvSpPr/>
              <p:nvPr/>
            </p:nvSpPr>
            <p:spPr bwMode="auto">
              <a:xfrm>
                <a:off x="2894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2" name="Rectangle 761"/>
              <p:cNvSpPr/>
              <p:nvPr userDrawn="1"/>
            </p:nvSpPr>
            <p:spPr bwMode="auto">
              <a:xfrm>
                <a:off x="33512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3" name="Rectangle 762"/>
              <p:cNvSpPr/>
              <p:nvPr userDrawn="1"/>
            </p:nvSpPr>
            <p:spPr bwMode="auto">
              <a:xfrm>
                <a:off x="38084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4" name="Rectangle 763"/>
              <p:cNvSpPr/>
              <p:nvPr userDrawn="1"/>
            </p:nvSpPr>
            <p:spPr bwMode="auto">
              <a:xfrm>
                <a:off x="42656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5" name="Rectangle 764"/>
              <p:cNvSpPr/>
              <p:nvPr userDrawn="1"/>
            </p:nvSpPr>
            <p:spPr bwMode="auto">
              <a:xfrm>
                <a:off x="4722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6" name="Rectangle 765"/>
              <p:cNvSpPr/>
              <p:nvPr userDrawn="1"/>
            </p:nvSpPr>
            <p:spPr bwMode="auto">
              <a:xfrm>
                <a:off x="5180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7" name="Rectangle 766"/>
              <p:cNvSpPr/>
              <p:nvPr userDrawn="1"/>
            </p:nvSpPr>
            <p:spPr bwMode="auto">
              <a:xfrm>
                <a:off x="56372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8" name="Rectangle 767"/>
              <p:cNvSpPr/>
              <p:nvPr/>
            </p:nvSpPr>
            <p:spPr bwMode="auto">
              <a:xfrm>
                <a:off x="60944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9" name="Rectangle 768"/>
              <p:cNvSpPr/>
              <p:nvPr userDrawn="1"/>
            </p:nvSpPr>
            <p:spPr bwMode="auto">
              <a:xfrm>
                <a:off x="65516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0" name="Rectangle 769"/>
              <p:cNvSpPr/>
              <p:nvPr userDrawn="1"/>
            </p:nvSpPr>
            <p:spPr bwMode="auto">
              <a:xfrm>
                <a:off x="7008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1" name="Rectangle 770"/>
              <p:cNvSpPr/>
              <p:nvPr userDrawn="1"/>
            </p:nvSpPr>
            <p:spPr bwMode="auto">
              <a:xfrm>
                <a:off x="7466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2" name="Rectangle 771"/>
              <p:cNvSpPr/>
              <p:nvPr userDrawn="1"/>
            </p:nvSpPr>
            <p:spPr bwMode="auto">
              <a:xfrm>
                <a:off x="79232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3" name="Rectangle 772"/>
              <p:cNvSpPr/>
              <p:nvPr userDrawn="1"/>
            </p:nvSpPr>
            <p:spPr bwMode="auto">
              <a:xfrm>
                <a:off x="83804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4" name="Rectangle 773"/>
              <p:cNvSpPr/>
              <p:nvPr userDrawn="1"/>
            </p:nvSpPr>
            <p:spPr bwMode="auto">
              <a:xfrm>
                <a:off x="88376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5" name="Rectangle 774"/>
              <p:cNvSpPr/>
              <p:nvPr/>
            </p:nvSpPr>
            <p:spPr bwMode="auto">
              <a:xfrm>
                <a:off x="9294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6" name="Rectangle 775"/>
              <p:cNvSpPr/>
              <p:nvPr userDrawn="1"/>
            </p:nvSpPr>
            <p:spPr bwMode="auto">
              <a:xfrm>
                <a:off x="9752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7" name="Rectangle 776"/>
              <p:cNvSpPr/>
              <p:nvPr userDrawn="1"/>
            </p:nvSpPr>
            <p:spPr bwMode="auto">
              <a:xfrm>
                <a:off x="102092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8" name="Rectangle 777"/>
              <p:cNvSpPr/>
              <p:nvPr userDrawn="1"/>
            </p:nvSpPr>
            <p:spPr bwMode="auto">
              <a:xfrm>
                <a:off x="106664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9" name="Rectangle 778"/>
              <p:cNvSpPr/>
              <p:nvPr userDrawn="1"/>
            </p:nvSpPr>
            <p:spPr bwMode="auto">
              <a:xfrm>
                <a:off x="111236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0" name="Rectangle 779"/>
              <p:cNvSpPr/>
              <p:nvPr userDrawn="1"/>
            </p:nvSpPr>
            <p:spPr bwMode="auto">
              <a:xfrm>
                <a:off x="11580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1" name="Rectangle 780"/>
              <p:cNvSpPr/>
              <p:nvPr userDrawn="1"/>
            </p:nvSpPr>
            <p:spPr bwMode="auto">
              <a:xfrm>
                <a:off x="12038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2" name="Rectangle 781"/>
              <p:cNvSpPr/>
              <p:nvPr/>
            </p:nvSpPr>
            <p:spPr bwMode="auto">
              <a:xfrm>
                <a:off x="-306388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3" name="Rectangle 782"/>
              <p:cNvSpPr/>
              <p:nvPr userDrawn="1"/>
            </p:nvSpPr>
            <p:spPr bwMode="auto">
              <a:xfrm>
                <a:off x="150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4" name="Rectangle 783"/>
              <p:cNvSpPr/>
              <p:nvPr userDrawn="1"/>
            </p:nvSpPr>
            <p:spPr bwMode="auto">
              <a:xfrm>
                <a:off x="608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5" name="Rectangle 784"/>
              <p:cNvSpPr/>
              <p:nvPr userDrawn="1"/>
            </p:nvSpPr>
            <p:spPr bwMode="auto">
              <a:xfrm>
                <a:off x="10652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6" name="Rectangle 785"/>
              <p:cNvSpPr/>
              <p:nvPr userDrawn="1"/>
            </p:nvSpPr>
            <p:spPr bwMode="auto">
              <a:xfrm>
                <a:off x="15224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7" name="Rectangle 786"/>
              <p:cNvSpPr/>
              <p:nvPr userDrawn="1"/>
            </p:nvSpPr>
            <p:spPr bwMode="auto">
              <a:xfrm>
                <a:off x="19796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8" name="Rectangle 787"/>
              <p:cNvSpPr/>
              <p:nvPr userDrawn="1"/>
            </p:nvSpPr>
            <p:spPr bwMode="auto">
              <a:xfrm>
                <a:off x="2436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9" name="Rectangle 788"/>
              <p:cNvSpPr/>
              <p:nvPr/>
            </p:nvSpPr>
            <p:spPr bwMode="auto">
              <a:xfrm>
                <a:off x="2894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0" name="Rectangle 789"/>
              <p:cNvSpPr/>
              <p:nvPr userDrawn="1"/>
            </p:nvSpPr>
            <p:spPr bwMode="auto">
              <a:xfrm>
                <a:off x="33512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1" name="Rectangle 790"/>
              <p:cNvSpPr/>
              <p:nvPr userDrawn="1"/>
            </p:nvSpPr>
            <p:spPr bwMode="auto">
              <a:xfrm>
                <a:off x="38084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2" name="Rectangle 791"/>
              <p:cNvSpPr/>
              <p:nvPr userDrawn="1"/>
            </p:nvSpPr>
            <p:spPr bwMode="auto">
              <a:xfrm>
                <a:off x="42656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3" name="Rectangle 792"/>
              <p:cNvSpPr/>
              <p:nvPr userDrawn="1"/>
            </p:nvSpPr>
            <p:spPr bwMode="auto">
              <a:xfrm>
                <a:off x="4722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4" name="Rectangle 793"/>
              <p:cNvSpPr/>
              <p:nvPr userDrawn="1"/>
            </p:nvSpPr>
            <p:spPr bwMode="auto">
              <a:xfrm>
                <a:off x="5180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5" name="Rectangle 794"/>
              <p:cNvSpPr/>
              <p:nvPr userDrawn="1"/>
            </p:nvSpPr>
            <p:spPr bwMode="auto">
              <a:xfrm>
                <a:off x="56372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6" name="Rectangle 795"/>
              <p:cNvSpPr/>
              <p:nvPr/>
            </p:nvSpPr>
            <p:spPr bwMode="auto">
              <a:xfrm>
                <a:off x="60944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7" name="Rectangle 796"/>
              <p:cNvSpPr/>
              <p:nvPr userDrawn="1"/>
            </p:nvSpPr>
            <p:spPr bwMode="auto">
              <a:xfrm>
                <a:off x="65516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8" name="Rectangle 797"/>
              <p:cNvSpPr/>
              <p:nvPr userDrawn="1"/>
            </p:nvSpPr>
            <p:spPr bwMode="auto">
              <a:xfrm>
                <a:off x="7008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9" name="Rectangle 798"/>
              <p:cNvSpPr/>
              <p:nvPr userDrawn="1"/>
            </p:nvSpPr>
            <p:spPr bwMode="auto">
              <a:xfrm>
                <a:off x="7466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0" name="Rectangle 799"/>
              <p:cNvSpPr/>
              <p:nvPr userDrawn="1"/>
            </p:nvSpPr>
            <p:spPr bwMode="auto">
              <a:xfrm>
                <a:off x="79232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1" name="Rectangle 800"/>
              <p:cNvSpPr/>
              <p:nvPr userDrawn="1"/>
            </p:nvSpPr>
            <p:spPr bwMode="auto">
              <a:xfrm>
                <a:off x="83804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2" name="Rectangle 801"/>
              <p:cNvSpPr/>
              <p:nvPr userDrawn="1"/>
            </p:nvSpPr>
            <p:spPr bwMode="auto">
              <a:xfrm>
                <a:off x="88376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3" name="Rectangle 802"/>
              <p:cNvSpPr/>
              <p:nvPr/>
            </p:nvSpPr>
            <p:spPr bwMode="auto">
              <a:xfrm>
                <a:off x="9294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4" name="Rectangle 803"/>
              <p:cNvSpPr/>
              <p:nvPr userDrawn="1"/>
            </p:nvSpPr>
            <p:spPr bwMode="auto">
              <a:xfrm>
                <a:off x="9752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5" name="Rectangle 804"/>
              <p:cNvSpPr/>
              <p:nvPr userDrawn="1"/>
            </p:nvSpPr>
            <p:spPr bwMode="auto">
              <a:xfrm>
                <a:off x="102092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6" name="Rectangle 805"/>
              <p:cNvSpPr/>
              <p:nvPr userDrawn="1"/>
            </p:nvSpPr>
            <p:spPr bwMode="auto">
              <a:xfrm>
                <a:off x="106664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7" name="Rectangle 806"/>
              <p:cNvSpPr/>
              <p:nvPr userDrawn="1"/>
            </p:nvSpPr>
            <p:spPr bwMode="auto">
              <a:xfrm>
                <a:off x="111236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8" name="Rectangle 807"/>
              <p:cNvSpPr/>
              <p:nvPr userDrawn="1"/>
            </p:nvSpPr>
            <p:spPr bwMode="auto">
              <a:xfrm>
                <a:off x="11580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9" name="Rectangle 808"/>
              <p:cNvSpPr/>
              <p:nvPr userDrawn="1"/>
            </p:nvSpPr>
            <p:spPr bwMode="auto">
              <a:xfrm>
                <a:off x="12038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0" name="Rectangle 809"/>
              <p:cNvSpPr/>
              <p:nvPr/>
            </p:nvSpPr>
            <p:spPr bwMode="auto">
              <a:xfrm>
                <a:off x="-306388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1" name="Rectangle 810"/>
              <p:cNvSpPr/>
              <p:nvPr userDrawn="1"/>
            </p:nvSpPr>
            <p:spPr bwMode="auto">
              <a:xfrm>
                <a:off x="150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2" name="Rectangle 811"/>
              <p:cNvSpPr/>
              <p:nvPr userDrawn="1"/>
            </p:nvSpPr>
            <p:spPr bwMode="auto">
              <a:xfrm>
                <a:off x="608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3" name="Rectangle 812"/>
              <p:cNvSpPr/>
              <p:nvPr userDrawn="1"/>
            </p:nvSpPr>
            <p:spPr bwMode="auto">
              <a:xfrm>
                <a:off x="10652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4" name="Rectangle 813"/>
              <p:cNvSpPr/>
              <p:nvPr userDrawn="1"/>
            </p:nvSpPr>
            <p:spPr bwMode="auto">
              <a:xfrm>
                <a:off x="15224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5" name="Rectangle 814"/>
              <p:cNvSpPr/>
              <p:nvPr userDrawn="1"/>
            </p:nvSpPr>
            <p:spPr bwMode="auto">
              <a:xfrm>
                <a:off x="19796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6" name="Rectangle 815"/>
              <p:cNvSpPr/>
              <p:nvPr userDrawn="1"/>
            </p:nvSpPr>
            <p:spPr bwMode="auto">
              <a:xfrm>
                <a:off x="2436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7" name="Rectangle 816"/>
              <p:cNvSpPr/>
              <p:nvPr/>
            </p:nvSpPr>
            <p:spPr bwMode="auto">
              <a:xfrm>
                <a:off x="2894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8" name="Rectangle 817"/>
              <p:cNvSpPr/>
              <p:nvPr userDrawn="1"/>
            </p:nvSpPr>
            <p:spPr bwMode="auto">
              <a:xfrm>
                <a:off x="33512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9" name="Rectangle 818"/>
              <p:cNvSpPr/>
              <p:nvPr userDrawn="1"/>
            </p:nvSpPr>
            <p:spPr bwMode="auto">
              <a:xfrm>
                <a:off x="38084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0" name="Rectangle 819"/>
              <p:cNvSpPr/>
              <p:nvPr userDrawn="1"/>
            </p:nvSpPr>
            <p:spPr bwMode="auto">
              <a:xfrm>
                <a:off x="42656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1" name="Rectangle 820"/>
              <p:cNvSpPr/>
              <p:nvPr userDrawn="1"/>
            </p:nvSpPr>
            <p:spPr bwMode="auto">
              <a:xfrm>
                <a:off x="4722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2" name="Rectangle 821"/>
              <p:cNvSpPr/>
              <p:nvPr userDrawn="1"/>
            </p:nvSpPr>
            <p:spPr bwMode="auto">
              <a:xfrm>
                <a:off x="5180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3" name="Rectangle 822"/>
              <p:cNvSpPr/>
              <p:nvPr userDrawn="1"/>
            </p:nvSpPr>
            <p:spPr bwMode="auto">
              <a:xfrm>
                <a:off x="56372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4" name="Rectangle 823"/>
              <p:cNvSpPr/>
              <p:nvPr/>
            </p:nvSpPr>
            <p:spPr bwMode="auto">
              <a:xfrm>
                <a:off x="60944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5" name="Rectangle 824"/>
              <p:cNvSpPr/>
              <p:nvPr userDrawn="1"/>
            </p:nvSpPr>
            <p:spPr bwMode="auto">
              <a:xfrm>
                <a:off x="65516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6" name="Rectangle 825"/>
              <p:cNvSpPr/>
              <p:nvPr userDrawn="1"/>
            </p:nvSpPr>
            <p:spPr bwMode="auto">
              <a:xfrm>
                <a:off x="7008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7" name="Rectangle 826"/>
              <p:cNvSpPr/>
              <p:nvPr userDrawn="1"/>
            </p:nvSpPr>
            <p:spPr bwMode="auto">
              <a:xfrm>
                <a:off x="7466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8" name="Rectangle 827"/>
              <p:cNvSpPr/>
              <p:nvPr userDrawn="1"/>
            </p:nvSpPr>
            <p:spPr bwMode="auto">
              <a:xfrm>
                <a:off x="79232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9" name="Rectangle 828"/>
              <p:cNvSpPr/>
              <p:nvPr userDrawn="1"/>
            </p:nvSpPr>
            <p:spPr bwMode="auto">
              <a:xfrm>
                <a:off x="83804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0" name="Rectangle 829"/>
              <p:cNvSpPr/>
              <p:nvPr userDrawn="1"/>
            </p:nvSpPr>
            <p:spPr bwMode="auto">
              <a:xfrm>
                <a:off x="88376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1" name="Rectangle 830"/>
              <p:cNvSpPr/>
              <p:nvPr/>
            </p:nvSpPr>
            <p:spPr bwMode="auto">
              <a:xfrm>
                <a:off x="9294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2" name="Rectangle 831"/>
              <p:cNvSpPr/>
              <p:nvPr userDrawn="1"/>
            </p:nvSpPr>
            <p:spPr bwMode="auto">
              <a:xfrm>
                <a:off x="9752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3" name="Rectangle 832"/>
              <p:cNvSpPr/>
              <p:nvPr userDrawn="1"/>
            </p:nvSpPr>
            <p:spPr bwMode="auto">
              <a:xfrm>
                <a:off x="102092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4" name="Rectangle 833"/>
              <p:cNvSpPr/>
              <p:nvPr userDrawn="1"/>
            </p:nvSpPr>
            <p:spPr bwMode="auto">
              <a:xfrm>
                <a:off x="106664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5" name="Rectangle 834"/>
              <p:cNvSpPr/>
              <p:nvPr userDrawn="1"/>
            </p:nvSpPr>
            <p:spPr bwMode="auto">
              <a:xfrm>
                <a:off x="111236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6" name="Rectangle 835"/>
              <p:cNvSpPr/>
              <p:nvPr userDrawn="1"/>
            </p:nvSpPr>
            <p:spPr bwMode="auto">
              <a:xfrm>
                <a:off x="11580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7" name="Rectangle 836"/>
              <p:cNvSpPr/>
              <p:nvPr userDrawn="1"/>
            </p:nvSpPr>
            <p:spPr bwMode="auto">
              <a:xfrm>
                <a:off x="12038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8" name="Rectangle 837"/>
              <p:cNvSpPr/>
              <p:nvPr/>
            </p:nvSpPr>
            <p:spPr bwMode="auto">
              <a:xfrm>
                <a:off x="-306388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9" name="Rectangle 838"/>
              <p:cNvSpPr/>
              <p:nvPr userDrawn="1"/>
            </p:nvSpPr>
            <p:spPr bwMode="auto">
              <a:xfrm>
                <a:off x="150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0" name="Rectangle 839"/>
              <p:cNvSpPr/>
              <p:nvPr userDrawn="1"/>
            </p:nvSpPr>
            <p:spPr bwMode="auto">
              <a:xfrm>
                <a:off x="608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1" name="Rectangle 840"/>
              <p:cNvSpPr/>
              <p:nvPr userDrawn="1"/>
            </p:nvSpPr>
            <p:spPr bwMode="auto">
              <a:xfrm>
                <a:off x="10652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2" name="Rectangle 841"/>
              <p:cNvSpPr/>
              <p:nvPr userDrawn="1"/>
            </p:nvSpPr>
            <p:spPr bwMode="auto">
              <a:xfrm>
                <a:off x="15224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3" name="Rectangle 842"/>
              <p:cNvSpPr/>
              <p:nvPr userDrawn="1"/>
            </p:nvSpPr>
            <p:spPr bwMode="auto">
              <a:xfrm>
                <a:off x="19796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4" name="Rectangle 843"/>
              <p:cNvSpPr/>
              <p:nvPr userDrawn="1"/>
            </p:nvSpPr>
            <p:spPr bwMode="auto">
              <a:xfrm>
                <a:off x="2436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5" name="Rectangle 844"/>
              <p:cNvSpPr/>
              <p:nvPr/>
            </p:nvSpPr>
            <p:spPr bwMode="auto">
              <a:xfrm>
                <a:off x="2894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6" name="Rectangle 845"/>
              <p:cNvSpPr/>
              <p:nvPr userDrawn="1"/>
            </p:nvSpPr>
            <p:spPr bwMode="auto">
              <a:xfrm>
                <a:off x="33512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7" name="Rectangle 846"/>
              <p:cNvSpPr/>
              <p:nvPr userDrawn="1"/>
            </p:nvSpPr>
            <p:spPr bwMode="auto">
              <a:xfrm>
                <a:off x="38084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8" name="Rectangle 847"/>
              <p:cNvSpPr/>
              <p:nvPr userDrawn="1"/>
            </p:nvSpPr>
            <p:spPr bwMode="auto">
              <a:xfrm>
                <a:off x="42656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9" name="Rectangle 848"/>
              <p:cNvSpPr/>
              <p:nvPr userDrawn="1"/>
            </p:nvSpPr>
            <p:spPr bwMode="auto">
              <a:xfrm>
                <a:off x="4722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0" name="Rectangle 849"/>
              <p:cNvSpPr/>
              <p:nvPr userDrawn="1"/>
            </p:nvSpPr>
            <p:spPr bwMode="auto">
              <a:xfrm>
                <a:off x="5180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1" name="Rectangle 850"/>
              <p:cNvSpPr/>
              <p:nvPr userDrawn="1"/>
            </p:nvSpPr>
            <p:spPr bwMode="auto">
              <a:xfrm>
                <a:off x="56372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2" name="Rectangle 851"/>
              <p:cNvSpPr/>
              <p:nvPr/>
            </p:nvSpPr>
            <p:spPr bwMode="auto">
              <a:xfrm>
                <a:off x="60944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3" name="Rectangle 852"/>
              <p:cNvSpPr/>
              <p:nvPr userDrawn="1"/>
            </p:nvSpPr>
            <p:spPr bwMode="auto">
              <a:xfrm>
                <a:off x="65516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4" name="Rectangle 853"/>
              <p:cNvSpPr/>
              <p:nvPr userDrawn="1"/>
            </p:nvSpPr>
            <p:spPr bwMode="auto">
              <a:xfrm>
                <a:off x="7008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5" name="Rectangle 854"/>
              <p:cNvSpPr/>
              <p:nvPr userDrawn="1"/>
            </p:nvSpPr>
            <p:spPr bwMode="auto">
              <a:xfrm>
                <a:off x="7466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6" name="Rectangle 855"/>
              <p:cNvSpPr/>
              <p:nvPr userDrawn="1"/>
            </p:nvSpPr>
            <p:spPr bwMode="auto">
              <a:xfrm>
                <a:off x="79232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7" name="Rectangle 856"/>
              <p:cNvSpPr/>
              <p:nvPr userDrawn="1"/>
            </p:nvSpPr>
            <p:spPr bwMode="auto">
              <a:xfrm>
                <a:off x="83804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8" name="Rectangle 857"/>
              <p:cNvSpPr/>
              <p:nvPr userDrawn="1"/>
            </p:nvSpPr>
            <p:spPr bwMode="auto">
              <a:xfrm>
                <a:off x="88376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9" name="Rectangle 858"/>
              <p:cNvSpPr/>
              <p:nvPr/>
            </p:nvSpPr>
            <p:spPr bwMode="auto">
              <a:xfrm>
                <a:off x="9294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0" name="Rectangle 859"/>
              <p:cNvSpPr/>
              <p:nvPr userDrawn="1"/>
            </p:nvSpPr>
            <p:spPr bwMode="auto">
              <a:xfrm>
                <a:off x="9752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1" name="Rectangle 860"/>
              <p:cNvSpPr/>
              <p:nvPr userDrawn="1"/>
            </p:nvSpPr>
            <p:spPr bwMode="auto">
              <a:xfrm>
                <a:off x="102092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2" name="Rectangle 861"/>
              <p:cNvSpPr/>
              <p:nvPr userDrawn="1"/>
            </p:nvSpPr>
            <p:spPr bwMode="auto">
              <a:xfrm>
                <a:off x="106664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3" name="Rectangle 862"/>
              <p:cNvSpPr/>
              <p:nvPr userDrawn="1"/>
            </p:nvSpPr>
            <p:spPr bwMode="auto">
              <a:xfrm>
                <a:off x="111236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4" name="Rectangle 863"/>
              <p:cNvSpPr/>
              <p:nvPr userDrawn="1"/>
            </p:nvSpPr>
            <p:spPr bwMode="auto">
              <a:xfrm>
                <a:off x="11580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5" name="Rectangle 864"/>
              <p:cNvSpPr/>
              <p:nvPr userDrawn="1"/>
            </p:nvSpPr>
            <p:spPr bwMode="auto">
              <a:xfrm>
                <a:off x="12038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6" name="Rectangle 865"/>
              <p:cNvSpPr/>
              <p:nvPr/>
            </p:nvSpPr>
            <p:spPr bwMode="auto">
              <a:xfrm>
                <a:off x="-306388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7" name="Rectangle 866"/>
              <p:cNvSpPr/>
              <p:nvPr userDrawn="1"/>
            </p:nvSpPr>
            <p:spPr bwMode="auto">
              <a:xfrm>
                <a:off x="150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8" name="Rectangle 867"/>
              <p:cNvSpPr/>
              <p:nvPr userDrawn="1"/>
            </p:nvSpPr>
            <p:spPr bwMode="auto">
              <a:xfrm>
                <a:off x="608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9" name="Rectangle 868"/>
              <p:cNvSpPr/>
              <p:nvPr userDrawn="1"/>
            </p:nvSpPr>
            <p:spPr bwMode="auto">
              <a:xfrm>
                <a:off x="10652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0" name="Rectangle 869"/>
              <p:cNvSpPr/>
              <p:nvPr userDrawn="1"/>
            </p:nvSpPr>
            <p:spPr bwMode="auto">
              <a:xfrm>
                <a:off x="15224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1" name="Rectangle 870"/>
              <p:cNvSpPr/>
              <p:nvPr userDrawn="1"/>
            </p:nvSpPr>
            <p:spPr bwMode="auto">
              <a:xfrm>
                <a:off x="19796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2" name="Rectangle 871"/>
              <p:cNvSpPr/>
              <p:nvPr userDrawn="1"/>
            </p:nvSpPr>
            <p:spPr bwMode="auto">
              <a:xfrm>
                <a:off x="2436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3" name="Rectangle 872"/>
              <p:cNvSpPr/>
              <p:nvPr/>
            </p:nvSpPr>
            <p:spPr bwMode="auto">
              <a:xfrm>
                <a:off x="2894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4" name="Rectangle 873"/>
              <p:cNvSpPr/>
              <p:nvPr userDrawn="1"/>
            </p:nvSpPr>
            <p:spPr bwMode="auto">
              <a:xfrm>
                <a:off x="33512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5" name="Rectangle 874"/>
              <p:cNvSpPr/>
              <p:nvPr userDrawn="1"/>
            </p:nvSpPr>
            <p:spPr bwMode="auto">
              <a:xfrm>
                <a:off x="38084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6" name="Rectangle 875"/>
              <p:cNvSpPr/>
              <p:nvPr userDrawn="1"/>
            </p:nvSpPr>
            <p:spPr bwMode="auto">
              <a:xfrm>
                <a:off x="42656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7" name="Rectangle 876"/>
              <p:cNvSpPr/>
              <p:nvPr userDrawn="1"/>
            </p:nvSpPr>
            <p:spPr bwMode="auto">
              <a:xfrm>
                <a:off x="4722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8" name="Rectangle 877"/>
              <p:cNvSpPr/>
              <p:nvPr userDrawn="1"/>
            </p:nvSpPr>
            <p:spPr bwMode="auto">
              <a:xfrm>
                <a:off x="5180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9" name="Rectangle 878"/>
              <p:cNvSpPr/>
              <p:nvPr userDrawn="1"/>
            </p:nvSpPr>
            <p:spPr bwMode="auto">
              <a:xfrm>
                <a:off x="56372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0" name="Rectangle 879"/>
              <p:cNvSpPr/>
              <p:nvPr/>
            </p:nvSpPr>
            <p:spPr bwMode="auto">
              <a:xfrm>
                <a:off x="60944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1" name="Rectangle 880"/>
              <p:cNvSpPr/>
              <p:nvPr userDrawn="1"/>
            </p:nvSpPr>
            <p:spPr bwMode="auto">
              <a:xfrm>
                <a:off x="65516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2" name="Rectangle 881"/>
              <p:cNvSpPr/>
              <p:nvPr userDrawn="1"/>
            </p:nvSpPr>
            <p:spPr bwMode="auto">
              <a:xfrm>
                <a:off x="7008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3" name="Rectangle 882"/>
              <p:cNvSpPr/>
              <p:nvPr userDrawn="1"/>
            </p:nvSpPr>
            <p:spPr bwMode="auto">
              <a:xfrm>
                <a:off x="7466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4" name="Rectangle 883"/>
              <p:cNvSpPr/>
              <p:nvPr userDrawn="1"/>
            </p:nvSpPr>
            <p:spPr bwMode="auto">
              <a:xfrm>
                <a:off x="79232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5" name="Rectangle 884"/>
              <p:cNvSpPr/>
              <p:nvPr userDrawn="1"/>
            </p:nvSpPr>
            <p:spPr bwMode="auto">
              <a:xfrm>
                <a:off x="83804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6" name="Rectangle 885"/>
              <p:cNvSpPr/>
              <p:nvPr userDrawn="1"/>
            </p:nvSpPr>
            <p:spPr bwMode="auto">
              <a:xfrm>
                <a:off x="88376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7" name="Rectangle 886"/>
              <p:cNvSpPr/>
              <p:nvPr/>
            </p:nvSpPr>
            <p:spPr bwMode="auto">
              <a:xfrm>
                <a:off x="9294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8" name="Rectangle 887"/>
              <p:cNvSpPr/>
              <p:nvPr userDrawn="1"/>
            </p:nvSpPr>
            <p:spPr bwMode="auto">
              <a:xfrm>
                <a:off x="9752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9" name="Rectangle 888"/>
              <p:cNvSpPr/>
              <p:nvPr userDrawn="1"/>
            </p:nvSpPr>
            <p:spPr bwMode="auto">
              <a:xfrm>
                <a:off x="102092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0" name="Rectangle 889"/>
              <p:cNvSpPr/>
              <p:nvPr userDrawn="1"/>
            </p:nvSpPr>
            <p:spPr bwMode="auto">
              <a:xfrm>
                <a:off x="106664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1" name="Rectangle 890"/>
              <p:cNvSpPr/>
              <p:nvPr userDrawn="1"/>
            </p:nvSpPr>
            <p:spPr bwMode="auto">
              <a:xfrm>
                <a:off x="111236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2" name="Rectangle 891"/>
              <p:cNvSpPr/>
              <p:nvPr userDrawn="1"/>
            </p:nvSpPr>
            <p:spPr bwMode="auto">
              <a:xfrm>
                <a:off x="11580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3" name="Rectangle 892"/>
              <p:cNvSpPr/>
              <p:nvPr userDrawn="1"/>
            </p:nvSpPr>
            <p:spPr bwMode="auto">
              <a:xfrm>
                <a:off x="12038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4" name="Rectangle 893"/>
              <p:cNvSpPr/>
              <p:nvPr/>
            </p:nvSpPr>
            <p:spPr bwMode="auto">
              <a:xfrm>
                <a:off x="-306388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5" name="Rectangle 894"/>
              <p:cNvSpPr/>
              <p:nvPr userDrawn="1"/>
            </p:nvSpPr>
            <p:spPr bwMode="auto">
              <a:xfrm>
                <a:off x="150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6" name="Rectangle 895"/>
              <p:cNvSpPr/>
              <p:nvPr userDrawn="1"/>
            </p:nvSpPr>
            <p:spPr bwMode="auto">
              <a:xfrm>
                <a:off x="608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7" name="Rectangle 896"/>
              <p:cNvSpPr/>
              <p:nvPr userDrawn="1"/>
            </p:nvSpPr>
            <p:spPr bwMode="auto">
              <a:xfrm>
                <a:off x="10652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8" name="Rectangle 897"/>
              <p:cNvSpPr/>
              <p:nvPr userDrawn="1"/>
            </p:nvSpPr>
            <p:spPr bwMode="auto">
              <a:xfrm>
                <a:off x="15224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9" name="Rectangle 898"/>
              <p:cNvSpPr/>
              <p:nvPr userDrawn="1"/>
            </p:nvSpPr>
            <p:spPr bwMode="auto">
              <a:xfrm>
                <a:off x="19796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0" name="Rectangle 899"/>
              <p:cNvSpPr/>
              <p:nvPr userDrawn="1"/>
            </p:nvSpPr>
            <p:spPr bwMode="auto">
              <a:xfrm>
                <a:off x="2436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1" name="Rectangle 900"/>
              <p:cNvSpPr/>
              <p:nvPr/>
            </p:nvSpPr>
            <p:spPr bwMode="auto">
              <a:xfrm>
                <a:off x="2894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2" name="Rectangle 901"/>
              <p:cNvSpPr/>
              <p:nvPr userDrawn="1"/>
            </p:nvSpPr>
            <p:spPr bwMode="auto">
              <a:xfrm>
                <a:off x="33512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3" name="Rectangle 902"/>
              <p:cNvSpPr/>
              <p:nvPr userDrawn="1"/>
            </p:nvSpPr>
            <p:spPr bwMode="auto">
              <a:xfrm>
                <a:off x="38084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4" name="Rectangle 903"/>
              <p:cNvSpPr/>
              <p:nvPr userDrawn="1"/>
            </p:nvSpPr>
            <p:spPr bwMode="auto">
              <a:xfrm>
                <a:off x="42656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5" name="Rectangle 904"/>
              <p:cNvSpPr/>
              <p:nvPr userDrawn="1"/>
            </p:nvSpPr>
            <p:spPr bwMode="auto">
              <a:xfrm>
                <a:off x="4722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6" name="Rectangle 905"/>
              <p:cNvSpPr/>
              <p:nvPr userDrawn="1"/>
            </p:nvSpPr>
            <p:spPr bwMode="auto">
              <a:xfrm>
                <a:off x="5180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7" name="Rectangle 906"/>
              <p:cNvSpPr/>
              <p:nvPr userDrawn="1"/>
            </p:nvSpPr>
            <p:spPr bwMode="auto">
              <a:xfrm>
                <a:off x="56372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8" name="Rectangle 907"/>
              <p:cNvSpPr/>
              <p:nvPr/>
            </p:nvSpPr>
            <p:spPr bwMode="auto">
              <a:xfrm>
                <a:off x="60944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9" name="Rectangle 908"/>
              <p:cNvSpPr/>
              <p:nvPr userDrawn="1"/>
            </p:nvSpPr>
            <p:spPr bwMode="auto">
              <a:xfrm>
                <a:off x="65516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0" name="Rectangle 909"/>
              <p:cNvSpPr/>
              <p:nvPr userDrawn="1"/>
            </p:nvSpPr>
            <p:spPr bwMode="auto">
              <a:xfrm>
                <a:off x="7008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1" name="Rectangle 910"/>
              <p:cNvSpPr/>
              <p:nvPr userDrawn="1"/>
            </p:nvSpPr>
            <p:spPr bwMode="auto">
              <a:xfrm>
                <a:off x="7466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2" name="Rectangle 911"/>
              <p:cNvSpPr/>
              <p:nvPr userDrawn="1"/>
            </p:nvSpPr>
            <p:spPr bwMode="auto">
              <a:xfrm>
                <a:off x="79232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3" name="Rectangle 912"/>
              <p:cNvSpPr/>
              <p:nvPr userDrawn="1"/>
            </p:nvSpPr>
            <p:spPr bwMode="auto">
              <a:xfrm>
                <a:off x="83804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4" name="Rectangle 913"/>
              <p:cNvSpPr/>
              <p:nvPr userDrawn="1"/>
            </p:nvSpPr>
            <p:spPr bwMode="auto">
              <a:xfrm>
                <a:off x="88376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5" name="Rectangle 914"/>
              <p:cNvSpPr/>
              <p:nvPr/>
            </p:nvSpPr>
            <p:spPr bwMode="auto">
              <a:xfrm>
                <a:off x="9294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6" name="Rectangle 915"/>
              <p:cNvSpPr/>
              <p:nvPr userDrawn="1"/>
            </p:nvSpPr>
            <p:spPr bwMode="auto">
              <a:xfrm>
                <a:off x="9752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7" name="Rectangle 916"/>
              <p:cNvSpPr/>
              <p:nvPr userDrawn="1"/>
            </p:nvSpPr>
            <p:spPr bwMode="auto">
              <a:xfrm>
                <a:off x="102092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8" name="Rectangle 917"/>
              <p:cNvSpPr/>
              <p:nvPr userDrawn="1"/>
            </p:nvSpPr>
            <p:spPr bwMode="auto">
              <a:xfrm>
                <a:off x="106664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9" name="Rectangle 918"/>
              <p:cNvSpPr/>
              <p:nvPr userDrawn="1"/>
            </p:nvSpPr>
            <p:spPr bwMode="auto">
              <a:xfrm>
                <a:off x="111236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0" name="Rectangle 919"/>
              <p:cNvSpPr/>
              <p:nvPr userDrawn="1"/>
            </p:nvSpPr>
            <p:spPr bwMode="auto">
              <a:xfrm>
                <a:off x="11580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1" name="Rectangle 920"/>
              <p:cNvSpPr/>
              <p:nvPr userDrawn="1"/>
            </p:nvSpPr>
            <p:spPr bwMode="auto">
              <a:xfrm>
                <a:off x="12038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2" name="Rectangle 921"/>
              <p:cNvSpPr/>
              <p:nvPr/>
            </p:nvSpPr>
            <p:spPr bwMode="auto">
              <a:xfrm>
                <a:off x="-306388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3" name="Rectangle 922"/>
              <p:cNvSpPr/>
              <p:nvPr userDrawn="1"/>
            </p:nvSpPr>
            <p:spPr bwMode="auto">
              <a:xfrm>
                <a:off x="150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4" name="Rectangle 923"/>
              <p:cNvSpPr/>
              <p:nvPr userDrawn="1"/>
            </p:nvSpPr>
            <p:spPr bwMode="auto">
              <a:xfrm>
                <a:off x="608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5" name="Rectangle 924"/>
              <p:cNvSpPr/>
              <p:nvPr userDrawn="1"/>
            </p:nvSpPr>
            <p:spPr bwMode="auto">
              <a:xfrm>
                <a:off x="10652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6" name="Rectangle 925"/>
              <p:cNvSpPr/>
              <p:nvPr userDrawn="1"/>
            </p:nvSpPr>
            <p:spPr bwMode="auto">
              <a:xfrm>
                <a:off x="15224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7" name="Rectangle 926"/>
              <p:cNvSpPr/>
              <p:nvPr userDrawn="1"/>
            </p:nvSpPr>
            <p:spPr bwMode="auto">
              <a:xfrm>
                <a:off x="19796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8" name="Rectangle 927"/>
              <p:cNvSpPr/>
              <p:nvPr userDrawn="1"/>
            </p:nvSpPr>
            <p:spPr bwMode="auto">
              <a:xfrm>
                <a:off x="2436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9" name="Rectangle 928"/>
              <p:cNvSpPr/>
              <p:nvPr/>
            </p:nvSpPr>
            <p:spPr bwMode="auto">
              <a:xfrm>
                <a:off x="2894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0" name="Rectangle 929"/>
              <p:cNvSpPr/>
              <p:nvPr userDrawn="1"/>
            </p:nvSpPr>
            <p:spPr bwMode="auto">
              <a:xfrm>
                <a:off x="33512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1" name="Rectangle 930"/>
              <p:cNvSpPr/>
              <p:nvPr userDrawn="1"/>
            </p:nvSpPr>
            <p:spPr bwMode="auto">
              <a:xfrm>
                <a:off x="38084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2" name="Rectangle 931"/>
              <p:cNvSpPr/>
              <p:nvPr userDrawn="1"/>
            </p:nvSpPr>
            <p:spPr bwMode="auto">
              <a:xfrm>
                <a:off x="42656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3" name="Rectangle 932"/>
              <p:cNvSpPr/>
              <p:nvPr userDrawn="1"/>
            </p:nvSpPr>
            <p:spPr bwMode="auto">
              <a:xfrm>
                <a:off x="4722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4" name="Rectangle 933"/>
              <p:cNvSpPr/>
              <p:nvPr userDrawn="1"/>
            </p:nvSpPr>
            <p:spPr bwMode="auto">
              <a:xfrm>
                <a:off x="5180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5" name="Rectangle 934"/>
              <p:cNvSpPr/>
              <p:nvPr userDrawn="1"/>
            </p:nvSpPr>
            <p:spPr bwMode="auto">
              <a:xfrm>
                <a:off x="56372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6" name="Rectangle 935"/>
              <p:cNvSpPr/>
              <p:nvPr/>
            </p:nvSpPr>
            <p:spPr bwMode="auto">
              <a:xfrm>
                <a:off x="60944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7" name="Rectangle 936"/>
              <p:cNvSpPr/>
              <p:nvPr userDrawn="1"/>
            </p:nvSpPr>
            <p:spPr bwMode="auto">
              <a:xfrm>
                <a:off x="65516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8" name="Rectangle 937"/>
              <p:cNvSpPr/>
              <p:nvPr userDrawn="1"/>
            </p:nvSpPr>
            <p:spPr bwMode="auto">
              <a:xfrm>
                <a:off x="7008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9" name="Rectangle 938"/>
              <p:cNvSpPr/>
              <p:nvPr userDrawn="1"/>
            </p:nvSpPr>
            <p:spPr bwMode="auto">
              <a:xfrm>
                <a:off x="7466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0" name="Rectangle 939"/>
              <p:cNvSpPr/>
              <p:nvPr userDrawn="1"/>
            </p:nvSpPr>
            <p:spPr bwMode="auto">
              <a:xfrm>
                <a:off x="79232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1" name="Rectangle 940"/>
              <p:cNvSpPr/>
              <p:nvPr userDrawn="1"/>
            </p:nvSpPr>
            <p:spPr bwMode="auto">
              <a:xfrm>
                <a:off x="83804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2" name="Rectangle 941"/>
              <p:cNvSpPr/>
              <p:nvPr userDrawn="1"/>
            </p:nvSpPr>
            <p:spPr bwMode="auto">
              <a:xfrm>
                <a:off x="88376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3" name="Rectangle 942"/>
              <p:cNvSpPr/>
              <p:nvPr/>
            </p:nvSpPr>
            <p:spPr bwMode="auto">
              <a:xfrm>
                <a:off x="9294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4" name="Rectangle 943"/>
              <p:cNvSpPr/>
              <p:nvPr userDrawn="1"/>
            </p:nvSpPr>
            <p:spPr bwMode="auto">
              <a:xfrm>
                <a:off x="9752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5" name="Rectangle 944"/>
              <p:cNvSpPr/>
              <p:nvPr userDrawn="1"/>
            </p:nvSpPr>
            <p:spPr bwMode="auto">
              <a:xfrm>
                <a:off x="102092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6" name="Rectangle 945"/>
              <p:cNvSpPr/>
              <p:nvPr userDrawn="1"/>
            </p:nvSpPr>
            <p:spPr bwMode="auto">
              <a:xfrm>
                <a:off x="106664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7" name="Rectangle 946"/>
              <p:cNvSpPr/>
              <p:nvPr userDrawn="1"/>
            </p:nvSpPr>
            <p:spPr bwMode="auto">
              <a:xfrm>
                <a:off x="111236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8" name="Rectangle 947"/>
              <p:cNvSpPr/>
              <p:nvPr userDrawn="1"/>
            </p:nvSpPr>
            <p:spPr bwMode="auto">
              <a:xfrm>
                <a:off x="11580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9" name="Rectangle 948"/>
              <p:cNvSpPr/>
              <p:nvPr userDrawn="1"/>
            </p:nvSpPr>
            <p:spPr bwMode="auto">
              <a:xfrm>
                <a:off x="12038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0" name="Rectangle 949"/>
              <p:cNvSpPr/>
              <p:nvPr/>
            </p:nvSpPr>
            <p:spPr bwMode="auto">
              <a:xfrm>
                <a:off x="-306388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1" name="Rectangle 950"/>
              <p:cNvSpPr/>
              <p:nvPr userDrawn="1"/>
            </p:nvSpPr>
            <p:spPr bwMode="auto">
              <a:xfrm>
                <a:off x="150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2" name="Rectangle 951"/>
              <p:cNvSpPr/>
              <p:nvPr userDrawn="1"/>
            </p:nvSpPr>
            <p:spPr bwMode="auto">
              <a:xfrm>
                <a:off x="608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3" name="Rectangle 952"/>
              <p:cNvSpPr/>
              <p:nvPr userDrawn="1"/>
            </p:nvSpPr>
            <p:spPr bwMode="auto">
              <a:xfrm>
                <a:off x="10652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4" name="Rectangle 953"/>
              <p:cNvSpPr/>
              <p:nvPr userDrawn="1"/>
            </p:nvSpPr>
            <p:spPr bwMode="auto">
              <a:xfrm>
                <a:off x="15224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5" name="Rectangle 954"/>
              <p:cNvSpPr/>
              <p:nvPr userDrawn="1"/>
            </p:nvSpPr>
            <p:spPr bwMode="auto">
              <a:xfrm>
                <a:off x="19796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6" name="Rectangle 955"/>
              <p:cNvSpPr/>
              <p:nvPr userDrawn="1"/>
            </p:nvSpPr>
            <p:spPr bwMode="auto">
              <a:xfrm>
                <a:off x="2436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7" name="Rectangle 956"/>
              <p:cNvSpPr/>
              <p:nvPr/>
            </p:nvSpPr>
            <p:spPr bwMode="auto">
              <a:xfrm>
                <a:off x="2894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8" name="Rectangle 957"/>
              <p:cNvSpPr/>
              <p:nvPr userDrawn="1"/>
            </p:nvSpPr>
            <p:spPr bwMode="auto">
              <a:xfrm>
                <a:off x="33512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9" name="Rectangle 958"/>
              <p:cNvSpPr/>
              <p:nvPr userDrawn="1"/>
            </p:nvSpPr>
            <p:spPr bwMode="auto">
              <a:xfrm>
                <a:off x="38084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0" name="Rectangle 959"/>
              <p:cNvSpPr/>
              <p:nvPr userDrawn="1"/>
            </p:nvSpPr>
            <p:spPr bwMode="auto">
              <a:xfrm>
                <a:off x="42656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1" name="Rectangle 960"/>
              <p:cNvSpPr/>
              <p:nvPr userDrawn="1"/>
            </p:nvSpPr>
            <p:spPr bwMode="auto">
              <a:xfrm>
                <a:off x="4722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2" name="Rectangle 961"/>
              <p:cNvSpPr/>
              <p:nvPr userDrawn="1"/>
            </p:nvSpPr>
            <p:spPr bwMode="auto">
              <a:xfrm>
                <a:off x="5180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3" name="Rectangle 962"/>
              <p:cNvSpPr/>
              <p:nvPr userDrawn="1"/>
            </p:nvSpPr>
            <p:spPr bwMode="auto">
              <a:xfrm>
                <a:off x="56372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4" name="Rectangle 963"/>
              <p:cNvSpPr/>
              <p:nvPr/>
            </p:nvSpPr>
            <p:spPr bwMode="auto">
              <a:xfrm>
                <a:off x="60944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5" name="Rectangle 964"/>
              <p:cNvSpPr/>
              <p:nvPr userDrawn="1"/>
            </p:nvSpPr>
            <p:spPr bwMode="auto">
              <a:xfrm>
                <a:off x="65516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6" name="Rectangle 965"/>
              <p:cNvSpPr/>
              <p:nvPr userDrawn="1"/>
            </p:nvSpPr>
            <p:spPr bwMode="auto">
              <a:xfrm>
                <a:off x="7008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7" name="Rectangle 966"/>
              <p:cNvSpPr/>
              <p:nvPr userDrawn="1"/>
            </p:nvSpPr>
            <p:spPr bwMode="auto">
              <a:xfrm>
                <a:off x="7466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8" name="Rectangle 967"/>
              <p:cNvSpPr/>
              <p:nvPr userDrawn="1"/>
            </p:nvSpPr>
            <p:spPr bwMode="auto">
              <a:xfrm>
                <a:off x="79232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9" name="Rectangle 968"/>
              <p:cNvSpPr/>
              <p:nvPr userDrawn="1"/>
            </p:nvSpPr>
            <p:spPr bwMode="auto">
              <a:xfrm>
                <a:off x="83804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0" name="Rectangle 969"/>
              <p:cNvSpPr/>
              <p:nvPr userDrawn="1"/>
            </p:nvSpPr>
            <p:spPr bwMode="auto">
              <a:xfrm>
                <a:off x="88376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1" name="Rectangle 970"/>
              <p:cNvSpPr/>
              <p:nvPr/>
            </p:nvSpPr>
            <p:spPr bwMode="auto">
              <a:xfrm>
                <a:off x="9294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2" name="Rectangle 971"/>
              <p:cNvSpPr/>
              <p:nvPr userDrawn="1"/>
            </p:nvSpPr>
            <p:spPr bwMode="auto">
              <a:xfrm>
                <a:off x="9752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3" name="Rectangle 972"/>
              <p:cNvSpPr/>
              <p:nvPr userDrawn="1"/>
            </p:nvSpPr>
            <p:spPr bwMode="auto">
              <a:xfrm>
                <a:off x="102092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4" name="Rectangle 973"/>
              <p:cNvSpPr/>
              <p:nvPr userDrawn="1"/>
            </p:nvSpPr>
            <p:spPr bwMode="auto">
              <a:xfrm>
                <a:off x="106664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5" name="Rectangle 974"/>
              <p:cNvSpPr/>
              <p:nvPr userDrawn="1"/>
            </p:nvSpPr>
            <p:spPr bwMode="auto">
              <a:xfrm>
                <a:off x="111236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6" name="Rectangle 975"/>
              <p:cNvSpPr/>
              <p:nvPr userDrawn="1"/>
            </p:nvSpPr>
            <p:spPr bwMode="auto">
              <a:xfrm>
                <a:off x="11580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7" name="Rectangle 976"/>
              <p:cNvSpPr/>
              <p:nvPr userDrawn="1"/>
            </p:nvSpPr>
            <p:spPr bwMode="auto">
              <a:xfrm>
                <a:off x="12038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8" name="Rectangle 977"/>
              <p:cNvSpPr/>
              <p:nvPr/>
            </p:nvSpPr>
            <p:spPr bwMode="auto">
              <a:xfrm>
                <a:off x="-306388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9" name="Rectangle 978"/>
              <p:cNvSpPr/>
              <p:nvPr userDrawn="1"/>
            </p:nvSpPr>
            <p:spPr bwMode="auto">
              <a:xfrm>
                <a:off x="150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0" name="Rectangle 979"/>
              <p:cNvSpPr/>
              <p:nvPr userDrawn="1"/>
            </p:nvSpPr>
            <p:spPr bwMode="auto">
              <a:xfrm>
                <a:off x="608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1" name="Rectangle 980"/>
              <p:cNvSpPr/>
              <p:nvPr userDrawn="1"/>
            </p:nvSpPr>
            <p:spPr bwMode="auto">
              <a:xfrm>
                <a:off x="10652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2" name="Rectangle 981"/>
              <p:cNvSpPr/>
              <p:nvPr userDrawn="1"/>
            </p:nvSpPr>
            <p:spPr bwMode="auto">
              <a:xfrm>
                <a:off x="15224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3" name="Rectangle 982"/>
              <p:cNvSpPr/>
              <p:nvPr userDrawn="1"/>
            </p:nvSpPr>
            <p:spPr bwMode="auto">
              <a:xfrm>
                <a:off x="19796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4" name="Rectangle 983"/>
              <p:cNvSpPr/>
              <p:nvPr userDrawn="1"/>
            </p:nvSpPr>
            <p:spPr bwMode="auto">
              <a:xfrm>
                <a:off x="2436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5" name="Rectangle 984"/>
              <p:cNvSpPr/>
              <p:nvPr/>
            </p:nvSpPr>
            <p:spPr bwMode="auto">
              <a:xfrm>
                <a:off x="2894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6" name="Rectangle 985"/>
              <p:cNvSpPr/>
              <p:nvPr userDrawn="1"/>
            </p:nvSpPr>
            <p:spPr bwMode="auto">
              <a:xfrm>
                <a:off x="33512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7" name="Rectangle 986"/>
              <p:cNvSpPr/>
              <p:nvPr userDrawn="1"/>
            </p:nvSpPr>
            <p:spPr bwMode="auto">
              <a:xfrm>
                <a:off x="38084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8" name="Rectangle 987"/>
              <p:cNvSpPr/>
              <p:nvPr userDrawn="1"/>
            </p:nvSpPr>
            <p:spPr bwMode="auto">
              <a:xfrm>
                <a:off x="42656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9" name="Rectangle 988"/>
              <p:cNvSpPr/>
              <p:nvPr userDrawn="1"/>
            </p:nvSpPr>
            <p:spPr bwMode="auto">
              <a:xfrm>
                <a:off x="4722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0" name="Rectangle 989"/>
              <p:cNvSpPr/>
              <p:nvPr userDrawn="1"/>
            </p:nvSpPr>
            <p:spPr bwMode="auto">
              <a:xfrm>
                <a:off x="5180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1" name="Rectangle 990"/>
              <p:cNvSpPr/>
              <p:nvPr userDrawn="1"/>
            </p:nvSpPr>
            <p:spPr bwMode="auto">
              <a:xfrm>
                <a:off x="56372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2" name="Rectangle 991"/>
              <p:cNvSpPr/>
              <p:nvPr/>
            </p:nvSpPr>
            <p:spPr bwMode="auto">
              <a:xfrm>
                <a:off x="60944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3" name="Rectangle 992"/>
              <p:cNvSpPr/>
              <p:nvPr userDrawn="1"/>
            </p:nvSpPr>
            <p:spPr bwMode="auto">
              <a:xfrm>
                <a:off x="65516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4" name="Rectangle 993"/>
              <p:cNvSpPr/>
              <p:nvPr userDrawn="1"/>
            </p:nvSpPr>
            <p:spPr bwMode="auto">
              <a:xfrm>
                <a:off x="7008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5" name="Rectangle 994"/>
              <p:cNvSpPr/>
              <p:nvPr userDrawn="1"/>
            </p:nvSpPr>
            <p:spPr bwMode="auto">
              <a:xfrm>
                <a:off x="7466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6" name="Rectangle 995"/>
              <p:cNvSpPr/>
              <p:nvPr userDrawn="1"/>
            </p:nvSpPr>
            <p:spPr bwMode="auto">
              <a:xfrm>
                <a:off x="79232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7" name="Rectangle 996"/>
              <p:cNvSpPr/>
              <p:nvPr userDrawn="1"/>
            </p:nvSpPr>
            <p:spPr bwMode="auto">
              <a:xfrm>
                <a:off x="83804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8" name="Rectangle 997"/>
              <p:cNvSpPr/>
              <p:nvPr userDrawn="1"/>
            </p:nvSpPr>
            <p:spPr bwMode="auto">
              <a:xfrm>
                <a:off x="88376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9" name="Rectangle 998"/>
              <p:cNvSpPr/>
              <p:nvPr/>
            </p:nvSpPr>
            <p:spPr bwMode="auto">
              <a:xfrm>
                <a:off x="9294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0" name="Rectangle 999"/>
              <p:cNvSpPr/>
              <p:nvPr userDrawn="1"/>
            </p:nvSpPr>
            <p:spPr bwMode="auto">
              <a:xfrm>
                <a:off x="9752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1" name="Rectangle 1000"/>
              <p:cNvSpPr/>
              <p:nvPr userDrawn="1"/>
            </p:nvSpPr>
            <p:spPr bwMode="auto">
              <a:xfrm>
                <a:off x="102092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2" name="Rectangle 1001"/>
              <p:cNvSpPr/>
              <p:nvPr userDrawn="1"/>
            </p:nvSpPr>
            <p:spPr bwMode="auto">
              <a:xfrm>
                <a:off x="106664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3" name="Rectangle 1002"/>
              <p:cNvSpPr/>
              <p:nvPr userDrawn="1"/>
            </p:nvSpPr>
            <p:spPr bwMode="auto">
              <a:xfrm>
                <a:off x="111236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4" name="Rectangle 1003"/>
              <p:cNvSpPr/>
              <p:nvPr userDrawn="1"/>
            </p:nvSpPr>
            <p:spPr bwMode="auto">
              <a:xfrm>
                <a:off x="11580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5" name="Rectangle 1004"/>
              <p:cNvSpPr/>
              <p:nvPr userDrawn="1"/>
            </p:nvSpPr>
            <p:spPr bwMode="auto">
              <a:xfrm>
                <a:off x="12038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6" name="Rectangle 1005"/>
              <p:cNvSpPr/>
              <p:nvPr/>
            </p:nvSpPr>
            <p:spPr bwMode="auto">
              <a:xfrm>
                <a:off x="-306388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7" name="Rectangle 1006"/>
              <p:cNvSpPr/>
              <p:nvPr userDrawn="1"/>
            </p:nvSpPr>
            <p:spPr bwMode="auto">
              <a:xfrm>
                <a:off x="150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8" name="Rectangle 1007"/>
              <p:cNvSpPr/>
              <p:nvPr userDrawn="1"/>
            </p:nvSpPr>
            <p:spPr bwMode="auto">
              <a:xfrm>
                <a:off x="608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9" name="Rectangle 1008"/>
              <p:cNvSpPr/>
              <p:nvPr userDrawn="1"/>
            </p:nvSpPr>
            <p:spPr bwMode="auto">
              <a:xfrm>
                <a:off x="10652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0" name="Rectangle 1009"/>
              <p:cNvSpPr/>
              <p:nvPr userDrawn="1"/>
            </p:nvSpPr>
            <p:spPr bwMode="auto">
              <a:xfrm>
                <a:off x="15224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1" name="Rectangle 1010"/>
              <p:cNvSpPr/>
              <p:nvPr userDrawn="1"/>
            </p:nvSpPr>
            <p:spPr bwMode="auto">
              <a:xfrm>
                <a:off x="19796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2" name="Rectangle 1011"/>
              <p:cNvSpPr/>
              <p:nvPr userDrawn="1"/>
            </p:nvSpPr>
            <p:spPr bwMode="auto">
              <a:xfrm>
                <a:off x="2436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3" name="Rectangle 1012"/>
              <p:cNvSpPr/>
              <p:nvPr/>
            </p:nvSpPr>
            <p:spPr bwMode="auto">
              <a:xfrm>
                <a:off x="2894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4" name="Rectangle 1013"/>
              <p:cNvSpPr/>
              <p:nvPr userDrawn="1"/>
            </p:nvSpPr>
            <p:spPr bwMode="auto">
              <a:xfrm>
                <a:off x="33512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5" name="Rectangle 1014"/>
              <p:cNvSpPr/>
              <p:nvPr userDrawn="1"/>
            </p:nvSpPr>
            <p:spPr bwMode="auto">
              <a:xfrm>
                <a:off x="38084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6" name="Rectangle 1015"/>
              <p:cNvSpPr/>
              <p:nvPr userDrawn="1"/>
            </p:nvSpPr>
            <p:spPr bwMode="auto">
              <a:xfrm>
                <a:off x="42656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7" name="Rectangle 1016"/>
              <p:cNvSpPr/>
              <p:nvPr userDrawn="1"/>
            </p:nvSpPr>
            <p:spPr bwMode="auto">
              <a:xfrm>
                <a:off x="4722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8" name="Rectangle 1017"/>
              <p:cNvSpPr/>
              <p:nvPr userDrawn="1"/>
            </p:nvSpPr>
            <p:spPr bwMode="auto">
              <a:xfrm>
                <a:off x="5180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9" name="Rectangle 1018"/>
              <p:cNvSpPr/>
              <p:nvPr userDrawn="1"/>
            </p:nvSpPr>
            <p:spPr bwMode="auto">
              <a:xfrm>
                <a:off x="56372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0" name="Rectangle 1019"/>
              <p:cNvSpPr/>
              <p:nvPr/>
            </p:nvSpPr>
            <p:spPr bwMode="auto">
              <a:xfrm>
                <a:off x="60944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1" name="Rectangle 1020"/>
              <p:cNvSpPr/>
              <p:nvPr userDrawn="1"/>
            </p:nvSpPr>
            <p:spPr bwMode="auto">
              <a:xfrm>
                <a:off x="65516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2" name="Rectangle 1021"/>
              <p:cNvSpPr/>
              <p:nvPr userDrawn="1"/>
            </p:nvSpPr>
            <p:spPr bwMode="auto">
              <a:xfrm>
                <a:off x="7008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3" name="Rectangle 1022"/>
              <p:cNvSpPr/>
              <p:nvPr userDrawn="1"/>
            </p:nvSpPr>
            <p:spPr bwMode="auto">
              <a:xfrm>
                <a:off x="7466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4" name="Rectangle 1023"/>
              <p:cNvSpPr/>
              <p:nvPr userDrawn="1"/>
            </p:nvSpPr>
            <p:spPr bwMode="auto">
              <a:xfrm>
                <a:off x="79232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5" name="Rectangle 1024"/>
              <p:cNvSpPr/>
              <p:nvPr userDrawn="1"/>
            </p:nvSpPr>
            <p:spPr bwMode="auto">
              <a:xfrm>
                <a:off x="83804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6" name="Rectangle 1025"/>
              <p:cNvSpPr/>
              <p:nvPr userDrawn="1"/>
            </p:nvSpPr>
            <p:spPr bwMode="auto">
              <a:xfrm>
                <a:off x="88376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7" name="Rectangle 1026"/>
              <p:cNvSpPr/>
              <p:nvPr/>
            </p:nvSpPr>
            <p:spPr bwMode="auto">
              <a:xfrm>
                <a:off x="9294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8" name="Rectangle 1027"/>
              <p:cNvSpPr/>
              <p:nvPr userDrawn="1"/>
            </p:nvSpPr>
            <p:spPr bwMode="auto">
              <a:xfrm>
                <a:off x="9752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9" name="Rectangle 1028"/>
              <p:cNvSpPr/>
              <p:nvPr userDrawn="1"/>
            </p:nvSpPr>
            <p:spPr bwMode="auto">
              <a:xfrm>
                <a:off x="102092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0" name="Rectangle 1029"/>
              <p:cNvSpPr/>
              <p:nvPr userDrawn="1"/>
            </p:nvSpPr>
            <p:spPr bwMode="auto">
              <a:xfrm>
                <a:off x="106664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1" name="Rectangle 1030"/>
              <p:cNvSpPr/>
              <p:nvPr userDrawn="1"/>
            </p:nvSpPr>
            <p:spPr bwMode="auto">
              <a:xfrm>
                <a:off x="111236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2" name="Rectangle 1031"/>
              <p:cNvSpPr/>
              <p:nvPr userDrawn="1"/>
            </p:nvSpPr>
            <p:spPr bwMode="auto">
              <a:xfrm>
                <a:off x="11580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3" name="Rectangle 1032"/>
              <p:cNvSpPr/>
              <p:nvPr userDrawn="1"/>
            </p:nvSpPr>
            <p:spPr bwMode="auto">
              <a:xfrm>
                <a:off x="12038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4" name="Rectangle 1033"/>
              <p:cNvSpPr/>
              <p:nvPr/>
            </p:nvSpPr>
            <p:spPr bwMode="auto">
              <a:xfrm>
                <a:off x="-306388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5" name="Rectangle 1034"/>
              <p:cNvSpPr/>
              <p:nvPr userDrawn="1"/>
            </p:nvSpPr>
            <p:spPr bwMode="auto">
              <a:xfrm>
                <a:off x="150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6" name="Rectangle 1035"/>
              <p:cNvSpPr/>
              <p:nvPr userDrawn="1"/>
            </p:nvSpPr>
            <p:spPr bwMode="auto">
              <a:xfrm>
                <a:off x="608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7" name="Rectangle 1036"/>
              <p:cNvSpPr/>
              <p:nvPr userDrawn="1"/>
            </p:nvSpPr>
            <p:spPr bwMode="auto">
              <a:xfrm>
                <a:off x="10652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8" name="Rectangle 1037"/>
              <p:cNvSpPr/>
              <p:nvPr userDrawn="1"/>
            </p:nvSpPr>
            <p:spPr bwMode="auto">
              <a:xfrm>
                <a:off x="15224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9" name="Rectangle 1038"/>
              <p:cNvSpPr/>
              <p:nvPr userDrawn="1"/>
            </p:nvSpPr>
            <p:spPr bwMode="auto">
              <a:xfrm>
                <a:off x="19796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0" name="Rectangle 1039"/>
              <p:cNvSpPr/>
              <p:nvPr userDrawn="1"/>
            </p:nvSpPr>
            <p:spPr bwMode="auto">
              <a:xfrm>
                <a:off x="2436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1" name="Rectangle 1040"/>
              <p:cNvSpPr/>
              <p:nvPr/>
            </p:nvSpPr>
            <p:spPr bwMode="auto">
              <a:xfrm>
                <a:off x="2894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2" name="Rectangle 1041"/>
              <p:cNvSpPr/>
              <p:nvPr userDrawn="1"/>
            </p:nvSpPr>
            <p:spPr bwMode="auto">
              <a:xfrm>
                <a:off x="33512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3" name="Rectangle 1042"/>
              <p:cNvSpPr/>
              <p:nvPr userDrawn="1"/>
            </p:nvSpPr>
            <p:spPr bwMode="auto">
              <a:xfrm>
                <a:off x="38084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4" name="Rectangle 1043"/>
              <p:cNvSpPr/>
              <p:nvPr userDrawn="1"/>
            </p:nvSpPr>
            <p:spPr bwMode="auto">
              <a:xfrm>
                <a:off x="42656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5" name="Rectangle 1044"/>
              <p:cNvSpPr/>
              <p:nvPr userDrawn="1"/>
            </p:nvSpPr>
            <p:spPr bwMode="auto">
              <a:xfrm>
                <a:off x="4722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6" name="Rectangle 1045"/>
              <p:cNvSpPr/>
              <p:nvPr userDrawn="1"/>
            </p:nvSpPr>
            <p:spPr bwMode="auto">
              <a:xfrm>
                <a:off x="5180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7" name="Rectangle 1046"/>
              <p:cNvSpPr/>
              <p:nvPr userDrawn="1"/>
            </p:nvSpPr>
            <p:spPr bwMode="auto">
              <a:xfrm>
                <a:off x="56372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8" name="Rectangle 1047"/>
              <p:cNvSpPr/>
              <p:nvPr/>
            </p:nvSpPr>
            <p:spPr bwMode="auto">
              <a:xfrm>
                <a:off x="60944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9" name="Rectangle 1048"/>
              <p:cNvSpPr/>
              <p:nvPr userDrawn="1"/>
            </p:nvSpPr>
            <p:spPr bwMode="auto">
              <a:xfrm>
                <a:off x="65516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0" name="Rectangle 1049"/>
              <p:cNvSpPr/>
              <p:nvPr userDrawn="1"/>
            </p:nvSpPr>
            <p:spPr bwMode="auto">
              <a:xfrm>
                <a:off x="7008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1" name="Rectangle 1050"/>
              <p:cNvSpPr/>
              <p:nvPr userDrawn="1"/>
            </p:nvSpPr>
            <p:spPr bwMode="auto">
              <a:xfrm>
                <a:off x="7466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2" name="Rectangle 1051"/>
              <p:cNvSpPr/>
              <p:nvPr userDrawn="1"/>
            </p:nvSpPr>
            <p:spPr bwMode="auto">
              <a:xfrm>
                <a:off x="79232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3" name="Rectangle 1052"/>
              <p:cNvSpPr/>
              <p:nvPr userDrawn="1"/>
            </p:nvSpPr>
            <p:spPr bwMode="auto">
              <a:xfrm>
                <a:off x="83804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4" name="Rectangle 1053"/>
              <p:cNvSpPr/>
              <p:nvPr userDrawn="1"/>
            </p:nvSpPr>
            <p:spPr bwMode="auto">
              <a:xfrm>
                <a:off x="88376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5" name="Rectangle 1054"/>
              <p:cNvSpPr/>
              <p:nvPr/>
            </p:nvSpPr>
            <p:spPr bwMode="auto">
              <a:xfrm>
                <a:off x="9294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6" name="Rectangle 1055"/>
              <p:cNvSpPr/>
              <p:nvPr userDrawn="1"/>
            </p:nvSpPr>
            <p:spPr bwMode="auto">
              <a:xfrm>
                <a:off x="9752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7" name="Rectangle 1056"/>
              <p:cNvSpPr/>
              <p:nvPr userDrawn="1"/>
            </p:nvSpPr>
            <p:spPr bwMode="auto">
              <a:xfrm>
                <a:off x="102092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8" name="Rectangle 1057"/>
              <p:cNvSpPr/>
              <p:nvPr userDrawn="1"/>
            </p:nvSpPr>
            <p:spPr bwMode="auto">
              <a:xfrm>
                <a:off x="106664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9" name="Rectangle 1058"/>
              <p:cNvSpPr/>
              <p:nvPr userDrawn="1"/>
            </p:nvSpPr>
            <p:spPr bwMode="auto">
              <a:xfrm>
                <a:off x="111236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0" name="Rectangle 1059"/>
              <p:cNvSpPr/>
              <p:nvPr userDrawn="1"/>
            </p:nvSpPr>
            <p:spPr bwMode="auto">
              <a:xfrm>
                <a:off x="11580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1" name="Rectangle 1060"/>
              <p:cNvSpPr/>
              <p:nvPr userDrawn="1"/>
            </p:nvSpPr>
            <p:spPr bwMode="auto">
              <a:xfrm>
                <a:off x="12038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2" name="Rectangle 1061"/>
              <p:cNvSpPr/>
              <p:nvPr/>
            </p:nvSpPr>
            <p:spPr bwMode="auto">
              <a:xfrm>
                <a:off x="-306388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3" name="Rectangle 1062"/>
              <p:cNvSpPr/>
              <p:nvPr userDrawn="1"/>
            </p:nvSpPr>
            <p:spPr bwMode="auto">
              <a:xfrm>
                <a:off x="150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4" name="Rectangle 1063"/>
              <p:cNvSpPr/>
              <p:nvPr userDrawn="1"/>
            </p:nvSpPr>
            <p:spPr bwMode="auto">
              <a:xfrm>
                <a:off x="608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5" name="Rectangle 1064"/>
              <p:cNvSpPr/>
              <p:nvPr userDrawn="1"/>
            </p:nvSpPr>
            <p:spPr bwMode="auto">
              <a:xfrm>
                <a:off x="10652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6" name="Rectangle 1065"/>
              <p:cNvSpPr/>
              <p:nvPr userDrawn="1"/>
            </p:nvSpPr>
            <p:spPr bwMode="auto">
              <a:xfrm>
                <a:off x="15224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7" name="Rectangle 1066"/>
              <p:cNvSpPr/>
              <p:nvPr userDrawn="1"/>
            </p:nvSpPr>
            <p:spPr bwMode="auto">
              <a:xfrm>
                <a:off x="19796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8" name="Rectangle 1067"/>
              <p:cNvSpPr/>
              <p:nvPr userDrawn="1"/>
            </p:nvSpPr>
            <p:spPr bwMode="auto">
              <a:xfrm>
                <a:off x="2436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9" name="Rectangle 1068"/>
              <p:cNvSpPr/>
              <p:nvPr/>
            </p:nvSpPr>
            <p:spPr bwMode="auto">
              <a:xfrm>
                <a:off x="2894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0" name="Rectangle 1069"/>
              <p:cNvSpPr/>
              <p:nvPr userDrawn="1"/>
            </p:nvSpPr>
            <p:spPr bwMode="auto">
              <a:xfrm>
                <a:off x="33512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1" name="Rectangle 1070"/>
              <p:cNvSpPr/>
              <p:nvPr userDrawn="1"/>
            </p:nvSpPr>
            <p:spPr bwMode="auto">
              <a:xfrm>
                <a:off x="38084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2" name="Rectangle 1071"/>
              <p:cNvSpPr/>
              <p:nvPr userDrawn="1"/>
            </p:nvSpPr>
            <p:spPr bwMode="auto">
              <a:xfrm>
                <a:off x="42656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3" name="Rectangle 1072"/>
              <p:cNvSpPr/>
              <p:nvPr userDrawn="1"/>
            </p:nvSpPr>
            <p:spPr bwMode="auto">
              <a:xfrm>
                <a:off x="4722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4" name="Rectangle 1073"/>
              <p:cNvSpPr/>
              <p:nvPr userDrawn="1"/>
            </p:nvSpPr>
            <p:spPr bwMode="auto">
              <a:xfrm>
                <a:off x="5180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5" name="Rectangle 1074"/>
              <p:cNvSpPr/>
              <p:nvPr userDrawn="1"/>
            </p:nvSpPr>
            <p:spPr bwMode="auto">
              <a:xfrm>
                <a:off x="56372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6" name="Rectangle 1075"/>
              <p:cNvSpPr/>
              <p:nvPr/>
            </p:nvSpPr>
            <p:spPr bwMode="auto">
              <a:xfrm>
                <a:off x="60944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7" name="Rectangle 1076"/>
              <p:cNvSpPr/>
              <p:nvPr userDrawn="1"/>
            </p:nvSpPr>
            <p:spPr bwMode="auto">
              <a:xfrm>
                <a:off x="65516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8" name="Rectangle 1077"/>
              <p:cNvSpPr/>
              <p:nvPr userDrawn="1"/>
            </p:nvSpPr>
            <p:spPr bwMode="auto">
              <a:xfrm>
                <a:off x="7008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9" name="Rectangle 1078"/>
              <p:cNvSpPr/>
              <p:nvPr userDrawn="1"/>
            </p:nvSpPr>
            <p:spPr bwMode="auto">
              <a:xfrm>
                <a:off x="7466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0" name="Rectangle 1079"/>
              <p:cNvSpPr/>
              <p:nvPr userDrawn="1"/>
            </p:nvSpPr>
            <p:spPr bwMode="auto">
              <a:xfrm>
                <a:off x="79232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1" name="Rectangle 1080"/>
              <p:cNvSpPr/>
              <p:nvPr userDrawn="1"/>
            </p:nvSpPr>
            <p:spPr bwMode="auto">
              <a:xfrm>
                <a:off x="83804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2" name="Rectangle 1081"/>
              <p:cNvSpPr/>
              <p:nvPr userDrawn="1"/>
            </p:nvSpPr>
            <p:spPr bwMode="auto">
              <a:xfrm>
                <a:off x="88376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3" name="Rectangle 1082"/>
              <p:cNvSpPr/>
              <p:nvPr/>
            </p:nvSpPr>
            <p:spPr bwMode="auto">
              <a:xfrm>
                <a:off x="9294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4" name="Rectangle 1083"/>
              <p:cNvSpPr/>
              <p:nvPr userDrawn="1"/>
            </p:nvSpPr>
            <p:spPr bwMode="auto">
              <a:xfrm>
                <a:off x="9752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5" name="Rectangle 1084"/>
              <p:cNvSpPr/>
              <p:nvPr userDrawn="1"/>
            </p:nvSpPr>
            <p:spPr bwMode="auto">
              <a:xfrm>
                <a:off x="102092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6" name="Rectangle 1085"/>
              <p:cNvSpPr/>
              <p:nvPr userDrawn="1"/>
            </p:nvSpPr>
            <p:spPr bwMode="auto">
              <a:xfrm>
                <a:off x="106664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7" name="Rectangle 1086"/>
              <p:cNvSpPr/>
              <p:nvPr userDrawn="1"/>
            </p:nvSpPr>
            <p:spPr bwMode="auto">
              <a:xfrm>
                <a:off x="111236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8" name="Rectangle 1087"/>
              <p:cNvSpPr/>
              <p:nvPr userDrawn="1"/>
            </p:nvSpPr>
            <p:spPr bwMode="auto">
              <a:xfrm>
                <a:off x="11580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9" name="Rectangle 1088"/>
              <p:cNvSpPr/>
              <p:nvPr userDrawn="1"/>
            </p:nvSpPr>
            <p:spPr bwMode="auto">
              <a:xfrm>
                <a:off x="12038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/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</p:grpSp>
        <p:grpSp>
          <p:nvGrpSpPr>
            <p:cNvPr id="1114" name="grid lines - 1&quot; - horizontal"/>
            <p:cNvGrpSpPr/>
            <p:nvPr userDrawn="1"/>
          </p:nvGrpSpPr>
          <p:grpSpPr>
            <a:xfrm>
              <a:off x="-304396" y="-228600"/>
              <a:ext cx="12801600" cy="7315200"/>
              <a:chOff x="-304396" y="-228600"/>
              <a:chExt cx="12801600" cy="7315200"/>
            </a:xfrm>
          </p:grpSpPr>
          <p:cxnSp>
            <p:nvCxnSpPr>
              <p:cNvPr id="1105" name="Straight Connector 1104"/>
              <p:cNvCxnSpPr/>
              <p:nvPr userDrawn="1"/>
            </p:nvCxnSpPr>
            <p:spPr>
              <a:xfrm rot="16200000" flipV="1">
                <a:off x="6096404" y="-29718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5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6" name="Straight Connector 1105"/>
              <p:cNvCxnSpPr/>
              <p:nvPr userDrawn="1"/>
            </p:nvCxnSpPr>
            <p:spPr>
              <a:xfrm rot="16200000" flipV="1">
                <a:off x="6096404" y="-20574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7" name="Straight Connector 1106"/>
              <p:cNvCxnSpPr/>
              <p:nvPr userDrawn="1"/>
            </p:nvCxnSpPr>
            <p:spPr>
              <a:xfrm rot="16200000" flipV="1">
                <a:off x="6096404" y="-11430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8" name="Straight Connector 1107"/>
              <p:cNvCxnSpPr/>
              <p:nvPr userDrawn="1"/>
            </p:nvCxnSpPr>
            <p:spPr>
              <a:xfrm rot="16200000" flipV="1">
                <a:off x="6096404" y="-2286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9" name="Straight Connector 1108"/>
              <p:cNvCxnSpPr/>
              <p:nvPr userDrawn="1"/>
            </p:nvCxnSpPr>
            <p:spPr>
              <a:xfrm rot="16200000" flipV="1">
                <a:off x="6096404" y="6858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0" name="Straight Connector 1109"/>
              <p:cNvCxnSpPr/>
              <p:nvPr userDrawn="1"/>
            </p:nvCxnSpPr>
            <p:spPr>
              <a:xfrm rot="16200000" flipV="1">
                <a:off x="6096404" y="-38862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1" name="Straight Connector 1110"/>
              <p:cNvCxnSpPr/>
              <p:nvPr userDrawn="1"/>
            </p:nvCxnSpPr>
            <p:spPr>
              <a:xfrm rot="16200000" flipV="1">
                <a:off x="6096404" y="-48006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2" name="Straight Connector 1111"/>
              <p:cNvCxnSpPr/>
              <p:nvPr userDrawn="1"/>
            </p:nvCxnSpPr>
            <p:spPr>
              <a:xfrm rot="16200000" flipV="1">
                <a:off x="6096404" y="-57150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3" name="Straight Connector 1112"/>
              <p:cNvCxnSpPr/>
              <p:nvPr userDrawn="1"/>
            </p:nvCxnSpPr>
            <p:spPr>
              <a:xfrm rot="16200000" flipV="1">
                <a:off x="6096404" y="-66294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7" name="grid lines - 1&quot; - vertical"/>
            <p:cNvGrpSpPr/>
            <p:nvPr userDrawn="1"/>
          </p:nvGrpSpPr>
          <p:grpSpPr>
            <a:xfrm>
              <a:off x="-304396" y="-228600"/>
              <a:ext cx="12799608" cy="7315200"/>
              <a:chOff x="-304396" y="-228600"/>
              <a:chExt cx="12799608" cy="7315200"/>
            </a:xfrm>
          </p:grpSpPr>
          <p:cxnSp>
            <p:nvCxnSpPr>
              <p:cNvPr id="1091" name="Straight Connector 1090"/>
              <p:cNvCxnSpPr/>
              <p:nvPr userDrawn="1"/>
            </p:nvCxnSpPr>
            <p:spPr>
              <a:xfrm>
                <a:off x="6096404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5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3" name="Straight Connector 1092"/>
              <p:cNvCxnSpPr/>
              <p:nvPr userDrawn="1"/>
            </p:nvCxnSpPr>
            <p:spPr>
              <a:xfrm>
                <a:off x="8840600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4" name="Straight Connector 1093"/>
              <p:cNvCxnSpPr/>
              <p:nvPr userDrawn="1"/>
            </p:nvCxnSpPr>
            <p:spPr>
              <a:xfrm>
                <a:off x="7011136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5" name="Straight Connector 1094"/>
              <p:cNvCxnSpPr/>
              <p:nvPr userDrawn="1"/>
            </p:nvCxnSpPr>
            <p:spPr>
              <a:xfrm>
                <a:off x="7925868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6" name="Straight Connector 1095"/>
              <p:cNvCxnSpPr/>
              <p:nvPr userDrawn="1"/>
            </p:nvCxnSpPr>
            <p:spPr>
              <a:xfrm>
                <a:off x="975533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7" name="Straight Connector 1096"/>
              <p:cNvCxnSpPr/>
              <p:nvPr userDrawn="1"/>
            </p:nvCxnSpPr>
            <p:spPr>
              <a:xfrm>
                <a:off x="10670064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8" name="Straight Connector 1097"/>
              <p:cNvCxnSpPr/>
              <p:nvPr userDrawn="1"/>
            </p:nvCxnSpPr>
            <p:spPr>
              <a:xfrm>
                <a:off x="11584794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9" name="Straight Connector 1098"/>
              <p:cNvCxnSpPr/>
              <p:nvPr userDrawn="1"/>
            </p:nvCxnSpPr>
            <p:spPr>
              <a:xfrm>
                <a:off x="518167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0" name="Straight Connector 1099"/>
              <p:cNvCxnSpPr/>
              <p:nvPr userDrawn="1"/>
            </p:nvCxnSpPr>
            <p:spPr>
              <a:xfrm>
                <a:off x="4266940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1" name="Straight Connector 1100"/>
              <p:cNvCxnSpPr/>
              <p:nvPr userDrawn="1"/>
            </p:nvCxnSpPr>
            <p:spPr>
              <a:xfrm>
                <a:off x="3352208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2" name="Straight Connector 1101"/>
              <p:cNvCxnSpPr/>
              <p:nvPr userDrawn="1"/>
            </p:nvCxnSpPr>
            <p:spPr>
              <a:xfrm>
                <a:off x="2437476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3" name="Straight Connector 1102"/>
              <p:cNvCxnSpPr/>
              <p:nvPr userDrawn="1"/>
            </p:nvCxnSpPr>
            <p:spPr>
              <a:xfrm>
                <a:off x="1522744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4" name="Straight Connector 1103"/>
              <p:cNvCxnSpPr/>
              <p:nvPr userDrawn="1"/>
            </p:nvCxnSpPr>
            <p:spPr>
              <a:xfrm>
                <a:off x="60801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5" name="Straight Connector 1114"/>
              <p:cNvCxnSpPr/>
              <p:nvPr userDrawn="1"/>
            </p:nvCxnSpPr>
            <p:spPr>
              <a:xfrm>
                <a:off x="-304396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Straight Connector 1115"/>
              <p:cNvCxnSpPr/>
              <p:nvPr userDrawn="1"/>
            </p:nvCxnSpPr>
            <p:spPr>
              <a:xfrm>
                <a:off x="1249521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3" name="Text Placeholder"/>
          <p:cNvSpPr>
            <a:spLocks noGrp="1"/>
          </p:cNvSpPr>
          <p:nvPr>
            <p:ph type="body" idx="1"/>
          </p:nvPr>
        </p:nvSpPr>
        <p:spPr>
          <a:xfrm>
            <a:off x="456129" y="1084660"/>
            <a:ext cx="8231744" cy="11887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6131" y="317028"/>
            <a:ext cx="8231743" cy="6232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96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  <p:sldLayoutId id="2147483732" r:id="rId2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685772" rtl="0" eaLnBrk="1" latinLnBrk="0" hangingPunct="1">
        <a:lnSpc>
          <a:spcPct val="90000"/>
        </a:lnSpc>
        <a:spcBef>
          <a:spcPct val="0"/>
        </a:spcBef>
        <a:buNone/>
        <a:defRPr lang="en-US" sz="4500" b="0" kern="1200" cap="none" spc="-225" baseline="0" dirty="0">
          <a:ln w="3175">
            <a:noFill/>
          </a:ln>
          <a:gradFill flip="none" rotWithShape="1">
            <a:gsLst>
              <a:gs pos="69167">
                <a:schemeClr val="tx2"/>
              </a:gs>
              <a:gs pos="49000">
                <a:schemeClr val="tx2"/>
              </a:gs>
            </a:gsLst>
            <a:lin ang="5400000" scaled="0"/>
            <a:tileRect/>
          </a:gradFill>
          <a:effectLst/>
          <a:latin typeface="Segoe UI Light" pitchFamily="34" charset="0"/>
          <a:ea typeface="+mn-ea"/>
          <a:cs typeface="Arial" charset="0"/>
        </a:defRPr>
      </a:lvl1pPr>
    </p:titleStyle>
    <p:bodyStyle>
      <a:lvl1pPr marL="161925" indent="-161925" algn="l" defTabSz="685772" rtl="0" eaLnBrk="1" latinLnBrk="0" hangingPunct="1">
        <a:lnSpc>
          <a:spcPct val="90000"/>
        </a:lnSpc>
        <a:spcBef>
          <a:spcPct val="20000"/>
        </a:spcBef>
        <a:buClrTx/>
        <a:buSzPct val="90000"/>
        <a:buFont typeface="Arial" pitchFamily="34" charset="0"/>
        <a:buChar char="•"/>
        <a:defRPr sz="180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" pitchFamily="34" charset="0"/>
          <a:ea typeface="+mn-ea"/>
          <a:cs typeface="+mn-cs"/>
        </a:defRPr>
      </a:lvl1pPr>
      <a:lvl2pPr marL="330994" indent="-153591" algn="l" defTabSz="685772" rtl="0" eaLnBrk="1" latinLnBrk="0" hangingPunct="1">
        <a:lnSpc>
          <a:spcPct val="90000"/>
        </a:lnSpc>
        <a:spcBef>
          <a:spcPct val="20000"/>
        </a:spcBef>
        <a:buClrTx/>
        <a:buSzPct val="90000"/>
        <a:buFont typeface="Arial" pitchFamily="34" charset="0"/>
        <a:buChar char="•"/>
        <a:defRPr sz="150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2pPr>
      <a:lvl3pPr marL="500063" indent="-160735" algn="l" defTabSz="685772" rtl="0" eaLnBrk="1" latinLnBrk="0" hangingPunct="1">
        <a:lnSpc>
          <a:spcPct val="90000"/>
        </a:lnSpc>
        <a:spcBef>
          <a:spcPct val="20000"/>
        </a:spcBef>
        <a:buClrTx/>
        <a:buSzPct val="90000"/>
        <a:buFont typeface="Arial" pitchFamily="34" charset="0"/>
        <a:buChar char="•"/>
        <a:defRPr lang="en-US" sz="1350" kern="1200" dirty="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3pPr>
      <a:lvl4pPr marL="636985" indent="-136922" algn="l" defTabSz="685772" rtl="0" eaLnBrk="1" latinLnBrk="0" hangingPunct="1">
        <a:lnSpc>
          <a:spcPct val="90000"/>
        </a:lnSpc>
        <a:spcBef>
          <a:spcPct val="20000"/>
        </a:spcBef>
        <a:buClrTx/>
        <a:buSzPct val="90000"/>
        <a:buFont typeface="Arial" pitchFamily="34" charset="0"/>
        <a:buChar char="•"/>
        <a:defRPr sz="135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4pPr>
      <a:lvl5pPr marL="782241" indent="-136922" algn="l" defTabSz="685772" rtl="0" eaLnBrk="1" latinLnBrk="0" hangingPunct="1">
        <a:lnSpc>
          <a:spcPct val="90000"/>
        </a:lnSpc>
        <a:spcBef>
          <a:spcPct val="20000"/>
        </a:spcBef>
        <a:buClrTx/>
        <a:buSzPct val="90000"/>
        <a:buFont typeface="Arial" pitchFamily="34" charset="0"/>
        <a:buChar char="•"/>
        <a:defRPr sz="135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5pPr>
      <a:lvl6pPr marL="188587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7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1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119"/>
            <a:ext cx="8229600" cy="32742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ru-RU" alt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43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 smtClean="0"/>
              <a:t>Образец текста</a:t>
            </a:r>
          </a:p>
          <a:p>
            <a:pPr lvl="1"/>
            <a:r>
              <a:rPr lang="ru-RU" altLang="ru-RU" dirty="0" smtClean="0"/>
              <a:t>Второй уровень</a:t>
            </a:r>
          </a:p>
          <a:p>
            <a:pPr lvl="2"/>
            <a:r>
              <a:rPr lang="ru-RU" altLang="ru-RU" dirty="0" smtClean="0"/>
              <a:t>Третий уровень</a:t>
            </a:r>
          </a:p>
          <a:p>
            <a:pPr lvl="3"/>
            <a:r>
              <a:rPr lang="ru-RU" altLang="ru-RU" dirty="0" smtClean="0"/>
              <a:t>Четвертый уровень</a:t>
            </a:r>
          </a:p>
          <a:p>
            <a:pPr lvl="4"/>
            <a:r>
              <a:rPr lang="ru-RU" altLang="ru-RU" dirty="0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FAB428"/>
                </a:solidFill>
                <a:latin typeface="Myriad Pro" charset="0"/>
              </a:defRPr>
            </a:lvl1pPr>
          </a:lstStyle>
          <a:p>
            <a:fld id="{8F19BF56-7AFC-4254-8646-E08DE8DCAB7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571501"/>
            <a:ext cx="8229600" cy="78581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8" name="Изображение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81"/>
          <a:stretch/>
        </p:blipFill>
        <p:spPr bwMode="auto">
          <a:xfrm>
            <a:off x="452439" y="4866085"/>
            <a:ext cx="1971675" cy="10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175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50" r:id="rId12"/>
    <p:sldLayoutId id="2147483751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lang="ru-RU" altLang="ru-RU" sz="3200" b="1" kern="1200" cap="none" smtClean="0">
          <a:solidFill>
            <a:srgbClr val="A6A8AA"/>
          </a:solidFill>
          <a:latin typeface="Myriad Pro" charset="0"/>
          <a:ea typeface="Arial" panose="020B0604020202020204" pitchFamily="34" charset="0"/>
          <a:cs typeface="Myriad Pro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kumimoji="1" sz="28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-"/>
        <a:defRPr kumimoji="1" sz="24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1400" kern="1200">
          <a:solidFill>
            <a:schemeClr val="tx1">
              <a:lumMod val="85000"/>
              <a:lumOff val="15000"/>
            </a:schemeClr>
          </a:solidFill>
          <a:latin typeface="Myriad Pro"/>
          <a:ea typeface="Arial" charset="0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8" name=".5&quot; x .5&quot; GRID" hidden="1"/>
          <p:cNvGrpSpPr/>
          <p:nvPr/>
        </p:nvGrpSpPr>
        <p:grpSpPr>
          <a:xfrm>
            <a:off x="-229851" y="-171450"/>
            <a:ext cx="9605195" cy="5486400"/>
            <a:chOff x="-306388" y="-228600"/>
            <a:chExt cx="12803592" cy="7315200"/>
          </a:xfrm>
        </p:grpSpPr>
        <p:grpSp>
          <p:nvGrpSpPr>
            <p:cNvPr id="641" name=".5&quot; x .5&quot; grid"/>
            <p:cNvGrpSpPr/>
            <p:nvPr userDrawn="1"/>
          </p:nvGrpSpPr>
          <p:grpSpPr>
            <a:xfrm>
              <a:off x="-306388" y="-228600"/>
              <a:ext cx="12801600" cy="7315200"/>
              <a:chOff x="-306388" y="-155448"/>
              <a:chExt cx="12801600" cy="7315200"/>
            </a:xfrm>
          </p:grpSpPr>
          <p:sp>
            <p:nvSpPr>
              <p:cNvPr id="642" name="Rectangle 641"/>
              <p:cNvSpPr/>
              <p:nvPr/>
            </p:nvSpPr>
            <p:spPr bwMode="auto">
              <a:xfrm>
                <a:off x="-306388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3" name="Rectangle 642"/>
              <p:cNvSpPr/>
              <p:nvPr userDrawn="1"/>
            </p:nvSpPr>
            <p:spPr bwMode="auto">
              <a:xfrm>
                <a:off x="150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4" name="Rectangle 643"/>
              <p:cNvSpPr/>
              <p:nvPr userDrawn="1"/>
            </p:nvSpPr>
            <p:spPr bwMode="auto">
              <a:xfrm>
                <a:off x="608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5" name="Rectangle 644"/>
              <p:cNvSpPr/>
              <p:nvPr userDrawn="1"/>
            </p:nvSpPr>
            <p:spPr bwMode="auto">
              <a:xfrm>
                <a:off x="10652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6" name="Rectangle 645"/>
              <p:cNvSpPr/>
              <p:nvPr userDrawn="1"/>
            </p:nvSpPr>
            <p:spPr bwMode="auto">
              <a:xfrm>
                <a:off x="15224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7" name="Rectangle 646"/>
              <p:cNvSpPr/>
              <p:nvPr userDrawn="1"/>
            </p:nvSpPr>
            <p:spPr bwMode="auto">
              <a:xfrm>
                <a:off x="19796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8" name="Rectangle 647"/>
              <p:cNvSpPr/>
              <p:nvPr userDrawn="1"/>
            </p:nvSpPr>
            <p:spPr bwMode="auto">
              <a:xfrm>
                <a:off x="2436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9" name="Rectangle 648"/>
              <p:cNvSpPr/>
              <p:nvPr/>
            </p:nvSpPr>
            <p:spPr bwMode="auto">
              <a:xfrm>
                <a:off x="2894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0" name="Rectangle 649"/>
              <p:cNvSpPr/>
              <p:nvPr userDrawn="1"/>
            </p:nvSpPr>
            <p:spPr bwMode="auto">
              <a:xfrm>
                <a:off x="33512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1" name="Rectangle 650"/>
              <p:cNvSpPr/>
              <p:nvPr userDrawn="1"/>
            </p:nvSpPr>
            <p:spPr bwMode="auto">
              <a:xfrm>
                <a:off x="38084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2" name="Rectangle 651"/>
              <p:cNvSpPr/>
              <p:nvPr userDrawn="1"/>
            </p:nvSpPr>
            <p:spPr bwMode="auto">
              <a:xfrm>
                <a:off x="42656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3" name="Rectangle 652"/>
              <p:cNvSpPr/>
              <p:nvPr userDrawn="1"/>
            </p:nvSpPr>
            <p:spPr bwMode="auto">
              <a:xfrm>
                <a:off x="4722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4" name="Rectangle 653"/>
              <p:cNvSpPr/>
              <p:nvPr userDrawn="1"/>
            </p:nvSpPr>
            <p:spPr bwMode="auto">
              <a:xfrm>
                <a:off x="5180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5" name="Rectangle 654"/>
              <p:cNvSpPr/>
              <p:nvPr userDrawn="1"/>
            </p:nvSpPr>
            <p:spPr bwMode="auto">
              <a:xfrm>
                <a:off x="56372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6" name="Rectangle 655"/>
              <p:cNvSpPr/>
              <p:nvPr/>
            </p:nvSpPr>
            <p:spPr bwMode="auto">
              <a:xfrm>
                <a:off x="60944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7" name="Rectangle 656"/>
              <p:cNvSpPr/>
              <p:nvPr userDrawn="1"/>
            </p:nvSpPr>
            <p:spPr bwMode="auto">
              <a:xfrm>
                <a:off x="65516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8" name="Rectangle 657"/>
              <p:cNvSpPr/>
              <p:nvPr userDrawn="1"/>
            </p:nvSpPr>
            <p:spPr bwMode="auto">
              <a:xfrm>
                <a:off x="7008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9" name="Rectangle 658"/>
              <p:cNvSpPr/>
              <p:nvPr userDrawn="1"/>
            </p:nvSpPr>
            <p:spPr bwMode="auto">
              <a:xfrm>
                <a:off x="7466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0" name="Rectangle 659"/>
              <p:cNvSpPr/>
              <p:nvPr userDrawn="1"/>
            </p:nvSpPr>
            <p:spPr bwMode="auto">
              <a:xfrm>
                <a:off x="79232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1" name="Rectangle 660"/>
              <p:cNvSpPr/>
              <p:nvPr userDrawn="1"/>
            </p:nvSpPr>
            <p:spPr bwMode="auto">
              <a:xfrm>
                <a:off x="83804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2" name="Rectangle 661"/>
              <p:cNvSpPr/>
              <p:nvPr userDrawn="1"/>
            </p:nvSpPr>
            <p:spPr bwMode="auto">
              <a:xfrm>
                <a:off x="88376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3" name="Rectangle 662"/>
              <p:cNvSpPr/>
              <p:nvPr/>
            </p:nvSpPr>
            <p:spPr bwMode="auto">
              <a:xfrm>
                <a:off x="9294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4" name="Rectangle 663"/>
              <p:cNvSpPr/>
              <p:nvPr userDrawn="1"/>
            </p:nvSpPr>
            <p:spPr bwMode="auto">
              <a:xfrm>
                <a:off x="9752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5" name="Rectangle 664"/>
              <p:cNvSpPr/>
              <p:nvPr userDrawn="1"/>
            </p:nvSpPr>
            <p:spPr bwMode="auto">
              <a:xfrm>
                <a:off x="102092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6" name="Rectangle 665"/>
              <p:cNvSpPr/>
              <p:nvPr userDrawn="1"/>
            </p:nvSpPr>
            <p:spPr bwMode="auto">
              <a:xfrm>
                <a:off x="106664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7" name="Rectangle 666"/>
              <p:cNvSpPr/>
              <p:nvPr userDrawn="1"/>
            </p:nvSpPr>
            <p:spPr bwMode="auto">
              <a:xfrm>
                <a:off x="111236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8" name="Rectangle 667"/>
              <p:cNvSpPr/>
              <p:nvPr userDrawn="1"/>
            </p:nvSpPr>
            <p:spPr bwMode="auto">
              <a:xfrm>
                <a:off x="115808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9" name="Rectangle 668"/>
              <p:cNvSpPr/>
              <p:nvPr userDrawn="1"/>
            </p:nvSpPr>
            <p:spPr bwMode="auto">
              <a:xfrm>
                <a:off x="12038012" y="-155448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0" name="Rectangle 669"/>
              <p:cNvSpPr/>
              <p:nvPr/>
            </p:nvSpPr>
            <p:spPr bwMode="auto">
              <a:xfrm>
                <a:off x="-306388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1" name="Rectangle 670"/>
              <p:cNvSpPr/>
              <p:nvPr userDrawn="1"/>
            </p:nvSpPr>
            <p:spPr bwMode="auto">
              <a:xfrm>
                <a:off x="150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2" name="Rectangle 671"/>
              <p:cNvSpPr/>
              <p:nvPr userDrawn="1"/>
            </p:nvSpPr>
            <p:spPr bwMode="auto">
              <a:xfrm>
                <a:off x="608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3" name="Rectangle 672"/>
              <p:cNvSpPr/>
              <p:nvPr userDrawn="1"/>
            </p:nvSpPr>
            <p:spPr bwMode="auto">
              <a:xfrm>
                <a:off x="10652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4" name="Rectangle 673"/>
              <p:cNvSpPr/>
              <p:nvPr userDrawn="1"/>
            </p:nvSpPr>
            <p:spPr bwMode="auto">
              <a:xfrm>
                <a:off x="15224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5" name="Rectangle 674"/>
              <p:cNvSpPr/>
              <p:nvPr userDrawn="1"/>
            </p:nvSpPr>
            <p:spPr bwMode="auto">
              <a:xfrm>
                <a:off x="19796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6" name="Rectangle 675"/>
              <p:cNvSpPr/>
              <p:nvPr userDrawn="1"/>
            </p:nvSpPr>
            <p:spPr bwMode="auto">
              <a:xfrm>
                <a:off x="2436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7" name="Rectangle 676"/>
              <p:cNvSpPr/>
              <p:nvPr/>
            </p:nvSpPr>
            <p:spPr bwMode="auto">
              <a:xfrm>
                <a:off x="2894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8" name="Rectangle 677"/>
              <p:cNvSpPr/>
              <p:nvPr userDrawn="1"/>
            </p:nvSpPr>
            <p:spPr bwMode="auto">
              <a:xfrm>
                <a:off x="33512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9" name="Rectangle 678"/>
              <p:cNvSpPr/>
              <p:nvPr userDrawn="1"/>
            </p:nvSpPr>
            <p:spPr bwMode="auto">
              <a:xfrm>
                <a:off x="38084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0" name="Rectangle 679"/>
              <p:cNvSpPr/>
              <p:nvPr userDrawn="1"/>
            </p:nvSpPr>
            <p:spPr bwMode="auto">
              <a:xfrm>
                <a:off x="42656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1" name="Rectangle 680"/>
              <p:cNvSpPr/>
              <p:nvPr userDrawn="1"/>
            </p:nvSpPr>
            <p:spPr bwMode="auto">
              <a:xfrm>
                <a:off x="4722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2" name="Rectangle 681"/>
              <p:cNvSpPr/>
              <p:nvPr userDrawn="1"/>
            </p:nvSpPr>
            <p:spPr bwMode="auto">
              <a:xfrm>
                <a:off x="5180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3" name="Rectangle 682"/>
              <p:cNvSpPr/>
              <p:nvPr userDrawn="1"/>
            </p:nvSpPr>
            <p:spPr bwMode="auto">
              <a:xfrm>
                <a:off x="56372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4" name="Rectangle 683"/>
              <p:cNvSpPr/>
              <p:nvPr/>
            </p:nvSpPr>
            <p:spPr bwMode="auto">
              <a:xfrm>
                <a:off x="60944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5" name="Rectangle 684"/>
              <p:cNvSpPr/>
              <p:nvPr userDrawn="1"/>
            </p:nvSpPr>
            <p:spPr bwMode="auto">
              <a:xfrm>
                <a:off x="65516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6" name="Rectangle 685"/>
              <p:cNvSpPr/>
              <p:nvPr userDrawn="1"/>
            </p:nvSpPr>
            <p:spPr bwMode="auto">
              <a:xfrm>
                <a:off x="7008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7" name="Rectangle 686"/>
              <p:cNvSpPr/>
              <p:nvPr userDrawn="1"/>
            </p:nvSpPr>
            <p:spPr bwMode="auto">
              <a:xfrm>
                <a:off x="7466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8" name="Rectangle 687"/>
              <p:cNvSpPr/>
              <p:nvPr userDrawn="1"/>
            </p:nvSpPr>
            <p:spPr bwMode="auto">
              <a:xfrm>
                <a:off x="79232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9" name="Rectangle 688"/>
              <p:cNvSpPr/>
              <p:nvPr userDrawn="1"/>
            </p:nvSpPr>
            <p:spPr bwMode="auto">
              <a:xfrm>
                <a:off x="83804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0" name="Rectangle 689"/>
              <p:cNvSpPr/>
              <p:nvPr userDrawn="1"/>
            </p:nvSpPr>
            <p:spPr bwMode="auto">
              <a:xfrm>
                <a:off x="88376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1" name="Rectangle 690"/>
              <p:cNvSpPr/>
              <p:nvPr/>
            </p:nvSpPr>
            <p:spPr bwMode="auto">
              <a:xfrm>
                <a:off x="9294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2" name="Rectangle 691"/>
              <p:cNvSpPr/>
              <p:nvPr userDrawn="1"/>
            </p:nvSpPr>
            <p:spPr bwMode="auto">
              <a:xfrm>
                <a:off x="9752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3" name="Rectangle 692"/>
              <p:cNvSpPr/>
              <p:nvPr userDrawn="1"/>
            </p:nvSpPr>
            <p:spPr bwMode="auto">
              <a:xfrm>
                <a:off x="102092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4" name="Rectangle 693"/>
              <p:cNvSpPr/>
              <p:nvPr userDrawn="1"/>
            </p:nvSpPr>
            <p:spPr bwMode="auto">
              <a:xfrm>
                <a:off x="106664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5" name="Rectangle 694"/>
              <p:cNvSpPr/>
              <p:nvPr userDrawn="1"/>
            </p:nvSpPr>
            <p:spPr bwMode="auto">
              <a:xfrm>
                <a:off x="111236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6" name="Rectangle 695"/>
              <p:cNvSpPr/>
              <p:nvPr userDrawn="1"/>
            </p:nvSpPr>
            <p:spPr bwMode="auto">
              <a:xfrm>
                <a:off x="115808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7" name="Rectangle 696"/>
              <p:cNvSpPr/>
              <p:nvPr userDrawn="1"/>
            </p:nvSpPr>
            <p:spPr bwMode="auto">
              <a:xfrm>
                <a:off x="12038012" y="301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8" name="Rectangle 697"/>
              <p:cNvSpPr/>
              <p:nvPr/>
            </p:nvSpPr>
            <p:spPr bwMode="auto">
              <a:xfrm>
                <a:off x="-306388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9" name="Rectangle 698"/>
              <p:cNvSpPr/>
              <p:nvPr userDrawn="1"/>
            </p:nvSpPr>
            <p:spPr bwMode="auto">
              <a:xfrm>
                <a:off x="150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0" name="Rectangle 699"/>
              <p:cNvSpPr/>
              <p:nvPr userDrawn="1"/>
            </p:nvSpPr>
            <p:spPr bwMode="auto">
              <a:xfrm>
                <a:off x="608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1" name="Rectangle 700"/>
              <p:cNvSpPr/>
              <p:nvPr userDrawn="1"/>
            </p:nvSpPr>
            <p:spPr bwMode="auto">
              <a:xfrm>
                <a:off x="10652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2" name="Rectangle 701"/>
              <p:cNvSpPr/>
              <p:nvPr userDrawn="1"/>
            </p:nvSpPr>
            <p:spPr bwMode="auto">
              <a:xfrm>
                <a:off x="15224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3" name="Rectangle 702"/>
              <p:cNvSpPr/>
              <p:nvPr userDrawn="1"/>
            </p:nvSpPr>
            <p:spPr bwMode="auto">
              <a:xfrm>
                <a:off x="19796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4" name="Rectangle 703"/>
              <p:cNvSpPr/>
              <p:nvPr userDrawn="1"/>
            </p:nvSpPr>
            <p:spPr bwMode="auto">
              <a:xfrm>
                <a:off x="2436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5" name="Rectangle 704"/>
              <p:cNvSpPr/>
              <p:nvPr/>
            </p:nvSpPr>
            <p:spPr bwMode="auto">
              <a:xfrm>
                <a:off x="2894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6" name="Rectangle 705"/>
              <p:cNvSpPr/>
              <p:nvPr userDrawn="1"/>
            </p:nvSpPr>
            <p:spPr bwMode="auto">
              <a:xfrm>
                <a:off x="33512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7" name="Rectangle 706"/>
              <p:cNvSpPr/>
              <p:nvPr userDrawn="1"/>
            </p:nvSpPr>
            <p:spPr bwMode="auto">
              <a:xfrm>
                <a:off x="38084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8" name="Rectangle 707"/>
              <p:cNvSpPr/>
              <p:nvPr userDrawn="1"/>
            </p:nvSpPr>
            <p:spPr bwMode="auto">
              <a:xfrm>
                <a:off x="42656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9" name="Rectangle 708"/>
              <p:cNvSpPr/>
              <p:nvPr userDrawn="1"/>
            </p:nvSpPr>
            <p:spPr bwMode="auto">
              <a:xfrm>
                <a:off x="4722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0" name="Rectangle 709"/>
              <p:cNvSpPr/>
              <p:nvPr userDrawn="1"/>
            </p:nvSpPr>
            <p:spPr bwMode="auto">
              <a:xfrm>
                <a:off x="5180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1" name="Rectangle 710"/>
              <p:cNvSpPr/>
              <p:nvPr userDrawn="1"/>
            </p:nvSpPr>
            <p:spPr bwMode="auto">
              <a:xfrm>
                <a:off x="56372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2" name="Rectangle 711"/>
              <p:cNvSpPr/>
              <p:nvPr/>
            </p:nvSpPr>
            <p:spPr bwMode="auto">
              <a:xfrm>
                <a:off x="60944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3" name="Rectangle 712"/>
              <p:cNvSpPr/>
              <p:nvPr userDrawn="1"/>
            </p:nvSpPr>
            <p:spPr bwMode="auto">
              <a:xfrm>
                <a:off x="65516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4" name="Rectangle 713"/>
              <p:cNvSpPr/>
              <p:nvPr userDrawn="1"/>
            </p:nvSpPr>
            <p:spPr bwMode="auto">
              <a:xfrm>
                <a:off x="7008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5" name="Rectangle 714"/>
              <p:cNvSpPr/>
              <p:nvPr userDrawn="1"/>
            </p:nvSpPr>
            <p:spPr bwMode="auto">
              <a:xfrm>
                <a:off x="7466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6" name="Rectangle 715"/>
              <p:cNvSpPr/>
              <p:nvPr userDrawn="1"/>
            </p:nvSpPr>
            <p:spPr bwMode="auto">
              <a:xfrm>
                <a:off x="79232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7" name="Rectangle 716"/>
              <p:cNvSpPr/>
              <p:nvPr userDrawn="1"/>
            </p:nvSpPr>
            <p:spPr bwMode="auto">
              <a:xfrm>
                <a:off x="83804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8" name="Rectangle 717"/>
              <p:cNvSpPr/>
              <p:nvPr userDrawn="1"/>
            </p:nvSpPr>
            <p:spPr bwMode="auto">
              <a:xfrm>
                <a:off x="88376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9" name="Rectangle 718"/>
              <p:cNvSpPr/>
              <p:nvPr/>
            </p:nvSpPr>
            <p:spPr bwMode="auto">
              <a:xfrm>
                <a:off x="9294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0" name="Rectangle 719"/>
              <p:cNvSpPr/>
              <p:nvPr userDrawn="1"/>
            </p:nvSpPr>
            <p:spPr bwMode="auto">
              <a:xfrm>
                <a:off x="9752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1" name="Rectangle 720"/>
              <p:cNvSpPr/>
              <p:nvPr userDrawn="1"/>
            </p:nvSpPr>
            <p:spPr bwMode="auto">
              <a:xfrm>
                <a:off x="102092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2" name="Rectangle 721"/>
              <p:cNvSpPr/>
              <p:nvPr userDrawn="1"/>
            </p:nvSpPr>
            <p:spPr bwMode="auto">
              <a:xfrm>
                <a:off x="106664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3" name="Rectangle 722"/>
              <p:cNvSpPr/>
              <p:nvPr userDrawn="1"/>
            </p:nvSpPr>
            <p:spPr bwMode="auto">
              <a:xfrm>
                <a:off x="111236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4" name="Rectangle 723"/>
              <p:cNvSpPr/>
              <p:nvPr userDrawn="1"/>
            </p:nvSpPr>
            <p:spPr bwMode="auto">
              <a:xfrm>
                <a:off x="115808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5" name="Rectangle 724"/>
              <p:cNvSpPr/>
              <p:nvPr userDrawn="1"/>
            </p:nvSpPr>
            <p:spPr bwMode="auto">
              <a:xfrm>
                <a:off x="12038012" y="758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6" name="Rectangle 725"/>
              <p:cNvSpPr/>
              <p:nvPr/>
            </p:nvSpPr>
            <p:spPr bwMode="auto">
              <a:xfrm>
                <a:off x="-306388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7" name="Rectangle 726"/>
              <p:cNvSpPr/>
              <p:nvPr userDrawn="1"/>
            </p:nvSpPr>
            <p:spPr bwMode="auto">
              <a:xfrm>
                <a:off x="150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8" name="Rectangle 727"/>
              <p:cNvSpPr/>
              <p:nvPr userDrawn="1"/>
            </p:nvSpPr>
            <p:spPr bwMode="auto">
              <a:xfrm>
                <a:off x="608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9" name="Rectangle 728"/>
              <p:cNvSpPr/>
              <p:nvPr userDrawn="1"/>
            </p:nvSpPr>
            <p:spPr bwMode="auto">
              <a:xfrm>
                <a:off x="10652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0" name="Rectangle 729"/>
              <p:cNvSpPr/>
              <p:nvPr userDrawn="1"/>
            </p:nvSpPr>
            <p:spPr bwMode="auto">
              <a:xfrm>
                <a:off x="15224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1" name="Rectangle 730"/>
              <p:cNvSpPr/>
              <p:nvPr userDrawn="1"/>
            </p:nvSpPr>
            <p:spPr bwMode="auto">
              <a:xfrm>
                <a:off x="19796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2" name="Rectangle 731"/>
              <p:cNvSpPr/>
              <p:nvPr userDrawn="1"/>
            </p:nvSpPr>
            <p:spPr bwMode="auto">
              <a:xfrm>
                <a:off x="2436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3" name="Rectangle 732"/>
              <p:cNvSpPr/>
              <p:nvPr/>
            </p:nvSpPr>
            <p:spPr bwMode="auto">
              <a:xfrm>
                <a:off x="2894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4" name="Rectangle 733"/>
              <p:cNvSpPr/>
              <p:nvPr userDrawn="1"/>
            </p:nvSpPr>
            <p:spPr bwMode="auto">
              <a:xfrm>
                <a:off x="33512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5" name="Rectangle 734"/>
              <p:cNvSpPr/>
              <p:nvPr userDrawn="1"/>
            </p:nvSpPr>
            <p:spPr bwMode="auto">
              <a:xfrm>
                <a:off x="38084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6" name="Rectangle 735"/>
              <p:cNvSpPr/>
              <p:nvPr userDrawn="1"/>
            </p:nvSpPr>
            <p:spPr bwMode="auto">
              <a:xfrm>
                <a:off x="42656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7" name="Rectangle 736"/>
              <p:cNvSpPr/>
              <p:nvPr userDrawn="1"/>
            </p:nvSpPr>
            <p:spPr bwMode="auto">
              <a:xfrm>
                <a:off x="4722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8" name="Rectangle 737"/>
              <p:cNvSpPr/>
              <p:nvPr userDrawn="1"/>
            </p:nvSpPr>
            <p:spPr bwMode="auto">
              <a:xfrm>
                <a:off x="5180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9" name="Rectangle 738"/>
              <p:cNvSpPr/>
              <p:nvPr userDrawn="1"/>
            </p:nvSpPr>
            <p:spPr bwMode="auto">
              <a:xfrm>
                <a:off x="56372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0" name="Rectangle 739"/>
              <p:cNvSpPr/>
              <p:nvPr/>
            </p:nvSpPr>
            <p:spPr bwMode="auto">
              <a:xfrm>
                <a:off x="60944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1" name="Rectangle 740"/>
              <p:cNvSpPr/>
              <p:nvPr userDrawn="1"/>
            </p:nvSpPr>
            <p:spPr bwMode="auto">
              <a:xfrm>
                <a:off x="65516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2" name="Rectangle 741"/>
              <p:cNvSpPr/>
              <p:nvPr userDrawn="1"/>
            </p:nvSpPr>
            <p:spPr bwMode="auto">
              <a:xfrm>
                <a:off x="7008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3" name="Rectangle 742"/>
              <p:cNvSpPr/>
              <p:nvPr userDrawn="1"/>
            </p:nvSpPr>
            <p:spPr bwMode="auto">
              <a:xfrm>
                <a:off x="7466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4" name="Rectangle 743"/>
              <p:cNvSpPr/>
              <p:nvPr userDrawn="1"/>
            </p:nvSpPr>
            <p:spPr bwMode="auto">
              <a:xfrm>
                <a:off x="79232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5" name="Rectangle 744"/>
              <p:cNvSpPr/>
              <p:nvPr userDrawn="1"/>
            </p:nvSpPr>
            <p:spPr bwMode="auto">
              <a:xfrm>
                <a:off x="83804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6" name="Rectangle 745"/>
              <p:cNvSpPr/>
              <p:nvPr userDrawn="1"/>
            </p:nvSpPr>
            <p:spPr bwMode="auto">
              <a:xfrm>
                <a:off x="88376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7" name="Rectangle 746"/>
              <p:cNvSpPr/>
              <p:nvPr/>
            </p:nvSpPr>
            <p:spPr bwMode="auto">
              <a:xfrm>
                <a:off x="9294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8" name="Rectangle 747"/>
              <p:cNvSpPr/>
              <p:nvPr userDrawn="1"/>
            </p:nvSpPr>
            <p:spPr bwMode="auto">
              <a:xfrm>
                <a:off x="9752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9" name="Rectangle 748"/>
              <p:cNvSpPr/>
              <p:nvPr userDrawn="1"/>
            </p:nvSpPr>
            <p:spPr bwMode="auto">
              <a:xfrm>
                <a:off x="102092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0" name="Rectangle 749"/>
              <p:cNvSpPr/>
              <p:nvPr userDrawn="1"/>
            </p:nvSpPr>
            <p:spPr bwMode="auto">
              <a:xfrm>
                <a:off x="106664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1" name="Rectangle 750"/>
              <p:cNvSpPr/>
              <p:nvPr userDrawn="1"/>
            </p:nvSpPr>
            <p:spPr bwMode="auto">
              <a:xfrm>
                <a:off x="111236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2" name="Rectangle 751"/>
              <p:cNvSpPr/>
              <p:nvPr userDrawn="1"/>
            </p:nvSpPr>
            <p:spPr bwMode="auto">
              <a:xfrm>
                <a:off x="115808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3" name="Rectangle 752"/>
              <p:cNvSpPr/>
              <p:nvPr userDrawn="1"/>
            </p:nvSpPr>
            <p:spPr bwMode="auto">
              <a:xfrm>
                <a:off x="12038012" y="1216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4" name="Rectangle 753"/>
              <p:cNvSpPr/>
              <p:nvPr/>
            </p:nvSpPr>
            <p:spPr bwMode="auto">
              <a:xfrm>
                <a:off x="-306388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5" name="Rectangle 754"/>
              <p:cNvSpPr/>
              <p:nvPr userDrawn="1"/>
            </p:nvSpPr>
            <p:spPr bwMode="auto">
              <a:xfrm>
                <a:off x="150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6" name="Rectangle 755"/>
              <p:cNvSpPr/>
              <p:nvPr userDrawn="1"/>
            </p:nvSpPr>
            <p:spPr bwMode="auto">
              <a:xfrm>
                <a:off x="608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7" name="Rectangle 756"/>
              <p:cNvSpPr/>
              <p:nvPr userDrawn="1"/>
            </p:nvSpPr>
            <p:spPr bwMode="auto">
              <a:xfrm>
                <a:off x="10652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8" name="Rectangle 757"/>
              <p:cNvSpPr/>
              <p:nvPr userDrawn="1"/>
            </p:nvSpPr>
            <p:spPr bwMode="auto">
              <a:xfrm>
                <a:off x="15224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9" name="Rectangle 758"/>
              <p:cNvSpPr/>
              <p:nvPr userDrawn="1"/>
            </p:nvSpPr>
            <p:spPr bwMode="auto">
              <a:xfrm>
                <a:off x="19796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0" name="Rectangle 759"/>
              <p:cNvSpPr/>
              <p:nvPr userDrawn="1"/>
            </p:nvSpPr>
            <p:spPr bwMode="auto">
              <a:xfrm>
                <a:off x="2436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1" name="Rectangle 760"/>
              <p:cNvSpPr/>
              <p:nvPr/>
            </p:nvSpPr>
            <p:spPr bwMode="auto">
              <a:xfrm>
                <a:off x="2894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2" name="Rectangle 761"/>
              <p:cNvSpPr/>
              <p:nvPr userDrawn="1"/>
            </p:nvSpPr>
            <p:spPr bwMode="auto">
              <a:xfrm>
                <a:off x="33512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3" name="Rectangle 762"/>
              <p:cNvSpPr/>
              <p:nvPr userDrawn="1"/>
            </p:nvSpPr>
            <p:spPr bwMode="auto">
              <a:xfrm>
                <a:off x="38084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4" name="Rectangle 763"/>
              <p:cNvSpPr/>
              <p:nvPr userDrawn="1"/>
            </p:nvSpPr>
            <p:spPr bwMode="auto">
              <a:xfrm>
                <a:off x="42656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5" name="Rectangle 764"/>
              <p:cNvSpPr/>
              <p:nvPr userDrawn="1"/>
            </p:nvSpPr>
            <p:spPr bwMode="auto">
              <a:xfrm>
                <a:off x="4722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6" name="Rectangle 765"/>
              <p:cNvSpPr/>
              <p:nvPr userDrawn="1"/>
            </p:nvSpPr>
            <p:spPr bwMode="auto">
              <a:xfrm>
                <a:off x="5180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7" name="Rectangle 766"/>
              <p:cNvSpPr/>
              <p:nvPr userDrawn="1"/>
            </p:nvSpPr>
            <p:spPr bwMode="auto">
              <a:xfrm>
                <a:off x="56372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8" name="Rectangle 767"/>
              <p:cNvSpPr/>
              <p:nvPr/>
            </p:nvSpPr>
            <p:spPr bwMode="auto">
              <a:xfrm>
                <a:off x="60944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9" name="Rectangle 768"/>
              <p:cNvSpPr/>
              <p:nvPr userDrawn="1"/>
            </p:nvSpPr>
            <p:spPr bwMode="auto">
              <a:xfrm>
                <a:off x="65516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0" name="Rectangle 769"/>
              <p:cNvSpPr/>
              <p:nvPr userDrawn="1"/>
            </p:nvSpPr>
            <p:spPr bwMode="auto">
              <a:xfrm>
                <a:off x="7008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1" name="Rectangle 770"/>
              <p:cNvSpPr/>
              <p:nvPr userDrawn="1"/>
            </p:nvSpPr>
            <p:spPr bwMode="auto">
              <a:xfrm>
                <a:off x="7466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2" name="Rectangle 771"/>
              <p:cNvSpPr/>
              <p:nvPr userDrawn="1"/>
            </p:nvSpPr>
            <p:spPr bwMode="auto">
              <a:xfrm>
                <a:off x="79232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3" name="Rectangle 772"/>
              <p:cNvSpPr/>
              <p:nvPr userDrawn="1"/>
            </p:nvSpPr>
            <p:spPr bwMode="auto">
              <a:xfrm>
                <a:off x="83804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4" name="Rectangle 773"/>
              <p:cNvSpPr/>
              <p:nvPr userDrawn="1"/>
            </p:nvSpPr>
            <p:spPr bwMode="auto">
              <a:xfrm>
                <a:off x="88376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5" name="Rectangle 774"/>
              <p:cNvSpPr/>
              <p:nvPr/>
            </p:nvSpPr>
            <p:spPr bwMode="auto">
              <a:xfrm>
                <a:off x="9294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6" name="Rectangle 775"/>
              <p:cNvSpPr/>
              <p:nvPr userDrawn="1"/>
            </p:nvSpPr>
            <p:spPr bwMode="auto">
              <a:xfrm>
                <a:off x="9752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7" name="Rectangle 776"/>
              <p:cNvSpPr/>
              <p:nvPr userDrawn="1"/>
            </p:nvSpPr>
            <p:spPr bwMode="auto">
              <a:xfrm>
                <a:off x="102092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8" name="Rectangle 777"/>
              <p:cNvSpPr/>
              <p:nvPr userDrawn="1"/>
            </p:nvSpPr>
            <p:spPr bwMode="auto">
              <a:xfrm>
                <a:off x="106664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9" name="Rectangle 778"/>
              <p:cNvSpPr/>
              <p:nvPr userDrawn="1"/>
            </p:nvSpPr>
            <p:spPr bwMode="auto">
              <a:xfrm>
                <a:off x="111236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0" name="Rectangle 779"/>
              <p:cNvSpPr/>
              <p:nvPr userDrawn="1"/>
            </p:nvSpPr>
            <p:spPr bwMode="auto">
              <a:xfrm>
                <a:off x="115808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1" name="Rectangle 780"/>
              <p:cNvSpPr/>
              <p:nvPr userDrawn="1"/>
            </p:nvSpPr>
            <p:spPr bwMode="auto">
              <a:xfrm>
                <a:off x="12038012" y="1673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2" name="Rectangle 781"/>
              <p:cNvSpPr/>
              <p:nvPr/>
            </p:nvSpPr>
            <p:spPr bwMode="auto">
              <a:xfrm>
                <a:off x="-306388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3" name="Rectangle 782"/>
              <p:cNvSpPr/>
              <p:nvPr userDrawn="1"/>
            </p:nvSpPr>
            <p:spPr bwMode="auto">
              <a:xfrm>
                <a:off x="150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4" name="Rectangle 783"/>
              <p:cNvSpPr/>
              <p:nvPr userDrawn="1"/>
            </p:nvSpPr>
            <p:spPr bwMode="auto">
              <a:xfrm>
                <a:off x="608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5" name="Rectangle 784"/>
              <p:cNvSpPr/>
              <p:nvPr userDrawn="1"/>
            </p:nvSpPr>
            <p:spPr bwMode="auto">
              <a:xfrm>
                <a:off x="10652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6" name="Rectangle 785"/>
              <p:cNvSpPr/>
              <p:nvPr userDrawn="1"/>
            </p:nvSpPr>
            <p:spPr bwMode="auto">
              <a:xfrm>
                <a:off x="15224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7" name="Rectangle 786"/>
              <p:cNvSpPr/>
              <p:nvPr userDrawn="1"/>
            </p:nvSpPr>
            <p:spPr bwMode="auto">
              <a:xfrm>
                <a:off x="19796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8" name="Rectangle 787"/>
              <p:cNvSpPr/>
              <p:nvPr userDrawn="1"/>
            </p:nvSpPr>
            <p:spPr bwMode="auto">
              <a:xfrm>
                <a:off x="2436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9" name="Rectangle 788"/>
              <p:cNvSpPr/>
              <p:nvPr/>
            </p:nvSpPr>
            <p:spPr bwMode="auto">
              <a:xfrm>
                <a:off x="2894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0" name="Rectangle 789"/>
              <p:cNvSpPr/>
              <p:nvPr userDrawn="1"/>
            </p:nvSpPr>
            <p:spPr bwMode="auto">
              <a:xfrm>
                <a:off x="33512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1" name="Rectangle 790"/>
              <p:cNvSpPr/>
              <p:nvPr userDrawn="1"/>
            </p:nvSpPr>
            <p:spPr bwMode="auto">
              <a:xfrm>
                <a:off x="38084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2" name="Rectangle 791"/>
              <p:cNvSpPr/>
              <p:nvPr userDrawn="1"/>
            </p:nvSpPr>
            <p:spPr bwMode="auto">
              <a:xfrm>
                <a:off x="42656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3" name="Rectangle 792"/>
              <p:cNvSpPr/>
              <p:nvPr userDrawn="1"/>
            </p:nvSpPr>
            <p:spPr bwMode="auto">
              <a:xfrm>
                <a:off x="4722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4" name="Rectangle 793"/>
              <p:cNvSpPr/>
              <p:nvPr userDrawn="1"/>
            </p:nvSpPr>
            <p:spPr bwMode="auto">
              <a:xfrm>
                <a:off x="5180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5" name="Rectangle 794"/>
              <p:cNvSpPr/>
              <p:nvPr userDrawn="1"/>
            </p:nvSpPr>
            <p:spPr bwMode="auto">
              <a:xfrm>
                <a:off x="56372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6" name="Rectangle 795"/>
              <p:cNvSpPr/>
              <p:nvPr/>
            </p:nvSpPr>
            <p:spPr bwMode="auto">
              <a:xfrm>
                <a:off x="60944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7" name="Rectangle 796"/>
              <p:cNvSpPr/>
              <p:nvPr userDrawn="1"/>
            </p:nvSpPr>
            <p:spPr bwMode="auto">
              <a:xfrm>
                <a:off x="65516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8" name="Rectangle 797"/>
              <p:cNvSpPr/>
              <p:nvPr userDrawn="1"/>
            </p:nvSpPr>
            <p:spPr bwMode="auto">
              <a:xfrm>
                <a:off x="7008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9" name="Rectangle 798"/>
              <p:cNvSpPr/>
              <p:nvPr userDrawn="1"/>
            </p:nvSpPr>
            <p:spPr bwMode="auto">
              <a:xfrm>
                <a:off x="7466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0" name="Rectangle 799"/>
              <p:cNvSpPr/>
              <p:nvPr userDrawn="1"/>
            </p:nvSpPr>
            <p:spPr bwMode="auto">
              <a:xfrm>
                <a:off x="79232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1" name="Rectangle 800"/>
              <p:cNvSpPr/>
              <p:nvPr userDrawn="1"/>
            </p:nvSpPr>
            <p:spPr bwMode="auto">
              <a:xfrm>
                <a:off x="83804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2" name="Rectangle 801"/>
              <p:cNvSpPr/>
              <p:nvPr userDrawn="1"/>
            </p:nvSpPr>
            <p:spPr bwMode="auto">
              <a:xfrm>
                <a:off x="88376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3" name="Rectangle 802"/>
              <p:cNvSpPr/>
              <p:nvPr/>
            </p:nvSpPr>
            <p:spPr bwMode="auto">
              <a:xfrm>
                <a:off x="9294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4" name="Rectangle 803"/>
              <p:cNvSpPr/>
              <p:nvPr userDrawn="1"/>
            </p:nvSpPr>
            <p:spPr bwMode="auto">
              <a:xfrm>
                <a:off x="9752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5" name="Rectangle 804"/>
              <p:cNvSpPr/>
              <p:nvPr userDrawn="1"/>
            </p:nvSpPr>
            <p:spPr bwMode="auto">
              <a:xfrm>
                <a:off x="102092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6" name="Rectangle 805"/>
              <p:cNvSpPr/>
              <p:nvPr userDrawn="1"/>
            </p:nvSpPr>
            <p:spPr bwMode="auto">
              <a:xfrm>
                <a:off x="106664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7" name="Rectangle 806"/>
              <p:cNvSpPr/>
              <p:nvPr userDrawn="1"/>
            </p:nvSpPr>
            <p:spPr bwMode="auto">
              <a:xfrm>
                <a:off x="111236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8" name="Rectangle 807"/>
              <p:cNvSpPr/>
              <p:nvPr userDrawn="1"/>
            </p:nvSpPr>
            <p:spPr bwMode="auto">
              <a:xfrm>
                <a:off x="115808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9" name="Rectangle 808"/>
              <p:cNvSpPr/>
              <p:nvPr userDrawn="1"/>
            </p:nvSpPr>
            <p:spPr bwMode="auto">
              <a:xfrm>
                <a:off x="12038012" y="2130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0" name="Rectangle 809"/>
              <p:cNvSpPr/>
              <p:nvPr/>
            </p:nvSpPr>
            <p:spPr bwMode="auto">
              <a:xfrm>
                <a:off x="-306388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1" name="Rectangle 810"/>
              <p:cNvSpPr/>
              <p:nvPr userDrawn="1"/>
            </p:nvSpPr>
            <p:spPr bwMode="auto">
              <a:xfrm>
                <a:off x="150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2" name="Rectangle 811"/>
              <p:cNvSpPr/>
              <p:nvPr userDrawn="1"/>
            </p:nvSpPr>
            <p:spPr bwMode="auto">
              <a:xfrm>
                <a:off x="608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3" name="Rectangle 812"/>
              <p:cNvSpPr/>
              <p:nvPr userDrawn="1"/>
            </p:nvSpPr>
            <p:spPr bwMode="auto">
              <a:xfrm>
                <a:off x="10652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4" name="Rectangle 813"/>
              <p:cNvSpPr/>
              <p:nvPr userDrawn="1"/>
            </p:nvSpPr>
            <p:spPr bwMode="auto">
              <a:xfrm>
                <a:off x="15224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5" name="Rectangle 814"/>
              <p:cNvSpPr/>
              <p:nvPr userDrawn="1"/>
            </p:nvSpPr>
            <p:spPr bwMode="auto">
              <a:xfrm>
                <a:off x="19796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6" name="Rectangle 815"/>
              <p:cNvSpPr/>
              <p:nvPr userDrawn="1"/>
            </p:nvSpPr>
            <p:spPr bwMode="auto">
              <a:xfrm>
                <a:off x="2436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7" name="Rectangle 816"/>
              <p:cNvSpPr/>
              <p:nvPr/>
            </p:nvSpPr>
            <p:spPr bwMode="auto">
              <a:xfrm>
                <a:off x="2894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8" name="Rectangle 817"/>
              <p:cNvSpPr/>
              <p:nvPr userDrawn="1"/>
            </p:nvSpPr>
            <p:spPr bwMode="auto">
              <a:xfrm>
                <a:off x="33512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9" name="Rectangle 818"/>
              <p:cNvSpPr/>
              <p:nvPr userDrawn="1"/>
            </p:nvSpPr>
            <p:spPr bwMode="auto">
              <a:xfrm>
                <a:off x="38084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0" name="Rectangle 819"/>
              <p:cNvSpPr/>
              <p:nvPr userDrawn="1"/>
            </p:nvSpPr>
            <p:spPr bwMode="auto">
              <a:xfrm>
                <a:off x="42656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1" name="Rectangle 820"/>
              <p:cNvSpPr/>
              <p:nvPr userDrawn="1"/>
            </p:nvSpPr>
            <p:spPr bwMode="auto">
              <a:xfrm>
                <a:off x="4722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2" name="Rectangle 821"/>
              <p:cNvSpPr/>
              <p:nvPr userDrawn="1"/>
            </p:nvSpPr>
            <p:spPr bwMode="auto">
              <a:xfrm>
                <a:off x="5180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3" name="Rectangle 822"/>
              <p:cNvSpPr/>
              <p:nvPr userDrawn="1"/>
            </p:nvSpPr>
            <p:spPr bwMode="auto">
              <a:xfrm>
                <a:off x="56372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4" name="Rectangle 823"/>
              <p:cNvSpPr/>
              <p:nvPr/>
            </p:nvSpPr>
            <p:spPr bwMode="auto">
              <a:xfrm>
                <a:off x="60944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5" name="Rectangle 824"/>
              <p:cNvSpPr/>
              <p:nvPr userDrawn="1"/>
            </p:nvSpPr>
            <p:spPr bwMode="auto">
              <a:xfrm>
                <a:off x="65516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6" name="Rectangle 825"/>
              <p:cNvSpPr/>
              <p:nvPr userDrawn="1"/>
            </p:nvSpPr>
            <p:spPr bwMode="auto">
              <a:xfrm>
                <a:off x="7008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7" name="Rectangle 826"/>
              <p:cNvSpPr/>
              <p:nvPr userDrawn="1"/>
            </p:nvSpPr>
            <p:spPr bwMode="auto">
              <a:xfrm>
                <a:off x="7466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8" name="Rectangle 827"/>
              <p:cNvSpPr/>
              <p:nvPr userDrawn="1"/>
            </p:nvSpPr>
            <p:spPr bwMode="auto">
              <a:xfrm>
                <a:off x="79232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9" name="Rectangle 828"/>
              <p:cNvSpPr/>
              <p:nvPr userDrawn="1"/>
            </p:nvSpPr>
            <p:spPr bwMode="auto">
              <a:xfrm>
                <a:off x="83804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0" name="Rectangle 829"/>
              <p:cNvSpPr/>
              <p:nvPr userDrawn="1"/>
            </p:nvSpPr>
            <p:spPr bwMode="auto">
              <a:xfrm>
                <a:off x="88376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1" name="Rectangle 830"/>
              <p:cNvSpPr/>
              <p:nvPr/>
            </p:nvSpPr>
            <p:spPr bwMode="auto">
              <a:xfrm>
                <a:off x="9294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2" name="Rectangle 831"/>
              <p:cNvSpPr/>
              <p:nvPr userDrawn="1"/>
            </p:nvSpPr>
            <p:spPr bwMode="auto">
              <a:xfrm>
                <a:off x="9752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3" name="Rectangle 832"/>
              <p:cNvSpPr/>
              <p:nvPr userDrawn="1"/>
            </p:nvSpPr>
            <p:spPr bwMode="auto">
              <a:xfrm>
                <a:off x="102092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4" name="Rectangle 833"/>
              <p:cNvSpPr/>
              <p:nvPr userDrawn="1"/>
            </p:nvSpPr>
            <p:spPr bwMode="auto">
              <a:xfrm>
                <a:off x="106664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5" name="Rectangle 834"/>
              <p:cNvSpPr/>
              <p:nvPr userDrawn="1"/>
            </p:nvSpPr>
            <p:spPr bwMode="auto">
              <a:xfrm>
                <a:off x="111236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6" name="Rectangle 835"/>
              <p:cNvSpPr/>
              <p:nvPr userDrawn="1"/>
            </p:nvSpPr>
            <p:spPr bwMode="auto">
              <a:xfrm>
                <a:off x="115808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7" name="Rectangle 836"/>
              <p:cNvSpPr/>
              <p:nvPr userDrawn="1"/>
            </p:nvSpPr>
            <p:spPr bwMode="auto">
              <a:xfrm>
                <a:off x="12038012" y="2587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8" name="Rectangle 837"/>
              <p:cNvSpPr/>
              <p:nvPr/>
            </p:nvSpPr>
            <p:spPr bwMode="auto">
              <a:xfrm>
                <a:off x="-306388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9" name="Rectangle 838"/>
              <p:cNvSpPr/>
              <p:nvPr userDrawn="1"/>
            </p:nvSpPr>
            <p:spPr bwMode="auto">
              <a:xfrm>
                <a:off x="150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0" name="Rectangle 839"/>
              <p:cNvSpPr/>
              <p:nvPr userDrawn="1"/>
            </p:nvSpPr>
            <p:spPr bwMode="auto">
              <a:xfrm>
                <a:off x="608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1" name="Rectangle 840"/>
              <p:cNvSpPr/>
              <p:nvPr userDrawn="1"/>
            </p:nvSpPr>
            <p:spPr bwMode="auto">
              <a:xfrm>
                <a:off x="10652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2" name="Rectangle 841"/>
              <p:cNvSpPr/>
              <p:nvPr userDrawn="1"/>
            </p:nvSpPr>
            <p:spPr bwMode="auto">
              <a:xfrm>
                <a:off x="15224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3" name="Rectangle 842"/>
              <p:cNvSpPr/>
              <p:nvPr userDrawn="1"/>
            </p:nvSpPr>
            <p:spPr bwMode="auto">
              <a:xfrm>
                <a:off x="19796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4" name="Rectangle 843"/>
              <p:cNvSpPr/>
              <p:nvPr userDrawn="1"/>
            </p:nvSpPr>
            <p:spPr bwMode="auto">
              <a:xfrm>
                <a:off x="2436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5" name="Rectangle 844"/>
              <p:cNvSpPr/>
              <p:nvPr/>
            </p:nvSpPr>
            <p:spPr bwMode="auto">
              <a:xfrm>
                <a:off x="2894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6" name="Rectangle 845"/>
              <p:cNvSpPr/>
              <p:nvPr userDrawn="1"/>
            </p:nvSpPr>
            <p:spPr bwMode="auto">
              <a:xfrm>
                <a:off x="33512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7" name="Rectangle 846"/>
              <p:cNvSpPr/>
              <p:nvPr userDrawn="1"/>
            </p:nvSpPr>
            <p:spPr bwMode="auto">
              <a:xfrm>
                <a:off x="38084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8" name="Rectangle 847"/>
              <p:cNvSpPr/>
              <p:nvPr userDrawn="1"/>
            </p:nvSpPr>
            <p:spPr bwMode="auto">
              <a:xfrm>
                <a:off x="42656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9" name="Rectangle 848"/>
              <p:cNvSpPr/>
              <p:nvPr userDrawn="1"/>
            </p:nvSpPr>
            <p:spPr bwMode="auto">
              <a:xfrm>
                <a:off x="4722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0" name="Rectangle 849"/>
              <p:cNvSpPr/>
              <p:nvPr userDrawn="1"/>
            </p:nvSpPr>
            <p:spPr bwMode="auto">
              <a:xfrm>
                <a:off x="5180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1" name="Rectangle 850"/>
              <p:cNvSpPr/>
              <p:nvPr userDrawn="1"/>
            </p:nvSpPr>
            <p:spPr bwMode="auto">
              <a:xfrm>
                <a:off x="56372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2" name="Rectangle 851"/>
              <p:cNvSpPr/>
              <p:nvPr/>
            </p:nvSpPr>
            <p:spPr bwMode="auto">
              <a:xfrm>
                <a:off x="60944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3" name="Rectangle 852"/>
              <p:cNvSpPr/>
              <p:nvPr userDrawn="1"/>
            </p:nvSpPr>
            <p:spPr bwMode="auto">
              <a:xfrm>
                <a:off x="65516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4" name="Rectangle 853"/>
              <p:cNvSpPr/>
              <p:nvPr userDrawn="1"/>
            </p:nvSpPr>
            <p:spPr bwMode="auto">
              <a:xfrm>
                <a:off x="7008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5" name="Rectangle 854"/>
              <p:cNvSpPr/>
              <p:nvPr userDrawn="1"/>
            </p:nvSpPr>
            <p:spPr bwMode="auto">
              <a:xfrm>
                <a:off x="7466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6" name="Rectangle 855"/>
              <p:cNvSpPr/>
              <p:nvPr userDrawn="1"/>
            </p:nvSpPr>
            <p:spPr bwMode="auto">
              <a:xfrm>
                <a:off x="79232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7" name="Rectangle 856"/>
              <p:cNvSpPr/>
              <p:nvPr userDrawn="1"/>
            </p:nvSpPr>
            <p:spPr bwMode="auto">
              <a:xfrm>
                <a:off x="83804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8" name="Rectangle 857"/>
              <p:cNvSpPr/>
              <p:nvPr userDrawn="1"/>
            </p:nvSpPr>
            <p:spPr bwMode="auto">
              <a:xfrm>
                <a:off x="88376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9" name="Rectangle 858"/>
              <p:cNvSpPr/>
              <p:nvPr/>
            </p:nvSpPr>
            <p:spPr bwMode="auto">
              <a:xfrm>
                <a:off x="9294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0" name="Rectangle 859"/>
              <p:cNvSpPr/>
              <p:nvPr userDrawn="1"/>
            </p:nvSpPr>
            <p:spPr bwMode="auto">
              <a:xfrm>
                <a:off x="9752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1" name="Rectangle 860"/>
              <p:cNvSpPr/>
              <p:nvPr userDrawn="1"/>
            </p:nvSpPr>
            <p:spPr bwMode="auto">
              <a:xfrm>
                <a:off x="102092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2" name="Rectangle 861"/>
              <p:cNvSpPr/>
              <p:nvPr userDrawn="1"/>
            </p:nvSpPr>
            <p:spPr bwMode="auto">
              <a:xfrm>
                <a:off x="106664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3" name="Rectangle 862"/>
              <p:cNvSpPr/>
              <p:nvPr userDrawn="1"/>
            </p:nvSpPr>
            <p:spPr bwMode="auto">
              <a:xfrm>
                <a:off x="111236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4" name="Rectangle 863"/>
              <p:cNvSpPr/>
              <p:nvPr userDrawn="1"/>
            </p:nvSpPr>
            <p:spPr bwMode="auto">
              <a:xfrm>
                <a:off x="115808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5" name="Rectangle 864"/>
              <p:cNvSpPr/>
              <p:nvPr userDrawn="1"/>
            </p:nvSpPr>
            <p:spPr bwMode="auto">
              <a:xfrm>
                <a:off x="12038012" y="3044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6" name="Rectangle 865"/>
              <p:cNvSpPr/>
              <p:nvPr/>
            </p:nvSpPr>
            <p:spPr bwMode="auto">
              <a:xfrm>
                <a:off x="-306388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7" name="Rectangle 866"/>
              <p:cNvSpPr/>
              <p:nvPr userDrawn="1"/>
            </p:nvSpPr>
            <p:spPr bwMode="auto">
              <a:xfrm>
                <a:off x="150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8" name="Rectangle 867"/>
              <p:cNvSpPr/>
              <p:nvPr userDrawn="1"/>
            </p:nvSpPr>
            <p:spPr bwMode="auto">
              <a:xfrm>
                <a:off x="608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9" name="Rectangle 868"/>
              <p:cNvSpPr/>
              <p:nvPr userDrawn="1"/>
            </p:nvSpPr>
            <p:spPr bwMode="auto">
              <a:xfrm>
                <a:off x="10652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0" name="Rectangle 869"/>
              <p:cNvSpPr/>
              <p:nvPr userDrawn="1"/>
            </p:nvSpPr>
            <p:spPr bwMode="auto">
              <a:xfrm>
                <a:off x="15224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1" name="Rectangle 870"/>
              <p:cNvSpPr/>
              <p:nvPr userDrawn="1"/>
            </p:nvSpPr>
            <p:spPr bwMode="auto">
              <a:xfrm>
                <a:off x="19796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2" name="Rectangle 871"/>
              <p:cNvSpPr/>
              <p:nvPr userDrawn="1"/>
            </p:nvSpPr>
            <p:spPr bwMode="auto">
              <a:xfrm>
                <a:off x="2436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3" name="Rectangle 872"/>
              <p:cNvSpPr/>
              <p:nvPr/>
            </p:nvSpPr>
            <p:spPr bwMode="auto">
              <a:xfrm>
                <a:off x="2894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4" name="Rectangle 873"/>
              <p:cNvSpPr/>
              <p:nvPr userDrawn="1"/>
            </p:nvSpPr>
            <p:spPr bwMode="auto">
              <a:xfrm>
                <a:off x="33512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5" name="Rectangle 874"/>
              <p:cNvSpPr/>
              <p:nvPr userDrawn="1"/>
            </p:nvSpPr>
            <p:spPr bwMode="auto">
              <a:xfrm>
                <a:off x="38084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6" name="Rectangle 875"/>
              <p:cNvSpPr/>
              <p:nvPr userDrawn="1"/>
            </p:nvSpPr>
            <p:spPr bwMode="auto">
              <a:xfrm>
                <a:off x="42656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7" name="Rectangle 876"/>
              <p:cNvSpPr/>
              <p:nvPr userDrawn="1"/>
            </p:nvSpPr>
            <p:spPr bwMode="auto">
              <a:xfrm>
                <a:off x="4722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8" name="Rectangle 877"/>
              <p:cNvSpPr/>
              <p:nvPr userDrawn="1"/>
            </p:nvSpPr>
            <p:spPr bwMode="auto">
              <a:xfrm>
                <a:off x="5180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9" name="Rectangle 878"/>
              <p:cNvSpPr/>
              <p:nvPr userDrawn="1"/>
            </p:nvSpPr>
            <p:spPr bwMode="auto">
              <a:xfrm>
                <a:off x="56372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0" name="Rectangle 879"/>
              <p:cNvSpPr/>
              <p:nvPr/>
            </p:nvSpPr>
            <p:spPr bwMode="auto">
              <a:xfrm>
                <a:off x="60944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1" name="Rectangle 880"/>
              <p:cNvSpPr/>
              <p:nvPr userDrawn="1"/>
            </p:nvSpPr>
            <p:spPr bwMode="auto">
              <a:xfrm>
                <a:off x="65516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2" name="Rectangle 881"/>
              <p:cNvSpPr/>
              <p:nvPr userDrawn="1"/>
            </p:nvSpPr>
            <p:spPr bwMode="auto">
              <a:xfrm>
                <a:off x="7008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3" name="Rectangle 882"/>
              <p:cNvSpPr/>
              <p:nvPr userDrawn="1"/>
            </p:nvSpPr>
            <p:spPr bwMode="auto">
              <a:xfrm>
                <a:off x="7466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4" name="Rectangle 883"/>
              <p:cNvSpPr/>
              <p:nvPr userDrawn="1"/>
            </p:nvSpPr>
            <p:spPr bwMode="auto">
              <a:xfrm>
                <a:off x="79232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5" name="Rectangle 884"/>
              <p:cNvSpPr/>
              <p:nvPr userDrawn="1"/>
            </p:nvSpPr>
            <p:spPr bwMode="auto">
              <a:xfrm>
                <a:off x="83804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6" name="Rectangle 885"/>
              <p:cNvSpPr/>
              <p:nvPr userDrawn="1"/>
            </p:nvSpPr>
            <p:spPr bwMode="auto">
              <a:xfrm>
                <a:off x="88376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7" name="Rectangle 886"/>
              <p:cNvSpPr/>
              <p:nvPr/>
            </p:nvSpPr>
            <p:spPr bwMode="auto">
              <a:xfrm>
                <a:off x="9294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8" name="Rectangle 887"/>
              <p:cNvSpPr/>
              <p:nvPr userDrawn="1"/>
            </p:nvSpPr>
            <p:spPr bwMode="auto">
              <a:xfrm>
                <a:off x="9752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9" name="Rectangle 888"/>
              <p:cNvSpPr/>
              <p:nvPr userDrawn="1"/>
            </p:nvSpPr>
            <p:spPr bwMode="auto">
              <a:xfrm>
                <a:off x="102092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0" name="Rectangle 889"/>
              <p:cNvSpPr/>
              <p:nvPr userDrawn="1"/>
            </p:nvSpPr>
            <p:spPr bwMode="auto">
              <a:xfrm>
                <a:off x="106664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1" name="Rectangle 890"/>
              <p:cNvSpPr/>
              <p:nvPr userDrawn="1"/>
            </p:nvSpPr>
            <p:spPr bwMode="auto">
              <a:xfrm>
                <a:off x="111236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2" name="Rectangle 891"/>
              <p:cNvSpPr/>
              <p:nvPr userDrawn="1"/>
            </p:nvSpPr>
            <p:spPr bwMode="auto">
              <a:xfrm>
                <a:off x="115808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3" name="Rectangle 892"/>
              <p:cNvSpPr/>
              <p:nvPr userDrawn="1"/>
            </p:nvSpPr>
            <p:spPr bwMode="auto">
              <a:xfrm>
                <a:off x="12038012" y="3502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4" name="Rectangle 893"/>
              <p:cNvSpPr/>
              <p:nvPr/>
            </p:nvSpPr>
            <p:spPr bwMode="auto">
              <a:xfrm>
                <a:off x="-306388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5" name="Rectangle 894"/>
              <p:cNvSpPr/>
              <p:nvPr userDrawn="1"/>
            </p:nvSpPr>
            <p:spPr bwMode="auto">
              <a:xfrm>
                <a:off x="150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6" name="Rectangle 895"/>
              <p:cNvSpPr/>
              <p:nvPr userDrawn="1"/>
            </p:nvSpPr>
            <p:spPr bwMode="auto">
              <a:xfrm>
                <a:off x="608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7" name="Rectangle 896"/>
              <p:cNvSpPr/>
              <p:nvPr userDrawn="1"/>
            </p:nvSpPr>
            <p:spPr bwMode="auto">
              <a:xfrm>
                <a:off x="10652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8" name="Rectangle 897"/>
              <p:cNvSpPr/>
              <p:nvPr userDrawn="1"/>
            </p:nvSpPr>
            <p:spPr bwMode="auto">
              <a:xfrm>
                <a:off x="15224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9" name="Rectangle 898"/>
              <p:cNvSpPr/>
              <p:nvPr userDrawn="1"/>
            </p:nvSpPr>
            <p:spPr bwMode="auto">
              <a:xfrm>
                <a:off x="19796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0" name="Rectangle 899"/>
              <p:cNvSpPr/>
              <p:nvPr userDrawn="1"/>
            </p:nvSpPr>
            <p:spPr bwMode="auto">
              <a:xfrm>
                <a:off x="2436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1" name="Rectangle 900"/>
              <p:cNvSpPr/>
              <p:nvPr/>
            </p:nvSpPr>
            <p:spPr bwMode="auto">
              <a:xfrm>
                <a:off x="2894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2" name="Rectangle 901"/>
              <p:cNvSpPr/>
              <p:nvPr userDrawn="1"/>
            </p:nvSpPr>
            <p:spPr bwMode="auto">
              <a:xfrm>
                <a:off x="33512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3" name="Rectangle 902"/>
              <p:cNvSpPr/>
              <p:nvPr userDrawn="1"/>
            </p:nvSpPr>
            <p:spPr bwMode="auto">
              <a:xfrm>
                <a:off x="38084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4" name="Rectangle 903"/>
              <p:cNvSpPr/>
              <p:nvPr userDrawn="1"/>
            </p:nvSpPr>
            <p:spPr bwMode="auto">
              <a:xfrm>
                <a:off x="42656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5" name="Rectangle 904"/>
              <p:cNvSpPr/>
              <p:nvPr userDrawn="1"/>
            </p:nvSpPr>
            <p:spPr bwMode="auto">
              <a:xfrm>
                <a:off x="4722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6" name="Rectangle 905"/>
              <p:cNvSpPr/>
              <p:nvPr userDrawn="1"/>
            </p:nvSpPr>
            <p:spPr bwMode="auto">
              <a:xfrm>
                <a:off x="5180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7" name="Rectangle 906"/>
              <p:cNvSpPr/>
              <p:nvPr userDrawn="1"/>
            </p:nvSpPr>
            <p:spPr bwMode="auto">
              <a:xfrm>
                <a:off x="56372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8" name="Rectangle 907"/>
              <p:cNvSpPr/>
              <p:nvPr/>
            </p:nvSpPr>
            <p:spPr bwMode="auto">
              <a:xfrm>
                <a:off x="60944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9" name="Rectangle 908"/>
              <p:cNvSpPr/>
              <p:nvPr userDrawn="1"/>
            </p:nvSpPr>
            <p:spPr bwMode="auto">
              <a:xfrm>
                <a:off x="65516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0" name="Rectangle 909"/>
              <p:cNvSpPr/>
              <p:nvPr userDrawn="1"/>
            </p:nvSpPr>
            <p:spPr bwMode="auto">
              <a:xfrm>
                <a:off x="7008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1" name="Rectangle 910"/>
              <p:cNvSpPr/>
              <p:nvPr userDrawn="1"/>
            </p:nvSpPr>
            <p:spPr bwMode="auto">
              <a:xfrm>
                <a:off x="7466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2" name="Rectangle 911"/>
              <p:cNvSpPr/>
              <p:nvPr userDrawn="1"/>
            </p:nvSpPr>
            <p:spPr bwMode="auto">
              <a:xfrm>
                <a:off x="79232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3" name="Rectangle 912"/>
              <p:cNvSpPr/>
              <p:nvPr userDrawn="1"/>
            </p:nvSpPr>
            <p:spPr bwMode="auto">
              <a:xfrm>
                <a:off x="83804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4" name="Rectangle 913"/>
              <p:cNvSpPr/>
              <p:nvPr userDrawn="1"/>
            </p:nvSpPr>
            <p:spPr bwMode="auto">
              <a:xfrm>
                <a:off x="88376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5" name="Rectangle 914"/>
              <p:cNvSpPr/>
              <p:nvPr/>
            </p:nvSpPr>
            <p:spPr bwMode="auto">
              <a:xfrm>
                <a:off x="9294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6" name="Rectangle 915"/>
              <p:cNvSpPr/>
              <p:nvPr userDrawn="1"/>
            </p:nvSpPr>
            <p:spPr bwMode="auto">
              <a:xfrm>
                <a:off x="9752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7" name="Rectangle 916"/>
              <p:cNvSpPr/>
              <p:nvPr userDrawn="1"/>
            </p:nvSpPr>
            <p:spPr bwMode="auto">
              <a:xfrm>
                <a:off x="102092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8" name="Rectangle 917"/>
              <p:cNvSpPr/>
              <p:nvPr userDrawn="1"/>
            </p:nvSpPr>
            <p:spPr bwMode="auto">
              <a:xfrm>
                <a:off x="106664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9" name="Rectangle 918"/>
              <p:cNvSpPr/>
              <p:nvPr userDrawn="1"/>
            </p:nvSpPr>
            <p:spPr bwMode="auto">
              <a:xfrm>
                <a:off x="111236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0" name="Rectangle 919"/>
              <p:cNvSpPr/>
              <p:nvPr userDrawn="1"/>
            </p:nvSpPr>
            <p:spPr bwMode="auto">
              <a:xfrm>
                <a:off x="115808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1" name="Rectangle 920"/>
              <p:cNvSpPr/>
              <p:nvPr userDrawn="1"/>
            </p:nvSpPr>
            <p:spPr bwMode="auto">
              <a:xfrm>
                <a:off x="12038012" y="3959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2" name="Rectangle 921"/>
              <p:cNvSpPr/>
              <p:nvPr/>
            </p:nvSpPr>
            <p:spPr bwMode="auto">
              <a:xfrm>
                <a:off x="-306388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3" name="Rectangle 922"/>
              <p:cNvSpPr/>
              <p:nvPr userDrawn="1"/>
            </p:nvSpPr>
            <p:spPr bwMode="auto">
              <a:xfrm>
                <a:off x="150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4" name="Rectangle 923"/>
              <p:cNvSpPr/>
              <p:nvPr userDrawn="1"/>
            </p:nvSpPr>
            <p:spPr bwMode="auto">
              <a:xfrm>
                <a:off x="608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5" name="Rectangle 924"/>
              <p:cNvSpPr/>
              <p:nvPr userDrawn="1"/>
            </p:nvSpPr>
            <p:spPr bwMode="auto">
              <a:xfrm>
                <a:off x="10652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6" name="Rectangle 925"/>
              <p:cNvSpPr/>
              <p:nvPr userDrawn="1"/>
            </p:nvSpPr>
            <p:spPr bwMode="auto">
              <a:xfrm>
                <a:off x="15224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7" name="Rectangle 926"/>
              <p:cNvSpPr/>
              <p:nvPr userDrawn="1"/>
            </p:nvSpPr>
            <p:spPr bwMode="auto">
              <a:xfrm>
                <a:off x="19796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8" name="Rectangle 927"/>
              <p:cNvSpPr/>
              <p:nvPr userDrawn="1"/>
            </p:nvSpPr>
            <p:spPr bwMode="auto">
              <a:xfrm>
                <a:off x="2436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9" name="Rectangle 928"/>
              <p:cNvSpPr/>
              <p:nvPr/>
            </p:nvSpPr>
            <p:spPr bwMode="auto">
              <a:xfrm>
                <a:off x="2894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0" name="Rectangle 929"/>
              <p:cNvSpPr/>
              <p:nvPr userDrawn="1"/>
            </p:nvSpPr>
            <p:spPr bwMode="auto">
              <a:xfrm>
                <a:off x="33512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1" name="Rectangle 930"/>
              <p:cNvSpPr/>
              <p:nvPr userDrawn="1"/>
            </p:nvSpPr>
            <p:spPr bwMode="auto">
              <a:xfrm>
                <a:off x="38084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2" name="Rectangle 931"/>
              <p:cNvSpPr/>
              <p:nvPr userDrawn="1"/>
            </p:nvSpPr>
            <p:spPr bwMode="auto">
              <a:xfrm>
                <a:off x="42656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3" name="Rectangle 932"/>
              <p:cNvSpPr/>
              <p:nvPr userDrawn="1"/>
            </p:nvSpPr>
            <p:spPr bwMode="auto">
              <a:xfrm>
                <a:off x="4722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4" name="Rectangle 933"/>
              <p:cNvSpPr/>
              <p:nvPr userDrawn="1"/>
            </p:nvSpPr>
            <p:spPr bwMode="auto">
              <a:xfrm>
                <a:off x="5180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5" name="Rectangle 934"/>
              <p:cNvSpPr/>
              <p:nvPr userDrawn="1"/>
            </p:nvSpPr>
            <p:spPr bwMode="auto">
              <a:xfrm>
                <a:off x="56372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6" name="Rectangle 935"/>
              <p:cNvSpPr/>
              <p:nvPr/>
            </p:nvSpPr>
            <p:spPr bwMode="auto">
              <a:xfrm>
                <a:off x="60944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7" name="Rectangle 936"/>
              <p:cNvSpPr/>
              <p:nvPr userDrawn="1"/>
            </p:nvSpPr>
            <p:spPr bwMode="auto">
              <a:xfrm>
                <a:off x="65516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8" name="Rectangle 937"/>
              <p:cNvSpPr/>
              <p:nvPr userDrawn="1"/>
            </p:nvSpPr>
            <p:spPr bwMode="auto">
              <a:xfrm>
                <a:off x="7008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9" name="Rectangle 938"/>
              <p:cNvSpPr/>
              <p:nvPr userDrawn="1"/>
            </p:nvSpPr>
            <p:spPr bwMode="auto">
              <a:xfrm>
                <a:off x="7466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0" name="Rectangle 939"/>
              <p:cNvSpPr/>
              <p:nvPr userDrawn="1"/>
            </p:nvSpPr>
            <p:spPr bwMode="auto">
              <a:xfrm>
                <a:off x="79232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1" name="Rectangle 940"/>
              <p:cNvSpPr/>
              <p:nvPr userDrawn="1"/>
            </p:nvSpPr>
            <p:spPr bwMode="auto">
              <a:xfrm>
                <a:off x="83804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2" name="Rectangle 941"/>
              <p:cNvSpPr/>
              <p:nvPr userDrawn="1"/>
            </p:nvSpPr>
            <p:spPr bwMode="auto">
              <a:xfrm>
                <a:off x="88376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3" name="Rectangle 942"/>
              <p:cNvSpPr/>
              <p:nvPr/>
            </p:nvSpPr>
            <p:spPr bwMode="auto">
              <a:xfrm>
                <a:off x="9294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4" name="Rectangle 943"/>
              <p:cNvSpPr/>
              <p:nvPr userDrawn="1"/>
            </p:nvSpPr>
            <p:spPr bwMode="auto">
              <a:xfrm>
                <a:off x="9752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5" name="Rectangle 944"/>
              <p:cNvSpPr/>
              <p:nvPr userDrawn="1"/>
            </p:nvSpPr>
            <p:spPr bwMode="auto">
              <a:xfrm>
                <a:off x="102092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6" name="Rectangle 945"/>
              <p:cNvSpPr/>
              <p:nvPr userDrawn="1"/>
            </p:nvSpPr>
            <p:spPr bwMode="auto">
              <a:xfrm>
                <a:off x="106664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7" name="Rectangle 946"/>
              <p:cNvSpPr/>
              <p:nvPr userDrawn="1"/>
            </p:nvSpPr>
            <p:spPr bwMode="auto">
              <a:xfrm>
                <a:off x="111236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8" name="Rectangle 947"/>
              <p:cNvSpPr/>
              <p:nvPr userDrawn="1"/>
            </p:nvSpPr>
            <p:spPr bwMode="auto">
              <a:xfrm>
                <a:off x="115808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9" name="Rectangle 948"/>
              <p:cNvSpPr/>
              <p:nvPr userDrawn="1"/>
            </p:nvSpPr>
            <p:spPr bwMode="auto">
              <a:xfrm>
                <a:off x="12038012" y="4416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0" name="Rectangle 949"/>
              <p:cNvSpPr/>
              <p:nvPr/>
            </p:nvSpPr>
            <p:spPr bwMode="auto">
              <a:xfrm>
                <a:off x="-306388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1" name="Rectangle 950"/>
              <p:cNvSpPr/>
              <p:nvPr userDrawn="1"/>
            </p:nvSpPr>
            <p:spPr bwMode="auto">
              <a:xfrm>
                <a:off x="150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2" name="Rectangle 951"/>
              <p:cNvSpPr/>
              <p:nvPr userDrawn="1"/>
            </p:nvSpPr>
            <p:spPr bwMode="auto">
              <a:xfrm>
                <a:off x="608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3" name="Rectangle 952"/>
              <p:cNvSpPr/>
              <p:nvPr userDrawn="1"/>
            </p:nvSpPr>
            <p:spPr bwMode="auto">
              <a:xfrm>
                <a:off x="10652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4" name="Rectangle 953"/>
              <p:cNvSpPr/>
              <p:nvPr userDrawn="1"/>
            </p:nvSpPr>
            <p:spPr bwMode="auto">
              <a:xfrm>
                <a:off x="15224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5" name="Rectangle 954"/>
              <p:cNvSpPr/>
              <p:nvPr userDrawn="1"/>
            </p:nvSpPr>
            <p:spPr bwMode="auto">
              <a:xfrm>
                <a:off x="19796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6" name="Rectangle 955"/>
              <p:cNvSpPr/>
              <p:nvPr userDrawn="1"/>
            </p:nvSpPr>
            <p:spPr bwMode="auto">
              <a:xfrm>
                <a:off x="2436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7" name="Rectangle 956"/>
              <p:cNvSpPr/>
              <p:nvPr/>
            </p:nvSpPr>
            <p:spPr bwMode="auto">
              <a:xfrm>
                <a:off x="2894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8" name="Rectangle 957"/>
              <p:cNvSpPr/>
              <p:nvPr userDrawn="1"/>
            </p:nvSpPr>
            <p:spPr bwMode="auto">
              <a:xfrm>
                <a:off x="33512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9" name="Rectangle 958"/>
              <p:cNvSpPr/>
              <p:nvPr userDrawn="1"/>
            </p:nvSpPr>
            <p:spPr bwMode="auto">
              <a:xfrm>
                <a:off x="38084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0" name="Rectangle 959"/>
              <p:cNvSpPr/>
              <p:nvPr userDrawn="1"/>
            </p:nvSpPr>
            <p:spPr bwMode="auto">
              <a:xfrm>
                <a:off x="42656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1" name="Rectangle 960"/>
              <p:cNvSpPr/>
              <p:nvPr userDrawn="1"/>
            </p:nvSpPr>
            <p:spPr bwMode="auto">
              <a:xfrm>
                <a:off x="4722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2" name="Rectangle 961"/>
              <p:cNvSpPr/>
              <p:nvPr userDrawn="1"/>
            </p:nvSpPr>
            <p:spPr bwMode="auto">
              <a:xfrm>
                <a:off x="5180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3" name="Rectangle 962"/>
              <p:cNvSpPr/>
              <p:nvPr userDrawn="1"/>
            </p:nvSpPr>
            <p:spPr bwMode="auto">
              <a:xfrm>
                <a:off x="56372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4" name="Rectangle 963"/>
              <p:cNvSpPr/>
              <p:nvPr/>
            </p:nvSpPr>
            <p:spPr bwMode="auto">
              <a:xfrm>
                <a:off x="60944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5" name="Rectangle 964"/>
              <p:cNvSpPr/>
              <p:nvPr userDrawn="1"/>
            </p:nvSpPr>
            <p:spPr bwMode="auto">
              <a:xfrm>
                <a:off x="65516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6" name="Rectangle 965"/>
              <p:cNvSpPr/>
              <p:nvPr userDrawn="1"/>
            </p:nvSpPr>
            <p:spPr bwMode="auto">
              <a:xfrm>
                <a:off x="7008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7" name="Rectangle 966"/>
              <p:cNvSpPr/>
              <p:nvPr userDrawn="1"/>
            </p:nvSpPr>
            <p:spPr bwMode="auto">
              <a:xfrm>
                <a:off x="7466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8" name="Rectangle 967"/>
              <p:cNvSpPr/>
              <p:nvPr userDrawn="1"/>
            </p:nvSpPr>
            <p:spPr bwMode="auto">
              <a:xfrm>
                <a:off x="79232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9" name="Rectangle 968"/>
              <p:cNvSpPr/>
              <p:nvPr userDrawn="1"/>
            </p:nvSpPr>
            <p:spPr bwMode="auto">
              <a:xfrm>
                <a:off x="83804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0" name="Rectangle 969"/>
              <p:cNvSpPr/>
              <p:nvPr userDrawn="1"/>
            </p:nvSpPr>
            <p:spPr bwMode="auto">
              <a:xfrm>
                <a:off x="88376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1" name="Rectangle 970"/>
              <p:cNvSpPr/>
              <p:nvPr/>
            </p:nvSpPr>
            <p:spPr bwMode="auto">
              <a:xfrm>
                <a:off x="9294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2" name="Rectangle 971"/>
              <p:cNvSpPr/>
              <p:nvPr userDrawn="1"/>
            </p:nvSpPr>
            <p:spPr bwMode="auto">
              <a:xfrm>
                <a:off x="9752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3" name="Rectangle 972"/>
              <p:cNvSpPr/>
              <p:nvPr userDrawn="1"/>
            </p:nvSpPr>
            <p:spPr bwMode="auto">
              <a:xfrm>
                <a:off x="102092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4" name="Rectangle 973"/>
              <p:cNvSpPr/>
              <p:nvPr userDrawn="1"/>
            </p:nvSpPr>
            <p:spPr bwMode="auto">
              <a:xfrm>
                <a:off x="106664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5" name="Rectangle 974"/>
              <p:cNvSpPr/>
              <p:nvPr userDrawn="1"/>
            </p:nvSpPr>
            <p:spPr bwMode="auto">
              <a:xfrm>
                <a:off x="111236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6" name="Rectangle 975"/>
              <p:cNvSpPr/>
              <p:nvPr userDrawn="1"/>
            </p:nvSpPr>
            <p:spPr bwMode="auto">
              <a:xfrm>
                <a:off x="115808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7" name="Rectangle 976"/>
              <p:cNvSpPr/>
              <p:nvPr userDrawn="1"/>
            </p:nvSpPr>
            <p:spPr bwMode="auto">
              <a:xfrm>
                <a:off x="12038012" y="48737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8" name="Rectangle 977"/>
              <p:cNvSpPr/>
              <p:nvPr/>
            </p:nvSpPr>
            <p:spPr bwMode="auto">
              <a:xfrm>
                <a:off x="-306388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9" name="Rectangle 978"/>
              <p:cNvSpPr/>
              <p:nvPr userDrawn="1"/>
            </p:nvSpPr>
            <p:spPr bwMode="auto">
              <a:xfrm>
                <a:off x="150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0" name="Rectangle 979"/>
              <p:cNvSpPr/>
              <p:nvPr userDrawn="1"/>
            </p:nvSpPr>
            <p:spPr bwMode="auto">
              <a:xfrm>
                <a:off x="608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1" name="Rectangle 980"/>
              <p:cNvSpPr/>
              <p:nvPr userDrawn="1"/>
            </p:nvSpPr>
            <p:spPr bwMode="auto">
              <a:xfrm>
                <a:off x="10652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2" name="Rectangle 981"/>
              <p:cNvSpPr/>
              <p:nvPr userDrawn="1"/>
            </p:nvSpPr>
            <p:spPr bwMode="auto">
              <a:xfrm>
                <a:off x="15224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3" name="Rectangle 982"/>
              <p:cNvSpPr/>
              <p:nvPr userDrawn="1"/>
            </p:nvSpPr>
            <p:spPr bwMode="auto">
              <a:xfrm>
                <a:off x="19796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4" name="Rectangle 983"/>
              <p:cNvSpPr/>
              <p:nvPr userDrawn="1"/>
            </p:nvSpPr>
            <p:spPr bwMode="auto">
              <a:xfrm>
                <a:off x="2436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5" name="Rectangle 984"/>
              <p:cNvSpPr/>
              <p:nvPr/>
            </p:nvSpPr>
            <p:spPr bwMode="auto">
              <a:xfrm>
                <a:off x="2894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6" name="Rectangle 985"/>
              <p:cNvSpPr/>
              <p:nvPr userDrawn="1"/>
            </p:nvSpPr>
            <p:spPr bwMode="auto">
              <a:xfrm>
                <a:off x="33512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7" name="Rectangle 986"/>
              <p:cNvSpPr/>
              <p:nvPr userDrawn="1"/>
            </p:nvSpPr>
            <p:spPr bwMode="auto">
              <a:xfrm>
                <a:off x="38084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8" name="Rectangle 987"/>
              <p:cNvSpPr/>
              <p:nvPr userDrawn="1"/>
            </p:nvSpPr>
            <p:spPr bwMode="auto">
              <a:xfrm>
                <a:off x="42656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9" name="Rectangle 988"/>
              <p:cNvSpPr/>
              <p:nvPr userDrawn="1"/>
            </p:nvSpPr>
            <p:spPr bwMode="auto">
              <a:xfrm>
                <a:off x="4722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0" name="Rectangle 989"/>
              <p:cNvSpPr/>
              <p:nvPr userDrawn="1"/>
            </p:nvSpPr>
            <p:spPr bwMode="auto">
              <a:xfrm>
                <a:off x="5180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1" name="Rectangle 990"/>
              <p:cNvSpPr/>
              <p:nvPr userDrawn="1"/>
            </p:nvSpPr>
            <p:spPr bwMode="auto">
              <a:xfrm>
                <a:off x="56372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2" name="Rectangle 991"/>
              <p:cNvSpPr/>
              <p:nvPr/>
            </p:nvSpPr>
            <p:spPr bwMode="auto">
              <a:xfrm>
                <a:off x="60944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3" name="Rectangle 992"/>
              <p:cNvSpPr/>
              <p:nvPr userDrawn="1"/>
            </p:nvSpPr>
            <p:spPr bwMode="auto">
              <a:xfrm>
                <a:off x="65516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4" name="Rectangle 993"/>
              <p:cNvSpPr/>
              <p:nvPr userDrawn="1"/>
            </p:nvSpPr>
            <p:spPr bwMode="auto">
              <a:xfrm>
                <a:off x="7008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5" name="Rectangle 994"/>
              <p:cNvSpPr/>
              <p:nvPr userDrawn="1"/>
            </p:nvSpPr>
            <p:spPr bwMode="auto">
              <a:xfrm>
                <a:off x="7466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6" name="Rectangle 995"/>
              <p:cNvSpPr/>
              <p:nvPr userDrawn="1"/>
            </p:nvSpPr>
            <p:spPr bwMode="auto">
              <a:xfrm>
                <a:off x="79232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7" name="Rectangle 996"/>
              <p:cNvSpPr/>
              <p:nvPr userDrawn="1"/>
            </p:nvSpPr>
            <p:spPr bwMode="auto">
              <a:xfrm>
                <a:off x="83804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8" name="Rectangle 997"/>
              <p:cNvSpPr/>
              <p:nvPr userDrawn="1"/>
            </p:nvSpPr>
            <p:spPr bwMode="auto">
              <a:xfrm>
                <a:off x="88376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9" name="Rectangle 998"/>
              <p:cNvSpPr/>
              <p:nvPr/>
            </p:nvSpPr>
            <p:spPr bwMode="auto">
              <a:xfrm>
                <a:off x="9294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0" name="Rectangle 999"/>
              <p:cNvSpPr/>
              <p:nvPr userDrawn="1"/>
            </p:nvSpPr>
            <p:spPr bwMode="auto">
              <a:xfrm>
                <a:off x="9752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1" name="Rectangle 1000"/>
              <p:cNvSpPr/>
              <p:nvPr userDrawn="1"/>
            </p:nvSpPr>
            <p:spPr bwMode="auto">
              <a:xfrm>
                <a:off x="102092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2" name="Rectangle 1001"/>
              <p:cNvSpPr/>
              <p:nvPr userDrawn="1"/>
            </p:nvSpPr>
            <p:spPr bwMode="auto">
              <a:xfrm>
                <a:off x="106664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3" name="Rectangle 1002"/>
              <p:cNvSpPr/>
              <p:nvPr userDrawn="1"/>
            </p:nvSpPr>
            <p:spPr bwMode="auto">
              <a:xfrm>
                <a:off x="111236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4" name="Rectangle 1003"/>
              <p:cNvSpPr/>
              <p:nvPr userDrawn="1"/>
            </p:nvSpPr>
            <p:spPr bwMode="auto">
              <a:xfrm>
                <a:off x="115808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5" name="Rectangle 1004"/>
              <p:cNvSpPr/>
              <p:nvPr userDrawn="1"/>
            </p:nvSpPr>
            <p:spPr bwMode="auto">
              <a:xfrm>
                <a:off x="12038012" y="53309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6" name="Rectangle 1005"/>
              <p:cNvSpPr/>
              <p:nvPr/>
            </p:nvSpPr>
            <p:spPr bwMode="auto">
              <a:xfrm>
                <a:off x="-306388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7" name="Rectangle 1006"/>
              <p:cNvSpPr/>
              <p:nvPr userDrawn="1"/>
            </p:nvSpPr>
            <p:spPr bwMode="auto">
              <a:xfrm>
                <a:off x="150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8" name="Rectangle 1007"/>
              <p:cNvSpPr/>
              <p:nvPr userDrawn="1"/>
            </p:nvSpPr>
            <p:spPr bwMode="auto">
              <a:xfrm>
                <a:off x="608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9" name="Rectangle 1008"/>
              <p:cNvSpPr/>
              <p:nvPr userDrawn="1"/>
            </p:nvSpPr>
            <p:spPr bwMode="auto">
              <a:xfrm>
                <a:off x="10652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0" name="Rectangle 1009"/>
              <p:cNvSpPr/>
              <p:nvPr userDrawn="1"/>
            </p:nvSpPr>
            <p:spPr bwMode="auto">
              <a:xfrm>
                <a:off x="15224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1" name="Rectangle 1010"/>
              <p:cNvSpPr/>
              <p:nvPr userDrawn="1"/>
            </p:nvSpPr>
            <p:spPr bwMode="auto">
              <a:xfrm>
                <a:off x="19796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2" name="Rectangle 1011"/>
              <p:cNvSpPr/>
              <p:nvPr userDrawn="1"/>
            </p:nvSpPr>
            <p:spPr bwMode="auto">
              <a:xfrm>
                <a:off x="2436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3" name="Rectangle 1012"/>
              <p:cNvSpPr/>
              <p:nvPr/>
            </p:nvSpPr>
            <p:spPr bwMode="auto">
              <a:xfrm>
                <a:off x="2894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4" name="Rectangle 1013"/>
              <p:cNvSpPr/>
              <p:nvPr userDrawn="1"/>
            </p:nvSpPr>
            <p:spPr bwMode="auto">
              <a:xfrm>
                <a:off x="33512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5" name="Rectangle 1014"/>
              <p:cNvSpPr/>
              <p:nvPr userDrawn="1"/>
            </p:nvSpPr>
            <p:spPr bwMode="auto">
              <a:xfrm>
                <a:off x="38084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6" name="Rectangle 1015"/>
              <p:cNvSpPr/>
              <p:nvPr userDrawn="1"/>
            </p:nvSpPr>
            <p:spPr bwMode="auto">
              <a:xfrm>
                <a:off x="42656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7" name="Rectangle 1016"/>
              <p:cNvSpPr/>
              <p:nvPr userDrawn="1"/>
            </p:nvSpPr>
            <p:spPr bwMode="auto">
              <a:xfrm>
                <a:off x="4722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8" name="Rectangle 1017"/>
              <p:cNvSpPr/>
              <p:nvPr userDrawn="1"/>
            </p:nvSpPr>
            <p:spPr bwMode="auto">
              <a:xfrm>
                <a:off x="5180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9" name="Rectangle 1018"/>
              <p:cNvSpPr/>
              <p:nvPr userDrawn="1"/>
            </p:nvSpPr>
            <p:spPr bwMode="auto">
              <a:xfrm>
                <a:off x="56372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0" name="Rectangle 1019"/>
              <p:cNvSpPr/>
              <p:nvPr/>
            </p:nvSpPr>
            <p:spPr bwMode="auto">
              <a:xfrm>
                <a:off x="60944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1" name="Rectangle 1020"/>
              <p:cNvSpPr/>
              <p:nvPr userDrawn="1"/>
            </p:nvSpPr>
            <p:spPr bwMode="auto">
              <a:xfrm>
                <a:off x="65516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2" name="Rectangle 1021"/>
              <p:cNvSpPr/>
              <p:nvPr userDrawn="1"/>
            </p:nvSpPr>
            <p:spPr bwMode="auto">
              <a:xfrm>
                <a:off x="7008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3" name="Rectangle 1022"/>
              <p:cNvSpPr/>
              <p:nvPr userDrawn="1"/>
            </p:nvSpPr>
            <p:spPr bwMode="auto">
              <a:xfrm>
                <a:off x="7466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4" name="Rectangle 1023"/>
              <p:cNvSpPr/>
              <p:nvPr userDrawn="1"/>
            </p:nvSpPr>
            <p:spPr bwMode="auto">
              <a:xfrm>
                <a:off x="79232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5" name="Rectangle 1024"/>
              <p:cNvSpPr/>
              <p:nvPr userDrawn="1"/>
            </p:nvSpPr>
            <p:spPr bwMode="auto">
              <a:xfrm>
                <a:off x="83804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6" name="Rectangle 1025"/>
              <p:cNvSpPr/>
              <p:nvPr userDrawn="1"/>
            </p:nvSpPr>
            <p:spPr bwMode="auto">
              <a:xfrm>
                <a:off x="88376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7" name="Rectangle 1026"/>
              <p:cNvSpPr/>
              <p:nvPr/>
            </p:nvSpPr>
            <p:spPr bwMode="auto">
              <a:xfrm>
                <a:off x="9294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8" name="Rectangle 1027"/>
              <p:cNvSpPr/>
              <p:nvPr userDrawn="1"/>
            </p:nvSpPr>
            <p:spPr bwMode="auto">
              <a:xfrm>
                <a:off x="9752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9" name="Rectangle 1028"/>
              <p:cNvSpPr/>
              <p:nvPr userDrawn="1"/>
            </p:nvSpPr>
            <p:spPr bwMode="auto">
              <a:xfrm>
                <a:off x="102092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0" name="Rectangle 1029"/>
              <p:cNvSpPr/>
              <p:nvPr userDrawn="1"/>
            </p:nvSpPr>
            <p:spPr bwMode="auto">
              <a:xfrm>
                <a:off x="106664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1" name="Rectangle 1030"/>
              <p:cNvSpPr/>
              <p:nvPr userDrawn="1"/>
            </p:nvSpPr>
            <p:spPr bwMode="auto">
              <a:xfrm>
                <a:off x="111236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2" name="Rectangle 1031"/>
              <p:cNvSpPr/>
              <p:nvPr userDrawn="1"/>
            </p:nvSpPr>
            <p:spPr bwMode="auto">
              <a:xfrm>
                <a:off x="115808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3" name="Rectangle 1032"/>
              <p:cNvSpPr/>
              <p:nvPr userDrawn="1"/>
            </p:nvSpPr>
            <p:spPr bwMode="auto">
              <a:xfrm>
                <a:off x="12038012" y="57881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4" name="Rectangle 1033"/>
              <p:cNvSpPr/>
              <p:nvPr/>
            </p:nvSpPr>
            <p:spPr bwMode="auto">
              <a:xfrm>
                <a:off x="-306388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5" name="Rectangle 1034"/>
              <p:cNvSpPr/>
              <p:nvPr userDrawn="1"/>
            </p:nvSpPr>
            <p:spPr bwMode="auto">
              <a:xfrm>
                <a:off x="150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6" name="Rectangle 1035"/>
              <p:cNvSpPr/>
              <p:nvPr userDrawn="1"/>
            </p:nvSpPr>
            <p:spPr bwMode="auto">
              <a:xfrm>
                <a:off x="608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7" name="Rectangle 1036"/>
              <p:cNvSpPr/>
              <p:nvPr userDrawn="1"/>
            </p:nvSpPr>
            <p:spPr bwMode="auto">
              <a:xfrm>
                <a:off x="10652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8" name="Rectangle 1037"/>
              <p:cNvSpPr/>
              <p:nvPr userDrawn="1"/>
            </p:nvSpPr>
            <p:spPr bwMode="auto">
              <a:xfrm>
                <a:off x="15224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9" name="Rectangle 1038"/>
              <p:cNvSpPr/>
              <p:nvPr userDrawn="1"/>
            </p:nvSpPr>
            <p:spPr bwMode="auto">
              <a:xfrm>
                <a:off x="19796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0" name="Rectangle 1039"/>
              <p:cNvSpPr/>
              <p:nvPr userDrawn="1"/>
            </p:nvSpPr>
            <p:spPr bwMode="auto">
              <a:xfrm>
                <a:off x="2436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1" name="Rectangle 1040"/>
              <p:cNvSpPr/>
              <p:nvPr/>
            </p:nvSpPr>
            <p:spPr bwMode="auto">
              <a:xfrm>
                <a:off x="2894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2" name="Rectangle 1041"/>
              <p:cNvSpPr/>
              <p:nvPr userDrawn="1"/>
            </p:nvSpPr>
            <p:spPr bwMode="auto">
              <a:xfrm>
                <a:off x="33512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3" name="Rectangle 1042"/>
              <p:cNvSpPr/>
              <p:nvPr userDrawn="1"/>
            </p:nvSpPr>
            <p:spPr bwMode="auto">
              <a:xfrm>
                <a:off x="38084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4" name="Rectangle 1043"/>
              <p:cNvSpPr/>
              <p:nvPr userDrawn="1"/>
            </p:nvSpPr>
            <p:spPr bwMode="auto">
              <a:xfrm>
                <a:off x="42656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5" name="Rectangle 1044"/>
              <p:cNvSpPr/>
              <p:nvPr userDrawn="1"/>
            </p:nvSpPr>
            <p:spPr bwMode="auto">
              <a:xfrm>
                <a:off x="4722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6" name="Rectangle 1045"/>
              <p:cNvSpPr/>
              <p:nvPr userDrawn="1"/>
            </p:nvSpPr>
            <p:spPr bwMode="auto">
              <a:xfrm>
                <a:off x="5180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7" name="Rectangle 1046"/>
              <p:cNvSpPr/>
              <p:nvPr userDrawn="1"/>
            </p:nvSpPr>
            <p:spPr bwMode="auto">
              <a:xfrm>
                <a:off x="56372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8" name="Rectangle 1047"/>
              <p:cNvSpPr/>
              <p:nvPr/>
            </p:nvSpPr>
            <p:spPr bwMode="auto">
              <a:xfrm>
                <a:off x="60944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9" name="Rectangle 1048"/>
              <p:cNvSpPr/>
              <p:nvPr userDrawn="1"/>
            </p:nvSpPr>
            <p:spPr bwMode="auto">
              <a:xfrm>
                <a:off x="65516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0" name="Rectangle 1049"/>
              <p:cNvSpPr/>
              <p:nvPr userDrawn="1"/>
            </p:nvSpPr>
            <p:spPr bwMode="auto">
              <a:xfrm>
                <a:off x="7008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1" name="Rectangle 1050"/>
              <p:cNvSpPr/>
              <p:nvPr userDrawn="1"/>
            </p:nvSpPr>
            <p:spPr bwMode="auto">
              <a:xfrm>
                <a:off x="7466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2" name="Rectangle 1051"/>
              <p:cNvSpPr/>
              <p:nvPr userDrawn="1"/>
            </p:nvSpPr>
            <p:spPr bwMode="auto">
              <a:xfrm>
                <a:off x="79232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3" name="Rectangle 1052"/>
              <p:cNvSpPr/>
              <p:nvPr userDrawn="1"/>
            </p:nvSpPr>
            <p:spPr bwMode="auto">
              <a:xfrm>
                <a:off x="83804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4" name="Rectangle 1053"/>
              <p:cNvSpPr/>
              <p:nvPr userDrawn="1"/>
            </p:nvSpPr>
            <p:spPr bwMode="auto">
              <a:xfrm>
                <a:off x="88376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5" name="Rectangle 1054"/>
              <p:cNvSpPr/>
              <p:nvPr/>
            </p:nvSpPr>
            <p:spPr bwMode="auto">
              <a:xfrm>
                <a:off x="9294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6" name="Rectangle 1055"/>
              <p:cNvSpPr/>
              <p:nvPr userDrawn="1"/>
            </p:nvSpPr>
            <p:spPr bwMode="auto">
              <a:xfrm>
                <a:off x="9752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7" name="Rectangle 1056"/>
              <p:cNvSpPr/>
              <p:nvPr userDrawn="1"/>
            </p:nvSpPr>
            <p:spPr bwMode="auto">
              <a:xfrm>
                <a:off x="102092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8" name="Rectangle 1057"/>
              <p:cNvSpPr/>
              <p:nvPr userDrawn="1"/>
            </p:nvSpPr>
            <p:spPr bwMode="auto">
              <a:xfrm>
                <a:off x="106664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9" name="Rectangle 1058"/>
              <p:cNvSpPr/>
              <p:nvPr userDrawn="1"/>
            </p:nvSpPr>
            <p:spPr bwMode="auto">
              <a:xfrm>
                <a:off x="111236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0" name="Rectangle 1059"/>
              <p:cNvSpPr/>
              <p:nvPr userDrawn="1"/>
            </p:nvSpPr>
            <p:spPr bwMode="auto">
              <a:xfrm>
                <a:off x="115808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1" name="Rectangle 1060"/>
              <p:cNvSpPr/>
              <p:nvPr userDrawn="1"/>
            </p:nvSpPr>
            <p:spPr bwMode="auto">
              <a:xfrm>
                <a:off x="12038012" y="62453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2" name="Rectangle 1061"/>
              <p:cNvSpPr/>
              <p:nvPr/>
            </p:nvSpPr>
            <p:spPr bwMode="auto">
              <a:xfrm>
                <a:off x="-306388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3" name="Rectangle 1062"/>
              <p:cNvSpPr/>
              <p:nvPr userDrawn="1"/>
            </p:nvSpPr>
            <p:spPr bwMode="auto">
              <a:xfrm>
                <a:off x="150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4" name="Rectangle 1063"/>
              <p:cNvSpPr/>
              <p:nvPr userDrawn="1"/>
            </p:nvSpPr>
            <p:spPr bwMode="auto">
              <a:xfrm>
                <a:off x="608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5" name="Rectangle 1064"/>
              <p:cNvSpPr/>
              <p:nvPr userDrawn="1"/>
            </p:nvSpPr>
            <p:spPr bwMode="auto">
              <a:xfrm>
                <a:off x="10652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6" name="Rectangle 1065"/>
              <p:cNvSpPr/>
              <p:nvPr userDrawn="1"/>
            </p:nvSpPr>
            <p:spPr bwMode="auto">
              <a:xfrm>
                <a:off x="15224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7" name="Rectangle 1066"/>
              <p:cNvSpPr/>
              <p:nvPr userDrawn="1"/>
            </p:nvSpPr>
            <p:spPr bwMode="auto">
              <a:xfrm>
                <a:off x="19796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8" name="Rectangle 1067"/>
              <p:cNvSpPr/>
              <p:nvPr userDrawn="1"/>
            </p:nvSpPr>
            <p:spPr bwMode="auto">
              <a:xfrm>
                <a:off x="2436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9" name="Rectangle 1068"/>
              <p:cNvSpPr/>
              <p:nvPr/>
            </p:nvSpPr>
            <p:spPr bwMode="auto">
              <a:xfrm>
                <a:off x="2894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0" name="Rectangle 1069"/>
              <p:cNvSpPr/>
              <p:nvPr userDrawn="1"/>
            </p:nvSpPr>
            <p:spPr bwMode="auto">
              <a:xfrm>
                <a:off x="33512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1" name="Rectangle 1070"/>
              <p:cNvSpPr/>
              <p:nvPr userDrawn="1"/>
            </p:nvSpPr>
            <p:spPr bwMode="auto">
              <a:xfrm>
                <a:off x="38084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2" name="Rectangle 1071"/>
              <p:cNvSpPr/>
              <p:nvPr userDrawn="1"/>
            </p:nvSpPr>
            <p:spPr bwMode="auto">
              <a:xfrm>
                <a:off x="42656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3" name="Rectangle 1072"/>
              <p:cNvSpPr/>
              <p:nvPr userDrawn="1"/>
            </p:nvSpPr>
            <p:spPr bwMode="auto">
              <a:xfrm>
                <a:off x="4722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4" name="Rectangle 1073"/>
              <p:cNvSpPr/>
              <p:nvPr userDrawn="1"/>
            </p:nvSpPr>
            <p:spPr bwMode="auto">
              <a:xfrm>
                <a:off x="5180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5" name="Rectangle 1074"/>
              <p:cNvSpPr/>
              <p:nvPr userDrawn="1"/>
            </p:nvSpPr>
            <p:spPr bwMode="auto">
              <a:xfrm>
                <a:off x="56372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6" name="Rectangle 1075"/>
              <p:cNvSpPr/>
              <p:nvPr/>
            </p:nvSpPr>
            <p:spPr bwMode="auto">
              <a:xfrm>
                <a:off x="60944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7" name="Rectangle 1076"/>
              <p:cNvSpPr/>
              <p:nvPr userDrawn="1"/>
            </p:nvSpPr>
            <p:spPr bwMode="auto">
              <a:xfrm>
                <a:off x="65516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8" name="Rectangle 1077"/>
              <p:cNvSpPr/>
              <p:nvPr userDrawn="1"/>
            </p:nvSpPr>
            <p:spPr bwMode="auto">
              <a:xfrm>
                <a:off x="7008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9" name="Rectangle 1078"/>
              <p:cNvSpPr/>
              <p:nvPr userDrawn="1"/>
            </p:nvSpPr>
            <p:spPr bwMode="auto">
              <a:xfrm>
                <a:off x="7466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0" name="Rectangle 1079"/>
              <p:cNvSpPr/>
              <p:nvPr userDrawn="1"/>
            </p:nvSpPr>
            <p:spPr bwMode="auto">
              <a:xfrm>
                <a:off x="79232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1" name="Rectangle 1080"/>
              <p:cNvSpPr/>
              <p:nvPr userDrawn="1"/>
            </p:nvSpPr>
            <p:spPr bwMode="auto">
              <a:xfrm>
                <a:off x="83804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2" name="Rectangle 1081"/>
              <p:cNvSpPr/>
              <p:nvPr userDrawn="1"/>
            </p:nvSpPr>
            <p:spPr bwMode="auto">
              <a:xfrm>
                <a:off x="88376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3" name="Rectangle 1082"/>
              <p:cNvSpPr/>
              <p:nvPr/>
            </p:nvSpPr>
            <p:spPr bwMode="auto">
              <a:xfrm>
                <a:off x="9294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4" name="Rectangle 1083"/>
              <p:cNvSpPr/>
              <p:nvPr userDrawn="1"/>
            </p:nvSpPr>
            <p:spPr bwMode="auto">
              <a:xfrm>
                <a:off x="9752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5" name="Rectangle 1084"/>
              <p:cNvSpPr/>
              <p:nvPr userDrawn="1"/>
            </p:nvSpPr>
            <p:spPr bwMode="auto">
              <a:xfrm>
                <a:off x="102092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6" name="Rectangle 1085"/>
              <p:cNvSpPr/>
              <p:nvPr userDrawn="1"/>
            </p:nvSpPr>
            <p:spPr bwMode="auto">
              <a:xfrm>
                <a:off x="106664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7" name="Rectangle 1086"/>
              <p:cNvSpPr/>
              <p:nvPr userDrawn="1"/>
            </p:nvSpPr>
            <p:spPr bwMode="auto">
              <a:xfrm>
                <a:off x="111236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8" name="Rectangle 1087"/>
              <p:cNvSpPr/>
              <p:nvPr userDrawn="1"/>
            </p:nvSpPr>
            <p:spPr bwMode="auto">
              <a:xfrm>
                <a:off x="115808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9" name="Rectangle 1088"/>
              <p:cNvSpPr/>
              <p:nvPr userDrawn="1"/>
            </p:nvSpPr>
            <p:spPr bwMode="auto">
              <a:xfrm>
                <a:off x="12038012" y="6702552"/>
                <a:ext cx="45720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574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</p:grpSp>
        <p:grpSp>
          <p:nvGrpSpPr>
            <p:cNvPr id="1114" name="grid lines - 1&quot; - horizontal"/>
            <p:cNvGrpSpPr/>
            <p:nvPr userDrawn="1"/>
          </p:nvGrpSpPr>
          <p:grpSpPr>
            <a:xfrm>
              <a:off x="-304396" y="-228600"/>
              <a:ext cx="12801600" cy="7315200"/>
              <a:chOff x="-304396" y="-228600"/>
              <a:chExt cx="12801600" cy="7315200"/>
            </a:xfrm>
          </p:grpSpPr>
          <p:cxnSp>
            <p:nvCxnSpPr>
              <p:cNvPr id="1105" name="Straight Connector 1104"/>
              <p:cNvCxnSpPr/>
              <p:nvPr userDrawn="1"/>
            </p:nvCxnSpPr>
            <p:spPr>
              <a:xfrm rot="16200000" flipV="1">
                <a:off x="6096404" y="-29718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5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6" name="Straight Connector 1105"/>
              <p:cNvCxnSpPr/>
              <p:nvPr userDrawn="1"/>
            </p:nvCxnSpPr>
            <p:spPr>
              <a:xfrm rot="16200000" flipV="1">
                <a:off x="6096404" y="-20574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7" name="Straight Connector 1106"/>
              <p:cNvCxnSpPr/>
              <p:nvPr userDrawn="1"/>
            </p:nvCxnSpPr>
            <p:spPr>
              <a:xfrm rot="16200000" flipV="1">
                <a:off x="6096404" y="-11430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8" name="Straight Connector 1107"/>
              <p:cNvCxnSpPr/>
              <p:nvPr userDrawn="1"/>
            </p:nvCxnSpPr>
            <p:spPr>
              <a:xfrm rot="16200000" flipV="1">
                <a:off x="6096404" y="-2286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9" name="Straight Connector 1108"/>
              <p:cNvCxnSpPr/>
              <p:nvPr userDrawn="1"/>
            </p:nvCxnSpPr>
            <p:spPr>
              <a:xfrm rot="16200000" flipV="1">
                <a:off x="6096404" y="6858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0" name="Straight Connector 1109"/>
              <p:cNvCxnSpPr/>
              <p:nvPr userDrawn="1"/>
            </p:nvCxnSpPr>
            <p:spPr>
              <a:xfrm rot="16200000" flipV="1">
                <a:off x="6096404" y="-38862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1" name="Straight Connector 1110"/>
              <p:cNvCxnSpPr/>
              <p:nvPr userDrawn="1"/>
            </p:nvCxnSpPr>
            <p:spPr>
              <a:xfrm rot="16200000" flipV="1">
                <a:off x="6096404" y="-48006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2" name="Straight Connector 1111"/>
              <p:cNvCxnSpPr/>
              <p:nvPr userDrawn="1"/>
            </p:nvCxnSpPr>
            <p:spPr>
              <a:xfrm rot="16200000" flipV="1">
                <a:off x="6096404" y="-57150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3" name="Straight Connector 1112"/>
              <p:cNvCxnSpPr/>
              <p:nvPr userDrawn="1"/>
            </p:nvCxnSpPr>
            <p:spPr>
              <a:xfrm rot="16200000" flipV="1">
                <a:off x="6096404" y="-6629400"/>
                <a:ext cx="0" cy="128016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7" name="grid lines - 1&quot; - vertical"/>
            <p:cNvGrpSpPr/>
            <p:nvPr userDrawn="1"/>
          </p:nvGrpSpPr>
          <p:grpSpPr>
            <a:xfrm>
              <a:off x="-304396" y="-228600"/>
              <a:ext cx="12799608" cy="7315200"/>
              <a:chOff x="-304396" y="-228600"/>
              <a:chExt cx="12799608" cy="7315200"/>
            </a:xfrm>
          </p:grpSpPr>
          <p:cxnSp>
            <p:nvCxnSpPr>
              <p:cNvPr id="1091" name="Straight Connector 1090"/>
              <p:cNvCxnSpPr/>
              <p:nvPr userDrawn="1"/>
            </p:nvCxnSpPr>
            <p:spPr>
              <a:xfrm>
                <a:off x="6096404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5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3" name="Straight Connector 1092"/>
              <p:cNvCxnSpPr/>
              <p:nvPr userDrawn="1"/>
            </p:nvCxnSpPr>
            <p:spPr>
              <a:xfrm>
                <a:off x="8840600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4" name="Straight Connector 1093"/>
              <p:cNvCxnSpPr/>
              <p:nvPr userDrawn="1"/>
            </p:nvCxnSpPr>
            <p:spPr>
              <a:xfrm>
                <a:off x="7011136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5" name="Straight Connector 1094"/>
              <p:cNvCxnSpPr/>
              <p:nvPr userDrawn="1"/>
            </p:nvCxnSpPr>
            <p:spPr>
              <a:xfrm>
                <a:off x="7925868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6" name="Straight Connector 1095"/>
              <p:cNvCxnSpPr/>
              <p:nvPr userDrawn="1"/>
            </p:nvCxnSpPr>
            <p:spPr>
              <a:xfrm>
                <a:off x="975533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7" name="Straight Connector 1096"/>
              <p:cNvCxnSpPr/>
              <p:nvPr userDrawn="1"/>
            </p:nvCxnSpPr>
            <p:spPr>
              <a:xfrm>
                <a:off x="10670064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8" name="Straight Connector 1097"/>
              <p:cNvCxnSpPr/>
              <p:nvPr userDrawn="1"/>
            </p:nvCxnSpPr>
            <p:spPr>
              <a:xfrm>
                <a:off x="11584794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9" name="Straight Connector 1098"/>
              <p:cNvCxnSpPr/>
              <p:nvPr userDrawn="1"/>
            </p:nvCxnSpPr>
            <p:spPr>
              <a:xfrm>
                <a:off x="518167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0" name="Straight Connector 1099"/>
              <p:cNvCxnSpPr/>
              <p:nvPr userDrawn="1"/>
            </p:nvCxnSpPr>
            <p:spPr>
              <a:xfrm>
                <a:off x="4266940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1" name="Straight Connector 1100"/>
              <p:cNvCxnSpPr/>
              <p:nvPr userDrawn="1"/>
            </p:nvCxnSpPr>
            <p:spPr>
              <a:xfrm>
                <a:off x="3352208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2" name="Straight Connector 1101"/>
              <p:cNvCxnSpPr/>
              <p:nvPr userDrawn="1"/>
            </p:nvCxnSpPr>
            <p:spPr>
              <a:xfrm>
                <a:off x="2437476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3" name="Straight Connector 1102"/>
              <p:cNvCxnSpPr/>
              <p:nvPr userDrawn="1"/>
            </p:nvCxnSpPr>
            <p:spPr>
              <a:xfrm>
                <a:off x="1522744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4" name="Straight Connector 1103"/>
              <p:cNvCxnSpPr/>
              <p:nvPr userDrawn="1"/>
            </p:nvCxnSpPr>
            <p:spPr>
              <a:xfrm>
                <a:off x="60801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5" name="Straight Connector 1114"/>
              <p:cNvCxnSpPr/>
              <p:nvPr userDrawn="1"/>
            </p:nvCxnSpPr>
            <p:spPr>
              <a:xfrm>
                <a:off x="-304396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Straight Connector 1115"/>
              <p:cNvCxnSpPr/>
              <p:nvPr userDrawn="1"/>
            </p:nvCxnSpPr>
            <p:spPr>
              <a:xfrm>
                <a:off x="1249521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3" name="Text Placeholder"/>
          <p:cNvSpPr>
            <a:spLocks noGrp="1"/>
          </p:cNvSpPr>
          <p:nvPr>
            <p:ph type="body" idx="1"/>
          </p:nvPr>
        </p:nvSpPr>
        <p:spPr>
          <a:xfrm>
            <a:off x="456129" y="1084660"/>
            <a:ext cx="8231744" cy="11887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6131" y="317028"/>
            <a:ext cx="8231743" cy="6232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42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  <p:sldLayoutId id="2147483776" r:id="rId24"/>
    <p:sldLayoutId id="2147483777" r:id="rId25"/>
    <p:sldLayoutId id="2147483778" r:id="rId26"/>
    <p:sldLayoutId id="2147483779" r:id="rId27"/>
    <p:sldLayoutId id="2147483780" r:id="rId28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685772" rtl="0" eaLnBrk="1" latinLnBrk="0" hangingPunct="1">
        <a:lnSpc>
          <a:spcPct val="90000"/>
        </a:lnSpc>
        <a:spcBef>
          <a:spcPct val="0"/>
        </a:spcBef>
        <a:buNone/>
        <a:defRPr lang="en-US" sz="4500" b="0" kern="1200" cap="none" spc="-225" baseline="0" dirty="0">
          <a:ln w="3175">
            <a:noFill/>
          </a:ln>
          <a:gradFill flip="none" rotWithShape="1">
            <a:gsLst>
              <a:gs pos="69167">
                <a:schemeClr val="tx2"/>
              </a:gs>
              <a:gs pos="49000">
                <a:schemeClr val="tx2"/>
              </a:gs>
            </a:gsLst>
            <a:lin ang="5400000" scaled="0"/>
            <a:tileRect/>
          </a:gradFill>
          <a:effectLst/>
          <a:latin typeface="Segoe UI Light" pitchFamily="34" charset="0"/>
          <a:ea typeface="+mn-ea"/>
          <a:cs typeface="Arial" charset="0"/>
        </a:defRPr>
      </a:lvl1pPr>
    </p:titleStyle>
    <p:bodyStyle>
      <a:lvl1pPr marL="161925" indent="-161925" algn="l" defTabSz="685772" rtl="0" eaLnBrk="1" latinLnBrk="0" hangingPunct="1">
        <a:lnSpc>
          <a:spcPct val="90000"/>
        </a:lnSpc>
        <a:spcBef>
          <a:spcPct val="20000"/>
        </a:spcBef>
        <a:buClrTx/>
        <a:buSzPct val="90000"/>
        <a:buFont typeface="Arial" pitchFamily="34" charset="0"/>
        <a:buChar char="•"/>
        <a:defRPr sz="180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" pitchFamily="34" charset="0"/>
          <a:ea typeface="+mn-ea"/>
          <a:cs typeface="+mn-cs"/>
        </a:defRPr>
      </a:lvl1pPr>
      <a:lvl2pPr marL="330994" indent="-153591" algn="l" defTabSz="685772" rtl="0" eaLnBrk="1" latinLnBrk="0" hangingPunct="1">
        <a:lnSpc>
          <a:spcPct val="90000"/>
        </a:lnSpc>
        <a:spcBef>
          <a:spcPct val="20000"/>
        </a:spcBef>
        <a:buClrTx/>
        <a:buSzPct val="90000"/>
        <a:buFont typeface="Arial" pitchFamily="34" charset="0"/>
        <a:buChar char="•"/>
        <a:defRPr sz="150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2pPr>
      <a:lvl3pPr marL="500063" indent="-160735" algn="l" defTabSz="685772" rtl="0" eaLnBrk="1" latinLnBrk="0" hangingPunct="1">
        <a:lnSpc>
          <a:spcPct val="90000"/>
        </a:lnSpc>
        <a:spcBef>
          <a:spcPct val="20000"/>
        </a:spcBef>
        <a:buClrTx/>
        <a:buSzPct val="90000"/>
        <a:buFont typeface="Arial" pitchFamily="34" charset="0"/>
        <a:buChar char="•"/>
        <a:defRPr lang="en-US" sz="1350" kern="1200" dirty="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3pPr>
      <a:lvl4pPr marL="636985" indent="-136922" algn="l" defTabSz="685772" rtl="0" eaLnBrk="1" latinLnBrk="0" hangingPunct="1">
        <a:lnSpc>
          <a:spcPct val="90000"/>
        </a:lnSpc>
        <a:spcBef>
          <a:spcPct val="20000"/>
        </a:spcBef>
        <a:buClrTx/>
        <a:buSzPct val="90000"/>
        <a:buFont typeface="Arial" pitchFamily="34" charset="0"/>
        <a:buChar char="•"/>
        <a:defRPr sz="135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4pPr>
      <a:lvl5pPr marL="782241" indent="-136922" algn="l" defTabSz="685772" rtl="0" eaLnBrk="1" latinLnBrk="0" hangingPunct="1">
        <a:lnSpc>
          <a:spcPct val="90000"/>
        </a:lnSpc>
        <a:spcBef>
          <a:spcPct val="20000"/>
        </a:spcBef>
        <a:buClrTx/>
        <a:buSzPct val="90000"/>
        <a:buFont typeface="Arial" pitchFamily="34" charset="0"/>
        <a:buChar char="•"/>
        <a:defRPr sz="135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5pPr>
      <a:lvl6pPr marL="188587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7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1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Relationship Id="rId6" Type="http://schemas.microsoft.com/office/2007/relationships/hdphoto" Target="../media/hdphoto5.wdp"/><Relationship Id="rId5" Type="http://schemas.openxmlformats.org/officeDocument/2006/relationships/image" Target="../media/image13.jpeg"/><Relationship Id="rId10" Type="http://schemas.microsoft.com/office/2007/relationships/hdphoto" Target="../media/hdphoto7.wdp"/><Relationship Id="rId4" Type="http://schemas.openxmlformats.org/officeDocument/2006/relationships/image" Target="../media/image12.jpe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9438" y="1956197"/>
            <a:ext cx="5165124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0" dirty="0" smtClean="0">
                <a:gradFill>
                  <a:gsLst>
                    <a:gs pos="2917">
                      <a:schemeClr val="tx2"/>
                    </a:gs>
                    <a:gs pos="33000">
                      <a:schemeClr val="tx2"/>
                    </a:gs>
                  </a:gsLst>
                  <a:lin ang="5400000" scaled="0"/>
                </a:gradFill>
                <a:latin typeface="Segoe UI Light" pitchFamily="34" charset="0"/>
              </a:rPr>
              <a:t>#</a:t>
            </a:r>
            <a:r>
              <a:rPr lang="en-US" sz="8000" dirty="0" err="1" smtClean="0">
                <a:gradFill>
                  <a:gsLst>
                    <a:gs pos="2917">
                      <a:schemeClr val="tx2"/>
                    </a:gs>
                    <a:gs pos="33000">
                      <a:schemeClr val="tx2"/>
                    </a:gs>
                  </a:gsLst>
                  <a:lin ang="5400000" scaled="0"/>
                </a:gradFill>
                <a:latin typeface="Segoe UI Light" pitchFamily="34" charset="0"/>
              </a:rPr>
              <a:t>kkreativa</a:t>
            </a:r>
            <a:endParaRPr lang="ru-RU" sz="8000" dirty="0" err="1">
              <a:gradFill>
                <a:gsLst>
                  <a:gs pos="2917">
                    <a:schemeClr val="tx2"/>
                  </a:gs>
                  <a:gs pos="33000">
                    <a:schemeClr val="tx2"/>
                  </a:gs>
                </a:gsLst>
                <a:lin ang="5400000" scaled="0"/>
              </a:gradFill>
              <a:latin typeface="Segoe U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81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903" y="633789"/>
            <a:ext cx="7628691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900" dirty="0" smtClean="0"/>
              <a:t>result</a:t>
            </a:r>
            <a:endParaRPr lang="ru-RU" sz="23900" dirty="0"/>
          </a:p>
        </p:txBody>
      </p:sp>
      <p:sp>
        <p:nvSpPr>
          <p:cNvPr id="4" name="Прямоугольник 3"/>
          <p:cNvSpPr/>
          <p:nvPr/>
        </p:nvSpPr>
        <p:spPr>
          <a:xfrm rot="16200000">
            <a:off x="-2038041" y="1860797"/>
            <a:ext cx="50025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</a:rPr>
              <a:t>Research</a:t>
            </a:r>
            <a:endParaRPr lang="ru-RU" sz="96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2247" y="267933"/>
            <a:ext cx="426026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solidFill>
                  <a:schemeClr val="tx2"/>
                </a:solidFill>
              </a:rPr>
              <a:t>REALISTIC</a:t>
            </a:r>
            <a:endParaRPr lang="ru-RU" sz="66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3840" y="434716"/>
            <a:ext cx="255390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/>
              <a:t>R&amp;D</a:t>
            </a:r>
            <a:endParaRPr lang="ru-RU" sz="8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35576" y="1262619"/>
            <a:ext cx="10358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r</a:t>
            </a:r>
            <a:r>
              <a:rPr lang="en-US" sz="4400" dirty="0" smtClean="0">
                <a:solidFill>
                  <a:schemeClr val="bg1"/>
                </a:solidFill>
              </a:rPr>
              <a:t>isk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42248" y="3844800"/>
            <a:ext cx="407201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r</a:t>
            </a:r>
            <a:r>
              <a:rPr lang="en-US" sz="6600" dirty="0" smtClean="0">
                <a:solidFill>
                  <a:schemeClr val="bg1"/>
                </a:solidFill>
              </a:rPr>
              <a:t>eputation</a:t>
            </a:r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2751" y="3850054"/>
            <a:ext cx="37160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 smtClean="0">
                <a:solidFill>
                  <a:schemeClr val="tx2"/>
                </a:solidFill>
              </a:rPr>
              <a:t>REVENUE</a:t>
            </a:r>
            <a:endParaRPr lang="ru-RU" sz="6600" dirty="0">
              <a:solidFill>
                <a:schemeClr val="tx2"/>
              </a:solidFill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2041513" y="133729"/>
            <a:ext cx="5060974" cy="4876042"/>
          </a:xfrm>
          <a:prstGeom prst="ellipse">
            <a:avLst/>
          </a:prstGeom>
          <a:solidFill>
            <a:schemeClr val="bg1">
              <a:alpha val="82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1" name="Овал 10"/>
          <p:cNvSpPr/>
          <p:nvPr/>
        </p:nvSpPr>
        <p:spPr bwMode="auto">
          <a:xfrm>
            <a:off x="2478485" y="493857"/>
            <a:ext cx="4187031" cy="4155786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21485" y="2079027"/>
            <a:ext cx="2735110" cy="73866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  <a:latin typeface="Myriad Pro" pitchFamily="34" charset="0"/>
              </a:rPr>
              <a:t>           </a:t>
            </a:r>
            <a:r>
              <a:rPr lang="en-US" sz="3200" dirty="0" smtClean="0">
                <a:solidFill>
                  <a:schemeClr val="accent1"/>
                </a:solidFill>
                <a:latin typeface="Myriad Pro" pitchFamily="34" charset="0"/>
              </a:rPr>
              <a:t>    </a:t>
            </a:r>
            <a:r>
              <a:rPr lang="en-US" sz="4800" dirty="0" err="1" smtClean="0">
                <a:solidFill>
                  <a:schemeClr val="accent1"/>
                </a:solidFill>
                <a:latin typeface="Myriad Pro" pitchFamily="34" charset="0"/>
              </a:rPr>
              <a:t>Artur</a:t>
            </a:r>
            <a:endParaRPr lang="ru-RU" sz="3600" dirty="0" err="1">
              <a:gradFill>
                <a:gsLst>
                  <a:gs pos="2917">
                    <a:schemeClr val="tx2"/>
                  </a:gs>
                  <a:gs pos="33000">
                    <a:schemeClr val="tx2"/>
                  </a:gs>
                </a:gsLst>
                <a:lin ang="5400000" scaled="0"/>
              </a:gradFill>
              <a:latin typeface="Myriad Pro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173" b="15773"/>
          <a:stretch/>
        </p:blipFill>
        <p:spPr>
          <a:xfrm>
            <a:off x="2478485" y="493857"/>
            <a:ext cx="4199769" cy="415578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5427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400" y="2230"/>
            <a:ext cx="45660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/>
              <a:t>ENTERTAINMENT 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04269" y="3091029"/>
            <a:ext cx="30442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Myriad Pro" pitchFamily="34" charset="0"/>
              </a:rPr>
              <a:t>Efficient</a:t>
            </a:r>
            <a:endParaRPr lang="ru-RU" sz="6600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4255" y="1080704"/>
            <a:ext cx="675140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800" dirty="0">
                <a:solidFill>
                  <a:schemeClr val="tx2"/>
                </a:solidFill>
              </a:rPr>
              <a:t>e</a:t>
            </a:r>
            <a:r>
              <a:rPr lang="en-US" sz="13800" dirty="0" smtClean="0">
                <a:solidFill>
                  <a:schemeClr val="tx2"/>
                </a:solidFill>
              </a:rPr>
              <a:t>ffective</a:t>
            </a:r>
            <a:endParaRPr lang="ru-RU" sz="138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569298" y="2203939"/>
            <a:ext cx="42370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Emotions</a:t>
            </a:r>
            <a:endParaRPr lang="ru-RU" sz="72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80784" y="3820819"/>
            <a:ext cx="541026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>
                <a:latin typeface="Myriad Pro" pitchFamily="34" charset="0"/>
              </a:rPr>
              <a:t>Empowering</a:t>
            </a:r>
            <a:endParaRPr lang="ru-RU" sz="7200" b="1" dirty="0">
              <a:latin typeface="Myriad Pro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9396" y="3091029"/>
            <a:ext cx="21707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/>
              <a:t>Ethical</a:t>
            </a:r>
            <a:endParaRPr lang="ru-RU" sz="5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09059" y="685575"/>
            <a:ext cx="563494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</a:rPr>
              <a:t>ENGAGEMENT</a:t>
            </a:r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 flipV="1">
            <a:off x="7318419" y="2333899"/>
            <a:ext cx="234525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/>
              <a:t>e</a:t>
            </a:r>
            <a:r>
              <a:rPr lang="en-US" sz="6000" dirty="0" smtClean="0"/>
              <a:t>xpert</a:t>
            </a:r>
            <a:endParaRPr lang="ru-RU" sz="6000" dirty="0"/>
          </a:p>
        </p:txBody>
      </p:sp>
      <p:sp>
        <p:nvSpPr>
          <p:cNvPr id="12" name="Овал 11"/>
          <p:cNvSpPr/>
          <p:nvPr/>
        </p:nvSpPr>
        <p:spPr bwMode="auto">
          <a:xfrm>
            <a:off x="2041513" y="133729"/>
            <a:ext cx="5060974" cy="4876042"/>
          </a:xfrm>
          <a:prstGeom prst="ellipse">
            <a:avLst/>
          </a:prstGeom>
          <a:solidFill>
            <a:schemeClr val="bg1">
              <a:alpha val="82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3" name="Овал 12"/>
          <p:cNvSpPr/>
          <p:nvPr/>
        </p:nvSpPr>
        <p:spPr bwMode="auto">
          <a:xfrm>
            <a:off x="2478485" y="493857"/>
            <a:ext cx="4187031" cy="4155786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21484" y="2079027"/>
            <a:ext cx="3513759" cy="73866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  <a:latin typeface="Myriad Pro" pitchFamily="34" charset="0"/>
              </a:rPr>
              <a:t>           </a:t>
            </a:r>
            <a:r>
              <a:rPr lang="en-US" sz="4800" dirty="0" smtClean="0">
                <a:solidFill>
                  <a:schemeClr val="accent1"/>
                </a:solidFill>
                <a:latin typeface="Myriad Pro" pitchFamily="34" charset="0"/>
              </a:rPr>
              <a:t>Alexandra</a:t>
            </a:r>
            <a:endParaRPr lang="ru-RU" sz="3600" dirty="0" err="1">
              <a:gradFill>
                <a:gsLst>
                  <a:gs pos="2917">
                    <a:schemeClr val="tx2"/>
                  </a:gs>
                  <a:gs pos="33000">
                    <a:schemeClr val="tx2"/>
                  </a:gs>
                </a:gsLst>
                <a:lin ang="5400000" scaled="0"/>
              </a:gradFill>
              <a:latin typeface="Myriad Pro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81" t="28123" r="18241" b="-1"/>
          <a:stretch/>
        </p:blipFill>
        <p:spPr>
          <a:xfrm>
            <a:off x="2478485" y="493857"/>
            <a:ext cx="4193146" cy="415578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4374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 animBg="1"/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3617" y="212295"/>
            <a:ext cx="6949275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b="1" dirty="0" smtClean="0">
                <a:latin typeface="Myriad Pro" pitchFamily="34" charset="0"/>
              </a:rPr>
              <a:t>I</a:t>
            </a:r>
            <a:r>
              <a:rPr lang="en-US" sz="8000" b="1" dirty="0" smtClean="0">
                <a:latin typeface="Myriad Pro" pitchFamily="34" charset="0"/>
              </a:rPr>
              <a:t>NFORMATION</a:t>
            </a:r>
            <a:endParaRPr lang="ru-RU" sz="8000" b="1" dirty="0">
              <a:latin typeface="Myriad Pro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51248" y="3696950"/>
            <a:ext cx="279275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>
                <a:solidFill>
                  <a:schemeClr val="bg1"/>
                </a:solidFill>
              </a:rPr>
              <a:t>Ideas</a:t>
            </a:r>
            <a:endParaRPr lang="ru-RU" sz="88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4532" y="3958560"/>
            <a:ext cx="25010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solidFill>
                  <a:schemeClr val="tx2"/>
                </a:solidFill>
              </a:rPr>
              <a:t>Identity</a:t>
            </a:r>
            <a:endParaRPr lang="ru-RU" sz="54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6761130" y="1154125"/>
            <a:ext cx="25539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>
                <a:solidFill>
                  <a:schemeClr val="tx2"/>
                </a:solidFill>
              </a:rPr>
              <a:t>IMPACT</a:t>
            </a:r>
            <a:endParaRPr lang="ru-RU" sz="5400" dirty="0">
              <a:solidFill>
                <a:schemeClr val="tx2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900203" y="154172"/>
            <a:ext cx="17219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identity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702304" y="3166073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INTELLIGENT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4532" y="2235252"/>
            <a:ext cx="25079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tx2"/>
                </a:solidFill>
              </a:rPr>
              <a:t>Innovative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99123" y="2920654"/>
            <a:ext cx="495212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solidFill>
                  <a:schemeClr val="bg1"/>
                </a:solidFill>
              </a:rPr>
              <a:t>INVENTORY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88254" y="2074343"/>
            <a:ext cx="2410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Intellectual</a:t>
            </a:r>
            <a:endParaRPr lang="ru-RU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06240" y="4235559"/>
            <a:ext cx="21547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Idealistic</a:t>
            </a:r>
            <a:endParaRPr lang="ru-RU" sz="4000" dirty="0"/>
          </a:p>
        </p:txBody>
      </p:sp>
      <p:sp>
        <p:nvSpPr>
          <p:cNvPr id="12" name="Овал 11"/>
          <p:cNvSpPr/>
          <p:nvPr/>
        </p:nvSpPr>
        <p:spPr bwMode="auto">
          <a:xfrm>
            <a:off x="2041513" y="133729"/>
            <a:ext cx="5060974" cy="4876042"/>
          </a:xfrm>
          <a:prstGeom prst="ellipse">
            <a:avLst/>
          </a:prstGeom>
          <a:solidFill>
            <a:schemeClr val="bg1">
              <a:alpha val="82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3" name="Овал 12"/>
          <p:cNvSpPr/>
          <p:nvPr/>
        </p:nvSpPr>
        <p:spPr bwMode="auto">
          <a:xfrm>
            <a:off x="2478485" y="493857"/>
            <a:ext cx="4187031" cy="4155786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19577" y="2223030"/>
            <a:ext cx="3513759" cy="73866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  <a:latin typeface="Myriad Pro" pitchFamily="34" charset="0"/>
              </a:rPr>
              <a:t>                         </a:t>
            </a:r>
            <a:r>
              <a:rPr lang="en-US" sz="4800" dirty="0" smtClean="0">
                <a:solidFill>
                  <a:schemeClr val="accent1"/>
                </a:solidFill>
                <a:latin typeface="Myriad Pro" pitchFamily="34" charset="0"/>
              </a:rPr>
              <a:t>Dima</a:t>
            </a:r>
            <a:endParaRPr lang="ru-RU" sz="3600" dirty="0" err="1">
              <a:gradFill>
                <a:gsLst>
                  <a:gs pos="2917">
                    <a:schemeClr val="tx2"/>
                  </a:gs>
                  <a:gs pos="33000">
                    <a:schemeClr val="tx2"/>
                  </a:gs>
                </a:gsLst>
                <a:lin ang="5400000" scaled="0"/>
              </a:gradFill>
              <a:latin typeface="Myriad Pro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76353" y="435037"/>
            <a:ext cx="4187031" cy="44165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8700" dirty="0">
                <a:solidFill>
                  <a:schemeClr val="accent1"/>
                </a:solidFill>
                <a:latin typeface="Myriad Pro" pitchFamily="34" charset="0"/>
              </a:rPr>
              <a:t>I</a:t>
            </a:r>
            <a:endParaRPr lang="ru-RU" sz="28700" dirty="0">
              <a:solidFill>
                <a:schemeClr val="accent1"/>
              </a:solidFill>
              <a:latin typeface="Myriad Pro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6" r="23020"/>
          <a:stretch/>
        </p:blipFill>
        <p:spPr>
          <a:xfrm>
            <a:off x="2478888" y="493857"/>
            <a:ext cx="4184496" cy="4155786"/>
          </a:xfrm>
          <a:prstGeom prst="ellipse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3042962"/>
            <a:ext cx="14462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/>
              <a:t>imige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914151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indefinite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 animBg="1"/>
      <p:bldP spid="13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3122" y="583318"/>
            <a:ext cx="8040214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dirty="0" smtClean="0">
                <a:solidFill>
                  <a:schemeClr val="bg1"/>
                </a:solidFill>
              </a:rPr>
              <a:t>M</a:t>
            </a:r>
            <a:r>
              <a:rPr lang="en-US" sz="9600" dirty="0" smtClean="0">
                <a:solidFill>
                  <a:schemeClr val="bg1"/>
                </a:solidFill>
              </a:rPr>
              <a:t>ARKETING </a:t>
            </a:r>
            <a:endParaRPr lang="ru-RU" sz="9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13229" y="3252742"/>
            <a:ext cx="468321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b="1" dirty="0" smtClean="0">
                <a:latin typeface="Myriad Pro" pitchFamily="34" charset="0"/>
              </a:rPr>
              <a:t>MANAGEMENT</a:t>
            </a:r>
            <a:r>
              <a:rPr lang="en-US" sz="3600" b="1" dirty="0" smtClean="0">
                <a:latin typeface="+mj-lt"/>
              </a:rPr>
              <a:t> </a:t>
            </a:r>
            <a:endParaRPr lang="ru-RU" sz="3600" b="1" dirty="0" err="1">
              <a:gradFill>
                <a:gsLst>
                  <a:gs pos="2917">
                    <a:schemeClr val="tx2"/>
                  </a:gs>
                  <a:gs pos="33000">
                    <a:schemeClr val="tx2"/>
                  </a:gs>
                </a:gsLst>
                <a:lin ang="5400000" scaled="0"/>
              </a:gra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03480" y="499863"/>
            <a:ext cx="24903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solidFill>
                  <a:schemeClr val="tx2"/>
                </a:solidFill>
              </a:rPr>
              <a:t>market</a:t>
            </a:r>
            <a:r>
              <a:rPr lang="en-US" sz="5400" dirty="0">
                <a:solidFill>
                  <a:schemeClr val="bg1">
                    <a:lumMod val="65000"/>
                  </a:schemeClr>
                </a:solidFill>
              </a:rPr>
              <a:t> </a:t>
            </a:r>
            <a:endParaRPr lang="ru-RU" sz="5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20314" y="101084"/>
            <a:ext cx="1228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maintains</a:t>
            </a:r>
            <a:r>
              <a:rPr lang="en-US" dirty="0">
                <a:solidFill>
                  <a:srgbClr val="FFFFFF"/>
                </a:solidFill>
              </a:rPr>
              <a:t> 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49680" y="4215884"/>
            <a:ext cx="16562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MAKING 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2407" y="4083739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media 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91399" y="4215884"/>
            <a:ext cx="1874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MATTER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87254" y="104174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0801" y="3083465"/>
            <a:ext cx="19507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matter 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74741" y="4477493"/>
            <a:ext cx="19941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MATTER 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71591" y="3068076"/>
            <a:ext cx="1045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method 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332546" y="3448215"/>
            <a:ext cx="1542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model</a:t>
            </a:r>
            <a:r>
              <a:rPr lang="en-US" dirty="0"/>
              <a:t> 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439972" y="462519"/>
            <a:ext cx="202972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/>
              <a:t>magic</a:t>
            </a:r>
            <a:endParaRPr lang="ru-RU" sz="5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009712" y="4218114"/>
            <a:ext cx="890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Motive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 rot="16200000">
            <a:off x="7480062" y="586197"/>
            <a:ext cx="170271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Mix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906196" y="2300587"/>
            <a:ext cx="890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Motive</a:t>
            </a:r>
            <a:endParaRPr lang="ru-RU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2041513" y="197708"/>
            <a:ext cx="5060974" cy="4876042"/>
          </a:xfrm>
          <a:prstGeom prst="ellipse">
            <a:avLst/>
          </a:prstGeom>
          <a:solidFill>
            <a:schemeClr val="bg1">
              <a:alpha val="82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2425677" y="583318"/>
            <a:ext cx="4187031" cy="4155786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52450" y="384065"/>
            <a:ext cx="2396085" cy="44165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700" dirty="0">
                <a:solidFill>
                  <a:schemeClr val="accent1"/>
                </a:solidFill>
                <a:latin typeface="Myriad Pro" pitchFamily="34" charset="0"/>
              </a:rPr>
              <a:t>М</a:t>
            </a:r>
            <a:endParaRPr lang="ru-RU" sz="28700" dirty="0">
              <a:solidFill>
                <a:schemeClr val="accent1"/>
              </a:solidFill>
              <a:latin typeface="Myriad Pro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19577" y="2223030"/>
            <a:ext cx="3513759" cy="73866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  <a:latin typeface="Myriad Pro" pitchFamily="34" charset="0"/>
              </a:rPr>
              <a:t>                         </a:t>
            </a:r>
            <a:r>
              <a:rPr lang="en-US" sz="4800" dirty="0" smtClean="0">
                <a:solidFill>
                  <a:schemeClr val="accent1"/>
                </a:solidFill>
                <a:latin typeface="Myriad Pro" pitchFamily="34" charset="0"/>
              </a:rPr>
              <a:t>Olga</a:t>
            </a:r>
            <a:endParaRPr lang="ru-RU" sz="3600" dirty="0" err="1">
              <a:gradFill>
                <a:gsLst>
                  <a:gs pos="2917">
                    <a:schemeClr val="tx2"/>
                  </a:gs>
                  <a:gs pos="33000">
                    <a:schemeClr val="tx2"/>
                  </a:gs>
                </a:gsLst>
                <a:lin ang="5400000" scaled="0"/>
              </a:gradFill>
              <a:latin typeface="Myriad Pro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26425" y="207475"/>
            <a:ext cx="16177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mentor </a:t>
            </a:r>
            <a:endParaRPr lang="ru-RU" sz="3200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6" b="25330"/>
          <a:stretch/>
        </p:blipFill>
        <p:spPr>
          <a:xfrm>
            <a:off x="2425677" y="592026"/>
            <a:ext cx="4187031" cy="415578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570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0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15651" y="3405215"/>
            <a:ext cx="470834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 smtClean="0">
                <a:solidFill>
                  <a:schemeClr val="tx2"/>
                </a:solidFill>
                <a:latin typeface="Myriad Pro" pitchFamily="34" charset="0"/>
              </a:rPr>
              <a:t>XENON</a:t>
            </a:r>
            <a:endParaRPr lang="ru-RU" sz="11500" dirty="0">
              <a:solidFill>
                <a:schemeClr val="tx2"/>
              </a:solidFill>
              <a:latin typeface="Myriad Pro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6200000">
            <a:off x="-1572386" y="1263443"/>
            <a:ext cx="5360763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dirty="0">
                <a:latin typeface="Myriad Pro" pitchFamily="34" charset="0"/>
              </a:rPr>
              <a:t>Xmas</a:t>
            </a:r>
            <a:endParaRPr lang="ru-RU" sz="16600" b="1" dirty="0">
              <a:latin typeface="Myriad Pro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1749027" y="547675"/>
            <a:ext cx="7394973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900" b="1" dirty="0">
                <a:solidFill>
                  <a:schemeClr val="bg1"/>
                </a:solidFill>
                <a:latin typeface="+mj-lt"/>
              </a:rPr>
              <a:t>X-men</a:t>
            </a:r>
            <a:endParaRPr lang="ru-RU" sz="199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2041513" y="133729"/>
            <a:ext cx="5060974" cy="4876042"/>
          </a:xfrm>
          <a:prstGeom prst="ellipse">
            <a:avLst/>
          </a:prstGeom>
          <a:solidFill>
            <a:schemeClr val="bg1">
              <a:alpha val="82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2478485" y="493857"/>
            <a:ext cx="4187031" cy="4155786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08636" y="2223030"/>
            <a:ext cx="3513759" cy="553998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ru-RU" sz="3200" dirty="0" smtClean="0">
                <a:solidFill>
                  <a:schemeClr val="accent1"/>
                </a:solidFill>
                <a:latin typeface="Myriad Pro" pitchFamily="34" charset="0"/>
              </a:rPr>
              <a:t>                </a:t>
            </a:r>
            <a:r>
              <a:rPr lang="en-US" sz="3200" dirty="0" smtClean="0">
                <a:solidFill>
                  <a:schemeClr val="accent1"/>
                </a:solidFill>
                <a:latin typeface="Myriad Pro" pitchFamily="34" charset="0"/>
              </a:rPr>
              <a:t>    </a:t>
            </a:r>
            <a:r>
              <a:rPr lang="ru-RU" sz="3200" dirty="0" smtClean="0">
                <a:solidFill>
                  <a:schemeClr val="accent1"/>
                </a:solidFill>
                <a:latin typeface="Myriad Pro" pitchFamily="34" charset="0"/>
              </a:rPr>
              <a:t> </a:t>
            </a:r>
            <a:r>
              <a:rPr lang="en-US" sz="3200" dirty="0" smtClean="0">
                <a:solidFill>
                  <a:schemeClr val="accent1"/>
                </a:solidFill>
                <a:latin typeface="Myriad Pro" pitchFamily="34" charset="0"/>
              </a:rPr>
              <a:t> </a:t>
            </a:r>
            <a:r>
              <a:rPr lang="en-US" sz="3600" dirty="0" err="1" smtClean="0">
                <a:solidFill>
                  <a:schemeClr val="accent1"/>
                </a:solidFill>
                <a:latin typeface="Myriad Pro" pitchFamily="34" charset="0"/>
              </a:rPr>
              <a:t>Zhenya</a:t>
            </a:r>
            <a:endParaRPr lang="ru-RU" sz="4000" dirty="0">
              <a:gradFill>
                <a:gsLst>
                  <a:gs pos="2917">
                    <a:schemeClr val="tx2"/>
                  </a:gs>
                  <a:gs pos="33000">
                    <a:schemeClr val="tx2"/>
                  </a:gs>
                </a:gsLst>
                <a:lin ang="5400000" scaled="0"/>
              </a:gradFill>
              <a:latin typeface="Myriad Pro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20508" y="-121295"/>
            <a:ext cx="2702984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400" dirty="0" smtClean="0">
                <a:solidFill>
                  <a:schemeClr val="accent1"/>
                </a:solidFill>
                <a:latin typeface="Myriad Pro" pitchFamily="34" charset="0"/>
              </a:rPr>
              <a:t>X</a:t>
            </a:r>
            <a:endParaRPr lang="ru-RU" sz="34400" dirty="0">
              <a:solidFill>
                <a:schemeClr val="accent1"/>
              </a:solidFill>
              <a:latin typeface="Myriad Pro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32" r="16283"/>
          <a:stretch/>
        </p:blipFill>
        <p:spPr>
          <a:xfrm>
            <a:off x="2489737" y="493857"/>
            <a:ext cx="4164525" cy="415578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0431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 bwMode="auto">
          <a:xfrm>
            <a:off x="124948" y="1685183"/>
            <a:ext cx="1800000" cy="1800000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11500" dirty="0">
                <a:solidFill>
                  <a:schemeClr val="bg1"/>
                </a:solidFill>
              </a:rPr>
              <a:t>М</a:t>
            </a:r>
            <a:endParaRPr lang="ru-RU" sz="11500" dirty="0" smtClean="0">
              <a:solidFill>
                <a:schemeClr val="bg1"/>
              </a:solidFill>
            </a:endParaRPr>
          </a:p>
        </p:txBody>
      </p:sp>
      <p:sp>
        <p:nvSpPr>
          <p:cNvPr id="9" name="Овал 8"/>
          <p:cNvSpPr/>
          <p:nvPr/>
        </p:nvSpPr>
        <p:spPr bwMode="auto">
          <a:xfrm>
            <a:off x="1924948" y="1685183"/>
            <a:ext cx="1800000" cy="1800000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15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I</a:t>
            </a:r>
            <a:endParaRPr lang="ru-RU" sz="115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0" name="Овал 9"/>
          <p:cNvSpPr/>
          <p:nvPr/>
        </p:nvSpPr>
        <p:spPr bwMode="auto">
          <a:xfrm>
            <a:off x="3724948" y="1643452"/>
            <a:ext cx="1800000" cy="1800000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15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X</a:t>
            </a:r>
            <a:endParaRPr lang="ru-RU" sz="115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06" b="25330"/>
          <a:stretch/>
        </p:blipFill>
        <p:spPr>
          <a:xfrm>
            <a:off x="111414" y="1685184"/>
            <a:ext cx="1813534" cy="1800000"/>
          </a:xfrm>
          <a:prstGeom prst="ellipse">
            <a:avLst/>
          </a:prstGeom>
        </p:spPr>
      </p:pic>
      <p:sp>
        <p:nvSpPr>
          <p:cNvPr id="12" name="Овал 11"/>
          <p:cNvSpPr/>
          <p:nvPr/>
        </p:nvSpPr>
        <p:spPr bwMode="auto">
          <a:xfrm>
            <a:off x="5524948" y="1659493"/>
            <a:ext cx="1800000" cy="1800000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15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E</a:t>
            </a:r>
            <a:endParaRPr lang="ru-RU" sz="115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6" r="23020"/>
          <a:stretch/>
        </p:blipFill>
        <p:spPr>
          <a:xfrm>
            <a:off x="1924947" y="1685183"/>
            <a:ext cx="1813535" cy="1800001"/>
          </a:xfrm>
          <a:prstGeom prst="ellipse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32" r="16283"/>
          <a:stretch/>
        </p:blipFill>
        <p:spPr>
          <a:xfrm>
            <a:off x="3724948" y="1643452"/>
            <a:ext cx="1800000" cy="1812260"/>
          </a:xfrm>
          <a:prstGeom prst="ellipse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081" t="28123" r="18241" b="-1"/>
          <a:stretch/>
        </p:blipFill>
        <p:spPr>
          <a:xfrm>
            <a:off x="5524948" y="1659489"/>
            <a:ext cx="1800000" cy="1800003"/>
          </a:xfrm>
          <a:prstGeom prst="ellipse">
            <a:avLst/>
          </a:prstGeom>
        </p:spPr>
      </p:pic>
      <p:sp>
        <p:nvSpPr>
          <p:cNvPr id="11" name="Овал 10"/>
          <p:cNvSpPr/>
          <p:nvPr/>
        </p:nvSpPr>
        <p:spPr bwMode="auto">
          <a:xfrm>
            <a:off x="7344000" y="1671750"/>
            <a:ext cx="1800000" cy="1800000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150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rPr>
              <a:t>R</a:t>
            </a:r>
            <a:endParaRPr lang="ru-RU" sz="115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173" b="15773"/>
          <a:stretch/>
        </p:blipFill>
        <p:spPr>
          <a:xfrm>
            <a:off x="7324948" y="1671750"/>
            <a:ext cx="1819052" cy="180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9699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 bwMode="auto">
          <a:xfrm>
            <a:off x="2706131" y="284206"/>
            <a:ext cx="3472248" cy="3299254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48746" y="1026752"/>
            <a:ext cx="1568167" cy="15681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06131" y="1379835"/>
            <a:ext cx="3472248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200" dirty="0" smtClean="0">
                <a:latin typeface="Segoe UI Light" pitchFamily="34" charset="0"/>
              </a:rPr>
              <a:t>MI</a:t>
            </a:r>
            <a:r>
              <a:rPr lang="uk-UA" sz="7200" dirty="0" smtClean="0">
                <a:latin typeface="Segoe UI Light" pitchFamily="34" charset="0"/>
              </a:rPr>
              <a:t>    </a:t>
            </a:r>
            <a:r>
              <a:rPr lang="en-US" sz="7200" dirty="0" smtClean="0">
                <a:latin typeface="Segoe UI Light" pitchFamily="34" charset="0"/>
              </a:rPr>
              <a:t>  ER</a:t>
            </a:r>
            <a:endParaRPr lang="ru-RU" sz="7200" dirty="0" err="1">
              <a:latin typeface="Segoe UI Light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22330">
            <a:off x="3632632" y="1025355"/>
            <a:ext cx="1619248" cy="161924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8549" y="3733970"/>
            <a:ext cx="36285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/>
              <a:t>Explore. </a:t>
            </a:r>
            <a:endParaRPr lang="ru-RU" sz="7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468244" y="3733968"/>
            <a:ext cx="30057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292929"/>
                </a:solidFill>
              </a:rPr>
              <a:t>Create.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66039" y="3733969"/>
            <a:ext cx="253030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7200" dirty="0" smtClean="0">
                <a:solidFill>
                  <a:srgbClr val="292929"/>
                </a:solidFill>
              </a:rPr>
              <a:t>Enjoy.</a:t>
            </a:r>
            <a:endParaRPr lang="ru-RU" sz="7200" dirty="0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GROU">
      <a:dk1>
        <a:srgbClr val="000000"/>
      </a:dk1>
      <a:lt1>
        <a:srgbClr val="FFFFFF"/>
      </a:lt1>
      <a:dk2>
        <a:srgbClr val="FAB428"/>
      </a:dk2>
      <a:lt2>
        <a:srgbClr val="FFFFFF"/>
      </a:lt2>
      <a:accent1>
        <a:srgbClr val="FAB428"/>
      </a:accent1>
      <a:accent2>
        <a:srgbClr val="FFD48A"/>
      </a:accent2>
      <a:accent3>
        <a:srgbClr val="A6A8AA"/>
      </a:accent3>
      <a:accent4>
        <a:srgbClr val="D0D1D3"/>
      </a:accent4>
      <a:accent5>
        <a:srgbClr val="FFFFFF"/>
      </a:accent5>
      <a:accent6>
        <a:srgbClr val="F79646"/>
      </a:accent6>
      <a:hlink>
        <a:srgbClr val="7F7F7F"/>
      </a:hlink>
      <a:folHlink>
        <a:srgbClr val="262626"/>
      </a:folHlink>
    </a:clrScheme>
    <a:fontScheme name="Grou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/>
        </a:solidFill>
        <a:ln>
          <a:noFill/>
          <a:headEnd type="none" w="med" len="med"/>
          <a:tailEnd type="none" w="med" len="med"/>
        </a:ln>
      </a:spPr>
      <a:bodyPr vert="horz" wrap="square" lIns="68580" tIns="45720" rIns="68580" bIns="45720" numCol="1" rtlCol="0" anchor="ctr" anchorCtr="1" compatLnSpc="1">
        <a:prstTxWarp prst="textNoShape">
          <a:avLst/>
        </a:prstTxWarp>
      </a:bodyPr>
      <a:lstStyle>
        <a:defPPr algn="ctr" defTabSz="914099" fontAlgn="auto">
          <a:spcBef>
            <a:spcPts val="0"/>
          </a:spcBef>
          <a:spcAft>
            <a:spcPts val="0"/>
          </a:spcAft>
          <a:defRPr sz="2800" b="0" spc="-150" dirty="0" err="1" smtClean="0">
            <a:solidFill>
              <a:schemeClr val="tx1">
                <a:lumMod val="85000"/>
                <a:lumOff val="15000"/>
              </a:schemeClr>
            </a:solidFill>
            <a:latin typeface="+mj-lt"/>
          </a:defRPr>
        </a:defPPr>
      </a:lstStyle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Специальное оформление">
  <a:themeElements>
    <a:clrScheme name="GROU">
      <a:dk1>
        <a:srgbClr val="000000"/>
      </a:dk1>
      <a:lt1>
        <a:srgbClr val="FFFFFF"/>
      </a:lt1>
      <a:dk2>
        <a:srgbClr val="FAB428"/>
      </a:dk2>
      <a:lt2>
        <a:srgbClr val="FFFFFF"/>
      </a:lt2>
      <a:accent1>
        <a:srgbClr val="FAB428"/>
      </a:accent1>
      <a:accent2>
        <a:srgbClr val="FFD48A"/>
      </a:accent2>
      <a:accent3>
        <a:srgbClr val="A6A8AA"/>
      </a:accent3>
      <a:accent4>
        <a:srgbClr val="D0D1D3"/>
      </a:accent4>
      <a:accent5>
        <a:srgbClr val="FFFFFF"/>
      </a:accent5>
      <a:accent6>
        <a:srgbClr val="F79646"/>
      </a:accent6>
      <a:hlink>
        <a:srgbClr val="7F7F7F"/>
      </a:hlink>
      <a:folHlink>
        <a:srgbClr val="262626"/>
      </a:folHlink>
    </a:clrScheme>
    <a:fontScheme name="Grou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marL="0"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Microsoft Narrative template">
  <a:themeElements>
    <a:clrScheme name="Company Meeting 2011">
      <a:dk1>
        <a:srgbClr val="292929"/>
      </a:dk1>
      <a:lt1>
        <a:srgbClr val="FFFFFF"/>
      </a:lt1>
      <a:dk2>
        <a:srgbClr val="5F5F5F"/>
      </a:dk2>
      <a:lt2>
        <a:srgbClr val="DDDDDD"/>
      </a:lt2>
      <a:accent1>
        <a:srgbClr val="FFBE0E"/>
      </a:accent1>
      <a:accent2>
        <a:srgbClr val="000092"/>
      </a:accent2>
      <a:accent3>
        <a:srgbClr val="FF0097"/>
      </a:accent3>
      <a:accent4>
        <a:srgbClr val="8CC600"/>
      </a:accent4>
      <a:accent5>
        <a:srgbClr val="09AEEF"/>
      </a:accent5>
      <a:accent6>
        <a:srgbClr val="910091"/>
      </a:accent6>
      <a:hlink>
        <a:srgbClr val="3F3F9B"/>
      </a:hlink>
      <a:folHlink>
        <a:srgbClr val="3F3F9B"/>
      </a:folHlink>
    </a:clrScheme>
    <a:fontScheme name="Segoe UI Light - 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2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</a:defRPr>
        </a:defPPr>
      </a:lstStyle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2000" dirty="0" err="1">
            <a:gradFill>
              <a:gsLst>
                <a:gs pos="2917">
                  <a:schemeClr val="tx2"/>
                </a:gs>
                <a:gs pos="33000">
                  <a:schemeClr val="tx2"/>
                </a:gs>
              </a:gsLst>
              <a:lin ang="5400000" scaled="0"/>
            </a:gradFill>
            <a:latin typeface="Segoe UI Light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2_Специальное оформление">
  <a:themeElements>
    <a:clrScheme name="GROU">
      <a:dk1>
        <a:srgbClr val="000000"/>
      </a:dk1>
      <a:lt1>
        <a:srgbClr val="FFFFFF"/>
      </a:lt1>
      <a:dk2>
        <a:srgbClr val="FAB428"/>
      </a:dk2>
      <a:lt2>
        <a:srgbClr val="FFFFFF"/>
      </a:lt2>
      <a:accent1>
        <a:srgbClr val="FAB428"/>
      </a:accent1>
      <a:accent2>
        <a:srgbClr val="FFD48A"/>
      </a:accent2>
      <a:accent3>
        <a:srgbClr val="A6A8AA"/>
      </a:accent3>
      <a:accent4>
        <a:srgbClr val="D0D1D3"/>
      </a:accent4>
      <a:accent5>
        <a:srgbClr val="FFFFFF"/>
      </a:accent5>
      <a:accent6>
        <a:srgbClr val="F79646"/>
      </a:accent6>
      <a:hlink>
        <a:srgbClr val="7F7F7F"/>
      </a:hlink>
      <a:folHlink>
        <a:srgbClr val="262626"/>
      </a:folHlink>
    </a:clrScheme>
    <a:fontScheme name="Grou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marL="0"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Microsoft Narrative template">
  <a:themeElements>
    <a:clrScheme name="Company Meeting 2011">
      <a:dk1>
        <a:srgbClr val="292929"/>
      </a:dk1>
      <a:lt1>
        <a:srgbClr val="FFFFFF"/>
      </a:lt1>
      <a:dk2>
        <a:srgbClr val="5F5F5F"/>
      </a:dk2>
      <a:lt2>
        <a:srgbClr val="DDDDDD"/>
      </a:lt2>
      <a:accent1>
        <a:srgbClr val="FFBE0E"/>
      </a:accent1>
      <a:accent2>
        <a:srgbClr val="000092"/>
      </a:accent2>
      <a:accent3>
        <a:srgbClr val="FF0097"/>
      </a:accent3>
      <a:accent4>
        <a:srgbClr val="8CC600"/>
      </a:accent4>
      <a:accent5>
        <a:srgbClr val="09AEEF"/>
      </a:accent5>
      <a:accent6>
        <a:srgbClr val="910091"/>
      </a:accent6>
      <a:hlink>
        <a:srgbClr val="3F3F9B"/>
      </a:hlink>
      <a:folHlink>
        <a:srgbClr val="3F3F9B"/>
      </a:folHlink>
    </a:clrScheme>
    <a:fontScheme name="Segoe UI Light - 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2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</a:defRPr>
        </a:defPPr>
      </a:lstStyle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2000" dirty="0" err="1">
            <a:gradFill>
              <a:gsLst>
                <a:gs pos="2917">
                  <a:schemeClr val="tx2"/>
                </a:gs>
                <a:gs pos="33000">
                  <a:schemeClr val="tx2"/>
                </a:gs>
              </a:gsLst>
              <a:lin ang="5400000" scaled="0"/>
            </a:gradFill>
            <a:latin typeface="Segoe UI Light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mpany Meeting 2011">
    <a:dk1>
      <a:srgbClr val="292929"/>
    </a:dk1>
    <a:lt1>
      <a:srgbClr val="FFFFFF"/>
    </a:lt1>
    <a:dk2>
      <a:srgbClr val="5F5F5F"/>
    </a:dk2>
    <a:lt2>
      <a:srgbClr val="DDDDDD"/>
    </a:lt2>
    <a:accent1>
      <a:srgbClr val="FFBE0E"/>
    </a:accent1>
    <a:accent2>
      <a:srgbClr val="000092"/>
    </a:accent2>
    <a:accent3>
      <a:srgbClr val="FF0097"/>
    </a:accent3>
    <a:accent4>
      <a:srgbClr val="8CC600"/>
    </a:accent4>
    <a:accent5>
      <a:srgbClr val="09AEEF"/>
    </a:accent5>
    <a:accent6>
      <a:srgbClr val="910091"/>
    </a:accent6>
    <a:hlink>
      <a:srgbClr val="3F3F9B"/>
    </a:hlink>
    <a:folHlink>
      <a:srgbClr val="3F3F9B"/>
    </a:folHlink>
  </a:clrScheme>
</a:themeOverride>
</file>

<file path=ppt/theme/themeOverride2.xml><?xml version="1.0" encoding="utf-8"?>
<a:themeOverride xmlns:a="http://schemas.openxmlformats.org/drawingml/2006/main">
  <a:clrScheme name="Company Meeting 2011">
    <a:dk1>
      <a:srgbClr val="292929"/>
    </a:dk1>
    <a:lt1>
      <a:srgbClr val="FFFFFF"/>
    </a:lt1>
    <a:dk2>
      <a:srgbClr val="5F5F5F"/>
    </a:dk2>
    <a:lt2>
      <a:srgbClr val="DDDDDD"/>
    </a:lt2>
    <a:accent1>
      <a:srgbClr val="FFBE0E"/>
    </a:accent1>
    <a:accent2>
      <a:srgbClr val="000092"/>
    </a:accent2>
    <a:accent3>
      <a:srgbClr val="FF0097"/>
    </a:accent3>
    <a:accent4>
      <a:srgbClr val="8CC600"/>
    </a:accent4>
    <a:accent5>
      <a:srgbClr val="09AEEF"/>
    </a:accent5>
    <a:accent6>
      <a:srgbClr val="910091"/>
    </a:accent6>
    <a:hlink>
      <a:srgbClr val="3F3F9B"/>
    </a:hlink>
    <a:folHlink>
      <a:srgbClr val="3F3F9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PepsiCo_StratSession (00000002)</Template>
  <TotalTime>2571</TotalTime>
  <Words>73</Words>
  <Application>Microsoft Office PowerPoint</Application>
  <PresentationFormat>Экран (16:9)</PresentationFormat>
  <Paragraphs>64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8</vt:i4>
      </vt:variant>
    </vt:vector>
  </HeadingPairs>
  <TitlesOfParts>
    <vt:vector size="19" baseType="lpstr">
      <vt:lpstr>Arial</vt:lpstr>
      <vt:lpstr>Wingdings</vt:lpstr>
      <vt:lpstr>Calibri</vt:lpstr>
      <vt:lpstr>Segoe UI Light</vt:lpstr>
      <vt:lpstr>Segoe UI</vt:lpstr>
      <vt:lpstr>Myriad Pro</vt:lpstr>
      <vt:lpstr>Специальное оформление</vt:lpstr>
      <vt:lpstr>1_Специальное оформление</vt:lpstr>
      <vt:lpstr>2_Microsoft Narrative template</vt:lpstr>
      <vt:lpstr>2_Специальное оформление</vt:lpstr>
      <vt:lpstr>1_Microsoft Narrative template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Yaryna Klyuchkovska</dc:creator>
  <cp:lastModifiedBy>фокстрот</cp:lastModifiedBy>
  <cp:revision>89</cp:revision>
  <dcterms:created xsi:type="dcterms:W3CDTF">2015-09-26T14:12:41Z</dcterms:created>
  <dcterms:modified xsi:type="dcterms:W3CDTF">2016-01-24T20:11:19Z</dcterms:modified>
</cp:coreProperties>
</file>