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4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  <p:sldMasterId id="2147483696" r:id="rId2"/>
    <p:sldMasterId id="2147483708" r:id="rId3"/>
    <p:sldMasterId id="2147483736" r:id="rId4"/>
    <p:sldMasterId id="2147483752" r:id="rId5"/>
  </p:sldMasterIdLst>
  <p:notesMasterIdLst>
    <p:notesMasterId r:id="rId51"/>
  </p:notesMasterIdLst>
  <p:sldIdLst>
    <p:sldId id="514" r:id="rId6"/>
    <p:sldId id="433" r:id="rId7"/>
    <p:sldId id="534" r:id="rId8"/>
    <p:sldId id="535" r:id="rId9"/>
    <p:sldId id="536" r:id="rId10"/>
    <p:sldId id="537" r:id="rId11"/>
    <p:sldId id="527" r:id="rId12"/>
    <p:sldId id="519" r:id="rId13"/>
    <p:sldId id="523" r:id="rId14"/>
    <p:sldId id="525" r:id="rId15"/>
    <p:sldId id="520" r:id="rId16"/>
    <p:sldId id="522" r:id="rId17"/>
    <p:sldId id="496" r:id="rId18"/>
    <p:sldId id="538" r:id="rId19"/>
    <p:sldId id="542" r:id="rId20"/>
    <p:sldId id="540" r:id="rId21"/>
    <p:sldId id="526" r:id="rId22"/>
    <p:sldId id="541" r:id="rId23"/>
    <p:sldId id="497" r:id="rId24"/>
    <p:sldId id="498" r:id="rId25"/>
    <p:sldId id="499" r:id="rId26"/>
    <p:sldId id="500" r:id="rId27"/>
    <p:sldId id="510" r:id="rId28"/>
    <p:sldId id="530" r:id="rId29"/>
    <p:sldId id="501" r:id="rId30"/>
    <p:sldId id="502" r:id="rId31"/>
    <p:sldId id="503" r:id="rId32"/>
    <p:sldId id="504" r:id="rId33"/>
    <p:sldId id="505" r:id="rId34"/>
    <p:sldId id="513" r:id="rId35"/>
    <p:sldId id="507" r:id="rId36"/>
    <p:sldId id="543" r:id="rId37"/>
    <p:sldId id="509" r:id="rId38"/>
    <p:sldId id="532" r:id="rId39"/>
    <p:sldId id="533" r:id="rId40"/>
    <p:sldId id="545" r:id="rId41"/>
    <p:sldId id="546" r:id="rId42"/>
    <p:sldId id="511" r:id="rId43"/>
    <p:sldId id="485" r:id="rId44"/>
    <p:sldId id="512" r:id="rId45"/>
    <p:sldId id="506" r:id="rId46"/>
    <p:sldId id="481" r:id="rId47"/>
    <p:sldId id="547" r:id="rId48"/>
    <p:sldId id="431" r:id="rId49"/>
    <p:sldId id="548" r:id="rId5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2"/>
      <p:bold r:id="rId53"/>
      <p:italic r:id="rId54"/>
      <p:boldItalic r:id="rId55"/>
    </p:embeddedFont>
    <p:embeddedFont>
      <p:font typeface="Segoe UI Light" panose="020B0502040204020203" pitchFamily="34" charset="0"/>
      <p:regular r:id="rId56"/>
      <p:italic r:id="rId57"/>
    </p:embeddedFont>
    <p:embeddedFont>
      <p:font typeface="Segoe UI" panose="020B0502040204020203" pitchFamily="34" charset="0"/>
      <p:regular r:id="rId58"/>
      <p:bold r:id="rId59"/>
      <p:italic r:id="rId60"/>
      <p:boldItalic r:id="rId61"/>
    </p:embeddedFont>
    <p:embeddedFont>
      <p:font typeface="PT Sans Narrow" panose="020B0604020202020204" charset="-52"/>
      <p:regular r:id="rId62"/>
      <p:bold r:id="rId63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Myriad Pro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Myriad Pro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Myriad Pro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Myriad Pro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Myriad Pro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Myriad Pro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Myriad Pro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Myriad Pro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Myriad Pro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8787"/>
    <a:srgbClr val="F8F8F8"/>
    <a:srgbClr val="FFFFFF"/>
    <a:srgbClr val="FAB4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611" autoAdjust="0"/>
    <p:restoredTop sz="67394" autoAdjust="0"/>
  </p:normalViewPr>
  <p:slideViewPr>
    <p:cSldViewPr snapToGrid="0">
      <p:cViewPr>
        <p:scale>
          <a:sx n="70" d="100"/>
          <a:sy n="70" d="100"/>
        </p:scale>
        <p:origin x="-846" y="-96"/>
      </p:cViewPr>
      <p:guideLst>
        <p:guide orient="horz" pos="333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91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font" Target="fonts/font4.fntdata"/><Relationship Id="rId63" Type="http://schemas.openxmlformats.org/officeDocument/2006/relationships/font" Target="fonts/font12.fntdata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font" Target="fonts/font2.fntdata"/><Relationship Id="rId58" Type="http://schemas.openxmlformats.org/officeDocument/2006/relationships/font" Target="fonts/font7.fntdata"/><Relationship Id="rId66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font" Target="fonts/font6.fntdata"/><Relationship Id="rId61" Type="http://schemas.openxmlformats.org/officeDocument/2006/relationships/font" Target="fonts/font10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font" Target="fonts/font1.fntdata"/><Relationship Id="rId60" Type="http://schemas.openxmlformats.org/officeDocument/2006/relationships/font" Target="fonts/font9.fntdata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font" Target="fonts/font5.fntdata"/><Relationship Id="rId64" Type="http://schemas.openxmlformats.org/officeDocument/2006/relationships/presProps" Target="presProps.xml"/><Relationship Id="rId8" Type="http://schemas.openxmlformats.org/officeDocument/2006/relationships/slide" Target="slides/slide3.xml"/><Relationship Id="rId51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font" Target="fonts/font8.fntdata"/><Relationship Id="rId67" Type="http://schemas.openxmlformats.org/officeDocument/2006/relationships/tableStyles" Target="tableStyle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font" Target="fonts/font3.fntdata"/><Relationship Id="rId62" Type="http://schemas.openxmlformats.org/officeDocument/2006/relationships/font" Target="fonts/font11.fntdata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Olya\Desktop\&#1069;&#1083;&#1100;&#1092;&#1072;\Konkurentny_analiz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radarChart>
        <c:radarStyle val="marker"/>
        <c:varyColors val="0"/>
        <c:ser>
          <c:idx val="0"/>
          <c:order val="0"/>
          <c:tx>
            <c:strRef>
              <c:f>'[Konkurentny_analiz.xlsx]Сравнительный анализ'!$B$26</c:f>
              <c:strCache>
                <c:ptCount val="1"/>
                <c:pt idx="0">
                  <c:v>Dr. Sante "Нежный шелк"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square"/>
            <c:size val="10"/>
          </c:marker>
          <c:cat>
            <c:strRef>
              <c:f>'[Konkurentny_analiz.xlsx]Сравнительный анализ'!$A$27:$A$33</c:f>
              <c:strCache>
                <c:ptCount val="7"/>
                <c:pt idx="0">
                  <c:v>Качество</c:v>
                </c:pt>
                <c:pt idx="1">
                  <c:v>Уровень удовлетворенности покупателей</c:v>
                </c:pt>
                <c:pt idx="2">
                  <c:v>Уровень предпочтения</c:v>
                </c:pt>
                <c:pt idx="3">
                  <c:v>Уровень мерчандайзинга в точках продаж</c:v>
                </c:pt>
                <c:pt idx="4">
                  <c:v>Сбытовой охват</c:v>
                </c:pt>
                <c:pt idx="5">
                  <c:v>Известность бренда</c:v>
                </c:pt>
                <c:pt idx="6">
                  <c:v>Ассортимент</c:v>
                </c:pt>
              </c:strCache>
            </c:strRef>
          </c:cat>
          <c:val>
            <c:numRef>
              <c:f>'[Konkurentny_analiz.xlsx]Сравнительный анализ'!$B$27:$B$33</c:f>
              <c:numCache>
                <c:formatCode>General</c:formatCode>
                <c:ptCount val="7"/>
                <c:pt idx="0">
                  <c:v>3.8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3</c:v>
                </c:pt>
                <c:pt idx="6">
                  <c:v>5</c:v>
                </c:pt>
              </c:numCache>
            </c:numRef>
          </c:val>
        </c:ser>
        <c:ser>
          <c:idx val="1"/>
          <c:order val="1"/>
          <c:tx>
            <c:strRef>
              <c:f>'[Konkurentny_analiz.xlsx]Сравнительный анализ'!$C$26</c:f>
              <c:strCache>
                <c:ptCount val="1"/>
                <c:pt idx="0">
                  <c:v>Бархатные ручки "Питательный"</c:v>
                </c:pt>
              </c:strCache>
            </c:strRef>
          </c:tx>
          <c:marker>
            <c:symbol val="none"/>
          </c:marker>
          <c:cat>
            <c:strRef>
              <c:f>'[Konkurentny_analiz.xlsx]Сравнительный анализ'!$A$27:$A$33</c:f>
              <c:strCache>
                <c:ptCount val="7"/>
                <c:pt idx="0">
                  <c:v>Качество</c:v>
                </c:pt>
                <c:pt idx="1">
                  <c:v>Уровень удовлетворенности покупателей</c:v>
                </c:pt>
                <c:pt idx="2">
                  <c:v>Уровень предпочтения</c:v>
                </c:pt>
                <c:pt idx="3">
                  <c:v>Уровень мерчандайзинга в точках продаж</c:v>
                </c:pt>
                <c:pt idx="4">
                  <c:v>Сбытовой охват</c:v>
                </c:pt>
                <c:pt idx="5">
                  <c:v>Известность бренда</c:v>
                </c:pt>
                <c:pt idx="6">
                  <c:v>Ассортимент</c:v>
                </c:pt>
              </c:strCache>
            </c:strRef>
          </c:cat>
          <c:val>
            <c:numRef>
              <c:f>'[Konkurentny_analiz.xlsx]Сравнительный анализ'!$C$27:$C$33</c:f>
              <c:numCache>
                <c:formatCode>General</c:formatCode>
                <c:ptCount val="7"/>
                <c:pt idx="0">
                  <c:v>4.8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</c:numCache>
            </c:numRef>
          </c:val>
        </c:ser>
        <c:ser>
          <c:idx val="2"/>
          <c:order val="2"/>
          <c:tx>
            <c:strRef>
              <c:f>'[Konkurentny_analiz.xlsx]Сравнительный анализ'!$D$26</c:f>
              <c:strCache>
                <c:ptCount val="1"/>
                <c:pt idx="0">
                  <c:v>Eveline "Лаванда"</c:v>
                </c:pt>
              </c:strCache>
            </c:strRef>
          </c:tx>
          <c:marker>
            <c:symbol val="none"/>
          </c:marker>
          <c:cat>
            <c:strRef>
              <c:f>'[Konkurentny_analiz.xlsx]Сравнительный анализ'!$A$27:$A$33</c:f>
              <c:strCache>
                <c:ptCount val="7"/>
                <c:pt idx="0">
                  <c:v>Качество</c:v>
                </c:pt>
                <c:pt idx="1">
                  <c:v>Уровень удовлетворенности покупателей</c:v>
                </c:pt>
                <c:pt idx="2">
                  <c:v>Уровень предпочтения</c:v>
                </c:pt>
                <c:pt idx="3">
                  <c:v>Уровень мерчандайзинга в точках продаж</c:v>
                </c:pt>
                <c:pt idx="4">
                  <c:v>Сбытовой охват</c:v>
                </c:pt>
                <c:pt idx="5">
                  <c:v>Известность бренда</c:v>
                </c:pt>
                <c:pt idx="6">
                  <c:v>Ассортимент</c:v>
                </c:pt>
              </c:strCache>
            </c:strRef>
          </c:cat>
          <c:val>
            <c:numRef>
              <c:f>'[Konkurentny_analiz.xlsx]Сравнительный анализ'!$D$27:$D$33</c:f>
              <c:numCache>
                <c:formatCode>General</c:formatCode>
                <c:ptCount val="7"/>
                <c:pt idx="0">
                  <c:v>3.6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4</c:v>
                </c:pt>
                <c:pt idx="5">
                  <c:v>3</c:v>
                </c:pt>
                <c:pt idx="6">
                  <c:v>5</c:v>
                </c:pt>
              </c:numCache>
            </c:numRef>
          </c:val>
        </c:ser>
        <c:ser>
          <c:idx val="3"/>
          <c:order val="3"/>
          <c:tx>
            <c:strRef>
              <c:f>'[Konkurentny_analiz.xlsx]Сравнительный анализ'!$E$26</c:f>
              <c:strCache>
                <c:ptCount val="1"/>
                <c:pt idx="0">
                  <c:v>Биокон "Интенсивное увлажнение"</c:v>
                </c:pt>
              </c:strCache>
            </c:strRef>
          </c:tx>
          <c:marker>
            <c:symbol val="none"/>
          </c:marker>
          <c:cat>
            <c:strRef>
              <c:f>'[Konkurentny_analiz.xlsx]Сравнительный анализ'!$A$27:$A$33</c:f>
              <c:strCache>
                <c:ptCount val="7"/>
                <c:pt idx="0">
                  <c:v>Качество</c:v>
                </c:pt>
                <c:pt idx="1">
                  <c:v>Уровень удовлетворенности покупателей</c:v>
                </c:pt>
                <c:pt idx="2">
                  <c:v>Уровень предпочтения</c:v>
                </c:pt>
                <c:pt idx="3">
                  <c:v>Уровень мерчандайзинга в точках продаж</c:v>
                </c:pt>
                <c:pt idx="4">
                  <c:v>Сбытовой охват</c:v>
                </c:pt>
                <c:pt idx="5">
                  <c:v>Известность бренда</c:v>
                </c:pt>
                <c:pt idx="6">
                  <c:v>Ассортимент</c:v>
                </c:pt>
              </c:strCache>
            </c:strRef>
          </c:cat>
          <c:val>
            <c:numRef>
              <c:f>'[Konkurentny_analiz.xlsx]Сравнительный анализ'!$E$27:$E$33</c:f>
              <c:numCache>
                <c:formatCode>General</c:formatCode>
                <c:ptCount val="7"/>
                <c:pt idx="0">
                  <c:v>3.8</c:v>
                </c:pt>
                <c:pt idx="1">
                  <c:v>3</c:v>
                </c:pt>
                <c:pt idx="2">
                  <c:v>2</c:v>
                </c:pt>
                <c:pt idx="3">
                  <c:v>3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</c:numCache>
            </c:numRef>
          </c:val>
        </c:ser>
        <c:ser>
          <c:idx val="4"/>
          <c:order val="4"/>
          <c:tx>
            <c:strRef>
              <c:f>'[Konkurentny_analiz.xlsx]Сравнительный анализ'!$F$26</c:f>
              <c:strCache>
                <c:ptCount val="1"/>
                <c:pt idx="0">
                  <c:v>Чистая линия "Нежное питание"</c:v>
                </c:pt>
              </c:strCache>
            </c:strRef>
          </c:tx>
          <c:marker>
            <c:symbol val="none"/>
          </c:marker>
          <c:cat>
            <c:strRef>
              <c:f>'[Konkurentny_analiz.xlsx]Сравнительный анализ'!$A$27:$A$33</c:f>
              <c:strCache>
                <c:ptCount val="7"/>
                <c:pt idx="0">
                  <c:v>Качество</c:v>
                </c:pt>
                <c:pt idx="1">
                  <c:v>Уровень удовлетворенности покупателей</c:v>
                </c:pt>
                <c:pt idx="2">
                  <c:v>Уровень предпочтения</c:v>
                </c:pt>
                <c:pt idx="3">
                  <c:v>Уровень мерчандайзинга в точках продаж</c:v>
                </c:pt>
                <c:pt idx="4">
                  <c:v>Сбытовой охват</c:v>
                </c:pt>
                <c:pt idx="5">
                  <c:v>Известность бренда</c:v>
                </c:pt>
                <c:pt idx="6">
                  <c:v>Ассортимент</c:v>
                </c:pt>
              </c:strCache>
            </c:strRef>
          </c:cat>
          <c:val>
            <c:numRef>
              <c:f>'[Konkurentny_analiz.xlsx]Сравнительный анализ'!$F$27:$F$33</c:f>
              <c:numCache>
                <c:formatCode>General</c:formatCode>
                <c:ptCount val="7"/>
                <c:pt idx="0">
                  <c:v>4.8</c:v>
                </c:pt>
                <c:pt idx="1">
                  <c:v>5</c:v>
                </c:pt>
                <c:pt idx="2">
                  <c:v>4</c:v>
                </c:pt>
                <c:pt idx="3">
                  <c:v>5</c:v>
                </c:pt>
                <c:pt idx="4">
                  <c:v>4</c:v>
                </c:pt>
                <c:pt idx="5">
                  <c:v>4</c:v>
                </c:pt>
                <c:pt idx="6">
                  <c:v>3</c:v>
                </c:pt>
              </c:numCache>
            </c:numRef>
          </c:val>
        </c:ser>
        <c:ser>
          <c:idx val="5"/>
          <c:order val="5"/>
          <c:tx>
            <c:strRef>
              <c:f>'[Konkurentny_analiz.xlsx]Сравнительный анализ'!$G$26</c:f>
              <c:strCache>
                <c:ptCount val="1"/>
                <c:pt idx="0">
                  <c:v>Сто рецептов красоты "Питание"</c:v>
                </c:pt>
              </c:strCache>
            </c:strRef>
          </c:tx>
          <c:marker>
            <c:symbol val="none"/>
          </c:marker>
          <c:cat>
            <c:strRef>
              <c:f>'[Konkurentny_analiz.xlsx]Сравнительный анализ'!$A$27:$A$33</c:f>
              <c:strCache>
                <c:ptCount val="7"/>
                <c:pt idx="0">
                  <c:v>Качество</c:v>
                </c:pt>
                <c:pt idx="1">
                  <c:v>Уровень удовлетворенности покупателей</c:v>
                </c:pt>
                <c:pt idx="2">
                  <c:v>Уровень предпочтения</c:v>
                </c:pt>
                <c:pt idx="3">
                  <c:v>Уровень мерчандайзинга в точках продаж</c:v>
                </c:pt>
                <c:pt idx="4">
                  <c:v>Сбытовой охват</c:v>
                </c:pt>
                <c:pt idx="5">
                  <c:v>Известность бренда</c:v>
                </c:pt>
                <c:pt idx="6">
                  <c:v>Ассортимент</c:v>
                </c:pt>
              </c:strCache>
            </c:strRef>
          </c:cat>
          <c:val>
            <c:numRef>
              <c:f>'[Konkurentny_analiz.xlsx]Сравнительный анализ'!$G$27:$G$33</c:f>
              <c:numCache>
                <c:formatCode>General</c:formatCode>
                <c:ptCount val="7"/>
                <c:pt idx="0">
                  <c:v>3.4</c:v>
                </c:pt>
                <c:pt idx="1">
                  <c:v>4</c:v>
                </c:pt>
                <c:pt idx="2">
                  <c:v>5</c:v>
                </c:pt>
                <c:pt idx="3">
                  <c:v>5</c:v>
                </c:pt>
                <c:pt idx="4">
                  <c:v>4</c:v>
                </c:pt>
                <c:pt idx="5">
                  <c:v>4</c:v>
                </c:pt>
                <c:pt idx="6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5010560"/>
        <c:axId val="175012096"/>
      </c:radarChart>
      <c:catAx>
        <c:axId val="175010560"/>
        <c:scaling>
          <c:orientation val="minMax"/>
        </c:scaling>
        <c:delete val="0"/>
        <c:axPos val="b"/>
        <c:majorGridlines/>
        <c:majorTickMark val="out"/>
        <c:minorTickMark val="none"/>
        <c:tickLblPos val="nextTo"/>
        <c:crossAx val="175012096"/>
        <c:crosses val="autoZero"/>
        <c:auto val="1"/>
        <c:lblAlgn val="ctr"/>
        <c:lblOffset val="100"/>
        <c:noMultiLvlLbl val="0"/>
      </c:catAx>
      <c:valAx>
        <c:axId val="175012096"/>
        <c:scaling>
          <c:orientation val="minMax"/>
        </c:scaling>
        <c:delete val="0"/>
        <c:axPos val="l"/>
        <c:majorGridlines/>
        <c:numFmt formatCode="General" sourceLinked="1"/>
        <c:majorTickMark val="cross"/>
        <c:minorTickMark val="none"/>
        <c:tickLblPos val="nextTo"/>
        <c:crossAx val="17501056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200"/>
      </a:pPr>
      <a:endParaRPr lang="ru-RU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1EE5DC-C2B4-4289-8C38-C47FB7B947C7}" type="doc">
      <dgm:prSet loTypeId="urn:microsoft.com/office/officeart/2005/8/layout/list1" loCatId="list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2DF10141-3412-4D6D-953D-EE761B797F0E}">
      <dgm:prSet phldrT="[Текст]" custT="1"/>
      <dgm:spPr>
        <a:solidFill>
          <a:schemeClr val="accent1"/>
        </a:solidFill>
      </dgm:spPr>
      <dgm:t>
        <a:bodyPr/>
        <a:lstStyle/>
        <a:p>
          <a:r>
            <a:rPr lang="ru-RU" sz="1400" b="1" dirty="0" smtClean="0">
              <a:latin typeface="Arial" pitchFamily="34" charset="0"/>
              <a:cs typeface="Arial" pitchFamily="34" charset="0"/>
            </a:rPr>
            <a:t>КС по уходу за кожей лица</a:t>
          </a:r>
          <a:endParaRPr lang="ru-RU" sz="1400" b="1" dirty="0"/>
        </a:p>
      </dgm:t>
    </dgm:pt>
    <dgm:pt modelId="{90B1F597-ADD7-47A3-8247-BF291227959B}" type="parTrans" cxnId="{DC4107BD-59E2-472E-B329-851CEA4AF6CB}">
      <dgm:prSet/>
      <dgm:spPr/>
      <dgm:t>
        <a:bodyPr/>
        <a:lstStyle/>
        <a:p>
          <a:endParaRPr lang="ru-RU"/>
        </a:p>
      </dgm:t>
    </dgm:pt>
    <dgm:pt modelId="{776EFC72-04D6-4681-9F11-945BEE151E95}" type="sibTrans" cxnId="{DC4107BD-59E2-472E-B329-851CEA4AF6CB}">
      <dgm:prSet/>
      <dgm:spPr/>
      <dgm:t>
        <a:bodyPr/>
        <a:lstStyle/>
        <a:p>
          <a:endParaRPr lang="ru-RU"/>
        </a:p>
      </dgm:t>
    </dgm:pt>
    <dgm:pt modelId="{63E81341-9C3A-45F2-A7ED-78544CC8FAFC}">
      <dgm:prSet custT="1"/>
      <dgm:spPr>
        <a:solidFill>
          <a:schemeClr val="accent1"/>
        </a:solidFill>
      </dgm:spPr>
      <dgm:t>
        <a:bodyPr/>
        <a:lstStyle/>
        <a:p>
          <a:r>
            <a:rPr lang="ru-RU" sz="1400" b="1" dirty="0" smtClean="0">
              <a:latin typeface="Arial" pitchFamily="34" charset="0"/>
              <a:cs typeface="Arial" pitchFamily="34" charset="0"/>
            </a:rPr>
            <a:t>КС по уходу за кожей вокруг глаз</a:t>
          </a:r>
          <a:endParaRPr lang="ru-RU" sz="1400" b="1" dirty="0">
            <a:latin typeface="Arial" pitchFamily="34" charset="0"/>
            <a:cs typeface="Arial" pitchFamily="34" charset="0"/>
          </a:endParaRPr>
        </a:p>
      </dgm:t>
    </dgm:pt>
    <dgm:pt modelId="{1AEB9E8F-5867-4506-84C6-0D43A54D487C}" type="parTrans" cxnId="{25DE9280-B3C1-441F-8A21-24ECDD184E65}">
      <dgm:prSet/>
      <dgm:spPr/>
      <dgm:t>
        <a:bodyPr/>
        <a:lstStyle/>
        <a:p>
          <a:endParaRPr lang="ru-RU"/>
        </a:p>
      </dgm:t>
    </dgm:pt>
    <dgm:pt modelId="{04FE63C4-A061-4574-B4BF-C52439F1D17F}" type="sibTrans" cxnId="{25DE9280-B3C1-441F-8A21-24ECDD184E65}">
      <dgm:prSet/>
      <dgm:spPr/>
      <dgm:t>
        <a:bodyPr/>
        <a:lstStyle/>
        <a:p>
          <a:endParaRPr lang="ru-RU"/>
        </a:p>
      </dgm:t>
    </dgm:pt>
    <dgm:pt modelId="{36EDC270-A28B-4A8D-9680-19064406B3FB}">
      <dgm:prSet custT="1"/>
      <dgm:spPr>
        <a:solidFill>
          <a:schemeClr val="accent1"/>
        </a:solidFill>
      </dgm:spPr>
      <dgm:t>
        <a:bodyPr/>
        <a:lstStyle/>
        <a:p>
          <a:r>
            <a:rPr lang="ru-RU" sz="1400" b="1" dirty="0" smtClean="0">
              <a:latin typeface="Arial" pitchFamily="34" charset="0"/>
              <a:cs typeface="Arial" pitchFamily="34" charset="0"/>
            </a:rPr>
            <a:t>КС по уходу за кожей шеи</a:t>
          </a:r>
          <a:endParaRPr lang="ru-RU" sz="1400" b="1" dirty="0">
            <a:latin typeface="Arial" pitchFamily="34" charset="0"/>
            <a:cs typeface="Arial" pitchFamily="34" charset="0"/>
          </a:endParaRPr>
        </a:p>
      </dgm:t>
    </dgm:pt>
    <dgm:pt modelId="{3F9FD26E-92B9-44D4-8A43-60BD43EB2B82}" type="parTrans" cxnId="{EA8A16B6-FFCD-4606-AB6F-6044555ABBFD}">
      <dgm:prSet/>
      <dgm:spPr/>
      <dgm:t>
        <a:bodyPr/>
        <a:lstStyle/>
        <a:p>
          <a:endParaRPr lang="ru-RU"/>
        </a:p>
      </dgm:t>
    </dgm:pt>
    <dgm:pt modelId="{120522FD-3288-4893-B73E-9614E793D43C}" type="sibTrans" cxnId="{EA8A16B6-FFCD-4606-AB6F-6044555ABBFD}">
      <dgm:prSet/>
      <dgm:spPr/>
      <dgm:t>
        <a:bodyPr/>
        <a:lstStyle/>
        <a:p>
          <a:endParaRPr lang="ru-RU"/>
        </a:p>
      </dgm:t>
    </dgm:pt>
    <dgm:pt modelId="{68BF2FD4-6840-472F-B5C7-EE7DEC706202}">
      <dgm:prSet custT="1"/>
      <dgm:spPr>
        <a:solidFill>
          <a:schemeClr val="accent1"/>
        </a:solidFill>
      </dgm:spPr>
      <dgm:t>
        <a:bodyPr/>
        <a:lstStyle/>
        <a:p>
          <a:r>
            <a:rPr lang="ru-RU" sz="1400" b="1" dirty="0" smtClean="0">
              <a:latin typeface="Arial" pitchFamily="34" charset="0"/>
              <a:cs typeface="Arial" pitchFamily="34" charset="0"/>
            </a:rPr>
            <a:t>КС по уходу за кожей ног</a:t>
          </a:r>
          <a:endParaRPr lang="ru-RU" sz="1400" b="1" dirty="0">
            <a:latin typeface="Arial" pitchFamily="34" charset="0"/>
            <a:cs typeface="Arial" pitchFamily="34" charset="0"/>
          </a:endParaRPr>
        </a:p>
      </dgm:t>
    </dgm:pt>
    <dgm:pt modelId="{452A84DF-5C5B-45BF-BC54-B8C6884B4050}" type="parTrans" cxnId="{92E22160-8A81-432E-ABBC-5DFE677FF811}">
      <dgm:prSet/>
      <dgm:spPr/>
      <dgm:t>
        <a:bodyPr/>
        <a:lstStyle/>
        <a:p>
          <a:endParaRPr lang="ru-RU"/>
        </a:p>
      </dgm:t>
    </dgm:pt>
    <dgm:pt modelId="{C3849A5E-7DCF-4C1D-BE5A-BF9E926659C9}" type="sibTrans" cxnId="{92E22160-8A81-432E-ABBC-5DFE677FF811}">
      <dgm:prSet/>
      <dgm:spPr/>
      <dgm:t>
        <a:bodyPr/>
        <a:lstStyle/>
        <a:p>
          <a:endParaRPr lang="ru-RU"/>
        </a:p>
      </dgm:t>
    </dgm:pt>
    <dgm:pt modelId="{F69D902B-3E84-4E43-B750-D35D4C6AE07A}">
      <dgm:prSet phldrT="[Текст]"/>
      <dgm:spPr>
        <a:solidFill>
          <a:schemeClr val="bg2">
            <a:alpha val="90000"/>
          </a:schemeClr>
        </a:solidFill>
      </dgm:spPr>
      <dgm:t>
        <a:bodyPr/>
        <a:lstStyle/>
        <a:p>
          <a:r>
            <a:rPr lang="ru-RU" dirty="0" smtClean="0"/>
            <a:t>кремы, сливки, гели, маски (в зависимости от типа кожи и времени их применения)</a:t>
          </a:r>
          <a:endParaRPr lang="ru-RU" dirty="0"/>
        </a:p>
      </dgm:t>
    </dgm:pt>
    <dgm:pt modelId="{924E4B67-1329-405E-8EA5-BF1BD3C9FEBC}" type="parTrans" cxnId="{B4BDF8AA-FF27-444D-B4AE-E0E63BC8C584}">
      <dgm:prSet/>
      <dgm:spPr/>
      <dgm:t>
        <a:bodyPr/>
        <a:lstStyle/>
        <a:p>
          <a:endParaRPr lang="ru-RU"/>
        </a:p>
      </dgm:t>
    </dgm:pt>
    <dgm:pt modelId="{F04926E3-BA94-4AD1-8040-87963F3E07A0}" type="sibTrans" cxnId="{B4BDF8AA-FF27-444D-B4AE-E0E63BC8C584}">
      <dgm:prSet/>
      <dgm:spPr/>
      <dgm:t>
        <a:bodyPr/>
        <a:lstStyle/>
        <a:p>
          <a:endParaRPr lang="ru-RU"/>
        </a:p>
      </dgm:t>
    </dgm:pt>
    <dgm:pt modelId="{5069FA84-642E-4621-A27F-F3EDA2647A49}">
      <dgm:prSet/>
      <dgm:spPr>
        <a:solidFill>
          <a:schemeClr val="bg2">
            <a:alpha val="90000"/>
          </a:schemeClr>
        </a:solidFill>
      </dgm:spPr>
      <dgm:t>
        <a:bodyPr/>
        <a:lstStyle/>
        <a:p>
          <a:r>
            <a:rPr lang="ru-RU" dirty="0" smtClean="0">
              <a:latin typeface="Arial" pitchFamily="34" charset="0"/>
              <a:cs typeface="Arial" pitchFamily="34" charset="0"/>
            </a:rPr>
            <a:t>легкие кремы эмульсионного типа, молочко, лосьоны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18B3FFD3-64B0-4233-8CF9-76737154F46A}" type="parTrans" cxnId="{41CCE571-2B79-49A2-953E-6446E18F7C82}">
      <dgm:prSet/>
      <dgm:spPr/>
      <dgm:t>
        <a:bodyPr/>
        <a:lstStyle/>
        <a:p>
          <a:endParaRPr lang="ru-RU"/>
        </a:p>
      </dgm:t>
    </dgm:pt>
    <dgm:pt modelId="{6DB210ED-6F10-4AB0-ADCE-0278FEC6FF80}" type="sibTrans" cxnId="{41CCE571-2B79-49A2-953E-6446E18F7C82}">
      <dgm:prSet/>
      <dgm:spPr/>
      <dgm:t>
        <a:bodyPr/>
        <a:lstStyle/>
        <a:p>
          <a:endParaRPr lang="ru-RU"/>
        </a:p>
      </dgm:t>
    </dgm:pt>
    <dgm:pt modelId="{C8680908-C0E7-4026-B711-24095346CEB7}">
      <dgm:prSet/>
      <dgm:spPr>
        <a:solidFill>
          <a:schemeClr val="bg2">
            <a:alpha val="90000"/>
          </a:schemeClr>
        </a:solidFill>
      </dgm:spPr>
      <dgm:t>
        <a:bodyPr/>
        <a:lstStyle/>
        <a:p>
          <a:r>
            <a:rPr lang="ru-RU" dirty="0" smtClean="0"/>
            <a:t>кремы, лосьоны, бальзамы</a:t>
          </a:r>
          <a:endParaRPr lang="ru-RU" i="1" dirty="0">
            <a:latin typeface="Arial" pitchFamily="34" charset="0"/>
            <a:cs typeface="Arial" pitchFamily="34" charset="0"/>
          </a:endParaRPr>
        </a:p>
      </dgm:t>
    </dgm:pt>
    <dgm:pt modelId="{B93132A4-4ACA-4848-B16A-06A65E1926E8}" type="parTrans" cxnId="{A89719AC-6EE1-4AE7-A0FA-5213620E4EE4}">
      <dgm:prSet/>
      <dgm:spPr/>
      <dgm:t>
        <a:bodyPr/>
        <a:lstStyle/>
        <a:p>
          <a:endParaRPr lang="ru-RU"/>
        </a:p>
      </dgm:t>
    </dgm:pt>
    <dgm:pt modelId="{E2F4F947-3A29-4D46-B9AE-F334D1792C80}" type="sibTrans" cxnId="{A89719AC-6EE1-4AE7-A0FA-5213620E4EE4}">
      <dgm:prSet/>
      <dgm:spPr/>
      <dgm:t>
        <a:bodyPr/>
        <a:lstStyle/>
        <a:p>
          <a:endParaRPr lang="ru-RU"/>
        </a:p>
      </dgm:t>
    </dgm:pt>
    <dgm:pt modelId="{D2E9736D-2F2F-4C1B-8633-AD4CA13EE09B}">
      <dgm:prSet/>
      <dgm:spPr>
        <a:solidFill>
          <a:schemeClr val="bg2">
            <a:alpha val="90000"/>
          </a:schemeClr>
        </a:solidFill>
      </dgm:spPr>
      <dgm:t>
        <a:bodyPr/>
        <a:lstStyle/>
        <a:p>
          <a:r>
            <a:rPr lang="ru-RU" dirty="0" smtClean="0">
              <a:latin typeface="Arial" pitchFamily="34" charset="0"/>
              <a:cs typeface="Arial" pitchFamily="34" charset="0"/>
            </a:rPr>
            <a:t>лосьоны, кремы, бальзамы, гели, молочко, ванночки для ног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388F9B2F-624C-4765-8CEB-9EA77B3B9443}" type="parTrans" cxnId="{40A378B4-03AC-4705-85D6-2CA2FD0F0D76}">
      <dgm:prSet/>
      <dgm:spPr/>
      <dgm:t>
        <a:bodyPr/>
        <a:lstStyle/>
        <a:p>
          <a:endParaRPr lang="ru-RU"/>
        </a:p>
      </dgm:t>
    </dgm:pt>
    <dgm:pt modelId="{AFBD8B48-58E7-411A-87C3-66285B6EC23F}" type="sibTrans" cxnId="{40A378B4-03AC-4705-85D6-2CA2FD0F0D76}">
      <dgm:prSet/>
      <dgm:spPr/>
      <dgm:t>
        <a:bodyPr/>
        <a:lstStyle/>
        <a:p>
          <a:endParaRPr lang="ru-RU"/>
        </a:p>
      </dgm:t>
    </dgm:pt>
    <dgm:pt modelId="{B156F14B-207E-4653-B1CF-6EFDBD07D054}">
      <dgm:prSet/>
      <dgm:spPr>
        <a:solidFill>
          <a:schemeClr val="bg2">
            <a:alpha val="90000"/>
          </a:schemeClr>
        </a:solidFill>
      </dgm:spPr>
      <dgm:t>
        <a:bodyPr/>
        <a:lstStyle/>
        <a:p>
          <a:r>
            <a:rPr lang="ru-RU" dirty="0" smtClean="0">
              <a:latin typeface="Arial" pitchFamily="34" charset="0"/>
              <a:cs typeface="Arial" pitchFamily="34" charset="0"/>
            </a:rPr>
            <a:t>кремы и гели, смягчающего и увлажняющего действия, снимающие припухлость, придающие коже упругость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D115D2B5-78CC-4CF3-BDFC-E5AA58C24061}" type="parTrans" cxnId="{F4DAAC93-73EC-478B-946D-DB476E1C52D5}">
      <dgm:prSet/>
      <dgm:spPr/>
      <dgm:t>
        <a:bodyPr/>
        <a:lstStyle/>
        <a:p>
          <a:endParaRPr lang="ru-RU"/>
        </a:p>
      </dgm:t>
    </dgm:pt>
    <dgm:pt modelId="{F576C18B-354B-4354-81AE-B1F2C27BB51A}" type="sibTrans" cxnId="{F4DAAC93-73EC-478B-946D-DB476E1C52D5}">
      <dgm:prSet/>
      <dgm:spPr/>
      <dgm:t>
        <a:bodyPr/>
        <a:lstStyle/>
        <a:p>
          <a:endParaRPr lang="ru-RU"/>
        </a:p>
      </dgm:t>
    </dgm:pt>
    <dgm:pt modelId="{745FFC32-A6A8-4069-B69F-48D1F43043C0}">
      <dgm:prSet custT="1"/>
      <dgm:spPr>
        <a:solidFill>
          <a:schemeClr val="accent1"/>
        </a:solidFill>
      </dgm:spPr>
      <dgm:t>
        <a:bodyPr/>
        <a:lstStyle/>
        <a:p>
          <a:r>
            <a:rPr lang="ru-RU" sz="1400" b="1" dirty="0" smtClean="0">
              <a:latin typeface="Arial" pitchFamily="34" charset="0"/>
              <a:cs typeface="Arial" pitchFamily="34" charset="0"/>
            </a:rPr>
            <a:t>КС по уходу за кожей тела</a:t>
          </a:r>
          <a:endParaRPr lang="ru-RU" sz="1400" b="1" dirty="0">
            <a:latin typeface="Arial" pitchFamily="34" charset="0"/>
            <a:cs typeface="Arial" pitchFamily="34" charset="0"/>
          </a:endParaRPr>
        </a:p>
      </dgm:t>
    </dgm:pt>
    <dgm:pt modelId="{3A65CF85-968E-4A8A-B10E-B7D298289533}" type="parTrans" cxnId="{E79D6FE3-B4D2-4405-BF21-25F9DB934515}">
      <dgm:prSet/>
      <dgm:spPr/>
      <dgm:t>
        <a:bodyPr/>
        <a:lstStyle/>
        <a:p>
          <a:endParaRPr lang="ru-RU"/>
        </a:p>
      </dgm:t>
    </dgm:pt>
    <dgm:pt modelId="{75EE9A00-BD56-4536-941E-DCDD44F0981A}" type="sibTrans" cxnId="{E79D6FE3-B4D2-4405-BF21-25F9DB934515}">
      <dgm:prSet/>
      <dgm:spPr/>
      <dgm:t>
        <a:bodyPr/>
        <a:lstStyle/>
        <a:p>
          <a:endParaRPr lang="ru-RU"/>
        </a:p>
      </dgm:t>
    </dgm:pt>
    <dgm:pt modelId="{36AF6A10-DB2B-4DEE-AD4D-6565C42567D8}">
      <dgm:prSet custT="1"/>
      <dgm:spPr>
        <a:solidFill>
          <a:schemeClr val="accent1"/>
        </a:solidFill>
      </dgm:spPr>
      <dgm:t>
        <a:bodyPr/>
        <a:lstStyle/>
        <a:p>
          <a:r>
            <a:rPr lang="ru-RU" sz="1400" b="1" i="1" dirty="0" smtClean="0">
              <a:latin typeface="Arial" pitchFamily="34" charset="0"/>
              <a:cs typeface="Arial" pitchFamily="34" charset="0"/>
            </a:rPr>
            <a:t>КС по уходу за кожей рук</a:t>
          </a:r>
          <a:endParaRPr lang="ru-RU" sz="1400" b="1" i="1" dirty="0">
            <a:latin typeface="Arial" pitchFamily="34" charset="0"/>
            <a:cs typeface="Arial" pitchFamily="34" charset="0"/>
          </a:endParaRPr>
        </a:p>
      </dgm:t>
    </dgm:pt>
    <dgm:pt modelId="{A794DBE0-0296-487B-A0D9-870C95A7495D}" type="sibTrans" cxnId="{1CD748A2-EF99-4648-ABC5-15C2E6AA7096}">
      <dgm:prSet/>
      <dgm:spPr/>
      <dgm:t>
        <a:bodyPr/>
        <a:lstStyle/>
        <a:p>
          <a:endParaRPr lang="ru-RU"/>
        </a:p>
      </dgm:t>
    </dgm:pt>
    <dgm:pt modelId="{ECEC512C-CFB3-4A1C-8F6D-4D58AC87FA94}" type="parTrans" cxnId="{1CD748A2-EF99-4648-ABC5-15C2E6AA7096}">
      <dgm:prSet/>
      <dgm:spPr/>
      <dgm:t>
        <a:bodyPr/>
        <a:lstStyle/>
        <a:p>
          <a:endParaRPr lang="ru-RU"/>
        </a:p>
      </dgm:t>
    </dgm:pt>
    <dgm:pt modelId="{87E5270B-B26A-4BDC-B9F6-F25AB1A4A28B}" type="pres">
      <dgm:prSet presAssocID="{9B1EE5DC-C2B4-4289-8C38-C47FB7B947C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0E6F69E-0C38-4727-80CE-5F045D28CAFC}" type="pres">
      <dgm:prSet presAssocID="{2DF10141-3412-4D6D-953D-EE761B797F0E}" presName="parentLin" presStyleCnt="0"/>
      <dgm:spPr/>
      <dgm:t>
        <a:bodyPr/>
        <a:lstStyle/>
        <a:p>
          <a:endParaRPr lang="ru-RU"/>
        </a:p>
      </dgm:t>
    </dgm:pt>
    <dgm:pt modelId="{61FF95D5-9D84-4B34-9E15-600B3B746729}" type="pres">
      <dgm:prSet presAssocID="{2DF10141-3412-4D6D-953D-EE761B797F0E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B8D61C41-F2D2-462A-9EC6-B16FB5CB5B53}" type="pres">
      <dgm:prSet presAssocID="{2DF10141-3412-4D6D-953D-EE761B797F0E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BF7E1B-CBA9-4880-A667-EE73157A5F98}" type="pres">
      <dgm:prSet presAssocID="{2DF10141-3412-4D6D-953D-EE761B797F0E}" presName="negativeSpace" presStyleCnt="0"/>
      <dgm:spPr/>
      <dgm:t>
        <a:bodyPr/>
        <a:lstStyle/>
        <a:p>
          <a:endParaRPr lang="ru-RU"/>
        </a:p>
      </dgm:t>
    </dgm:pt>
    <dgm:pt modelId="{6EB43D1E-ED9E-4A8E-BFF8-2F7C9A353799}" type="pres">
      <dgm:prSet presAssocID="{2DF10141-3412-4D6D-953D-EE761B797F0E}" presName="childText" presStyleLbl="conFgAcc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D38AC6-6537-46EF-8406-BD8FA2C20446}" type="pres">
      <dgm:prSet presAssocID="{776EFC72-04D6-4681-9F11-945BEE151E95}" presName="spaceBetweenRectangles" presStyleCnt="0"/>
      <dgm:spPr/>
      <dgm:t>
        <a:bodyPr/>
        <a:lstStyle/>
        <a:p>
          <a:endParaRPr lang="ru-RU"/>
        </a:p>
      </dgm:t>
    </dgm:pt>
    <dgm:pt modelId="{F494A3B4-8573-4674-BAF5-F1B2BCF15A44}" type="pres">
      <dgm:prSet presAssocID="{63E81341-9C3A-45F2-A7ED-78544CC8FAFC}" presName="parentLin" presStyleCnt="0"/>
      <dgm:spPr/>
      <dgm:t>
        <a:bodyPr/>
        <a:lstStyle/>
        <a:p>
          <a:endParaRPr lang="ru-RU"/>
        </a:p>
      </dgm:t>
    </dgm:pt>
    <dgm:pt modelId="{3D0988FC-652D-453B-8BB6-6C942714A3D8}" type="pres">
      <dgm:prSet presAssocID="{63E81341-9C3A-45F2-A7ED-78544CC8FAFC}" presName="parentLeftMargin" presStyleLbl="node1" presStyleIdx="0" presStyleCnt="6"/>
      <dgm:spPr/>
      <dgm:t>
        <a:bodyPr/>
        <a:lstStyle/>
        <a:p>
          <a:endParaRPr lang="ru-RU"/>
        </a:p>
      </dgm:t>
    </dgm:pt>
    <dgm:pt modelId="{B036663D-67D7-4238-A6B2-A9241464D0C9}" type="pres">
      <dgm:prSet presAssocID="{63E81341-9C3A-45F2-A7ED-78544CC8FAFC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55EC33-9832-4EE1-B347-E1BDFD97A661}" type="pres">
      <dgm:prSet presAssocID="{63E81341-9C3A-45F2-A7ED-78544CC8FAFC}" presName="negativeSpace" presStyleCnt="0"/>
      <dgm:spPr/>
      <dgm:t>
        <a:bodyPr/>
        <a:lstStyle/>
        <a:p>
          <a:endParaRPr lang="ru-RU"/>
        </a:p>
      </dgm:t>
    </dgm:pt>
    <dgm:pt modelId="{DD68EB10-2F07-4105-9684-E3E958201A3F}" type="pres">
      <dgm:prSet presAssocID="{63E81341-9C3A-45F2-A7ED-78544CC8FAFC}" presName="childText" presStyleLbl="conFgAcc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B185D2-AD6C-4119-B68B-6A4F7729F165}" type="pres">
      <dgm:prSet presAssocID="{04FE63C4-A061-4574-B4BF-C52439F1D17F}" presName="spaceBetweenRectangles" presStyleCnt="0"/>
      <dgm:spPr/>
      <dgm:t>
        <a:bodyPr/>
        <a:lstStyle/>
        <a:p>
          <a:endParaRPr lang="ru-RU"/>
        </a:p>
      </dgm:t>
    </dgm:pt>
    <dgm:pt modelId="{409DB6E8-C93B-4443-B525-B6393B243C2C}" type="pres">
      <dgm:prSet presAssocID="{745FFC32-A6A8-4069-B69F-48D1F43043C0}" presName="parentLin" presStyleCnt="0"/>
      <dgm:spPr/>
      <dgm:t>
        <a:bodyPr/>
        <a:lstStyle/>
        <a:p>
          <a:endParaRPr lang="ru-RU"/>
        </a:p>
      </dgm:t>
    </dgm:pt>
    <dgm:pt modelId="{C26A97C1-F2BC-4EDB-A32A-A2DE6642A718}" type="pres">
      <dgm:prSet presAssocID="{745FFC32-A6A8-4069-B69F-48D1F43043C0}" presName="parentLeftMargin" presStyleLbl="node1" presStyleIdx="1" presStyleCnt="6"/>
      <dgm:spPr/>
      <dgm:t>
        <a:bodyPr/>
        <a:lstStyle/>
        <a:p>
          <a:endParaRPr lang="ru-RU"/>
        </a:p>
      </dgm:t>
    </dgm:pt>
    <dgm:pt modelId="{39734878-E66B-4243-9E90-BD05DB82BBFB}" type="pres">
      <dgm:prSet presAssocID="{745FFC32-A6A8-4069-B69F-48D1F43043C0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19F5C6-7EE0-4BC4-851B-CCC2FCD7A62F}" type="pres">
      <dgm:prSet presAssocID="{745FFC32-A6A8-4069-B69F-48D1F43043C0}" presName="negativeSpace" presStyleCnt="0"/>
      <dgm:spPr/>
      <dgm:t>
        <a:bodyPr/>
        <a:lstStyle/>
        <a:p>
          <a:endParaRPr lang="ru-RU"/>
        </a:p>
      </dgm:t>
    </dgm:pt>
    <dgm:pt modelId="{6676E516-A574-4DE3-A4D2-52E0C295935C}" type="pres">
      <dgm:prSet presAssocID="{745FFC32-A6A8-4069-B69F-48D1F43043C0}" presName="childText" presStyleLbl="conFgAcc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81F923-9969-45C6-8B60-C3D2C88D86B1}" type="pres">
      <dgm:prSet presAssocID="{75EE9A00-BD56-4536-941E-DCDD44F0981A}" presName="spaceBetweenRectangles" presStyleCnt="0"/>
      <dgm:spPr/>
      <dgm:t>
        <a:bodyPr/>
        <a:lstStyle/>
        <a:p>
          <a:endParaRPr lang="ru-RU"/>
        </a:p>
      </dgm:t>
    </dgm:pt>
    <dgm:pt modelId="{0E8D1E38-1149-4E7D-AD17-5C7C08E07C1E}" type="pres">
      <dgm:prSet presAssocID="{36EDC270-A28B-4A8D-9680-19064406B3FB}" presName="parentLin" presStyleCnt="0"/>
      <dgm:spPr/>
      <dgm:t>
        <a:bodyPr/>
        <a:lstStyle/>
        <a:p>
          <a:endParaRPr lang="ru-RU"/>
        </a:p>
      </dgm:t>
    </dgm:pt>
    <dgm:pt modelId="{CDF904AC-C644-4D46-8D3F-E30C74CF6C20}" type="pres">
      <dgm:prSet presAssocID="{36EDC270-A28B-4A8D-9680-19064406B3FB}" presName="parentLeftMargin" presStyleLbl="node1" presStyleIdx="2" presStyleCnt="6"/>
      <dgm:spPr/>
      <dgm:t>
        <a:bodyPr/>
        <a:lstStyle/>
        <a:p>
          <a:endParaRPr lang="ru-RU"/>
        </a:p>
      </dgm:t>
    </dgm:pt>
    <dgm:pt modelId="{04384E58-EEE8-4D3C-8618-F4E9ADF554AC}" type="pres">
      <dgm:prSet presAssocID="{36EDC270-A28B-4A8D-9680-19064406B3FB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63D6AF-7662-4CD2-B7FD-910FD9DC0F24}" type="pres">
      <dgm:prSet presAssocID="{36EDC270-A28B-4A8D-9680-19064406B3FB}" presName="negativeSpace" presStyleCnt="0"/>
      <dgm:spPr/>
      <dgm:t>
        <a:bodyPr/>
        <a:lstStyle/>
        <a:p>
          <a:endParaRPr lang="ru-RU"/>
        </a:p>
      </dgm:t>
    </dgm:pt>
    <dgm:pt modelId="{FF89BF37-A166-405F-8803-0240C31C1FDC}" type="pres">
      <dgm:prSet presAssocID="{36EDC270-A28B-4A8D-9680-19064406B3FB}" presName="childText" presStyleLbl="conFgAcc1" presStyleIdx="3" presStyleCnt="6" custScaleY="52960">
        <dgm:presLayoutVars>
          <dgm:bulletEnabled val="1"/>
        </dgm:presLayoutVars>
      </dgm:prSet>
      <dgm:spPr>
        <a:solidFill>
          <a:schemeClr val="bg2">
            <a:alpha val="90000"/>
          </a:schemeClr>
        </a:solidFill>
      </dgm:spPr>
      <dgm:t>
        <a:bodyPr/>
        <a:lstStyle/>
        <a:p>
          <a:endParaRPr lang="ru-RU"/>
        </a:p>
      </dgm:t>
    </dgm:pt>
    <dgm:pt modelId="{13438C78-B727-4773-90FC-ECD699CDBCBD}" type="pres">
      <dgm:prSet presAssocID="{120522FD-3288-4893-B73E-9614E793D43C}" presName="spaceBetweenRectangles" presStyleCnt="0"/>
      <dgm:spPr/>
      <dgm:t>
        <a:bodyPr/>
        <a:lstStyle/>
        <a:p>
          <a:endParaRPr lang="ru-RU"/>
        </a:p>
      </dgm:t>
    </dgm:pt>
    <dgm:pt modelId="{F0E81C52-A749-4F62-9272-B7BD36D2BF8B}" type="pres">
      <dgm:prSet presAssocID="{36AF6A10-DB2B-4DEE-AD4D-6565C42567D8}" presName="parentLin" presStyleCnt="0"/>
      <dgm:spPr/>
      <dgm:t>
        <a:bodyPr/>
        <a:lstStyle/>
        <a:p>
          <a:endParaRPr lang="ru-RU"/>
        </a:p>
      </dgm:t>
    </dgm:pt>
    <dgm:pt modelId="{3476FBD9-7CDB-4BA2-8EEA-618AE5F97127}" type="pres">
      <dgm:prSet presAssocID="{36AF6A10-DB2B-4DEE-AD4D-6565C42567D8}" presName="parentLeftMargin" presStyleLbl="node1" presStyleIdx="3" presStyleCnt="6"/>
      <dgm:spPr/>
      <dgm:t>
        <a:bodyPr/>
        <a:lstStyle/>
        <a:p>
          <a:endParaRPr lang="ru-RU"/>
        </a:p>
      </dgm:t>
    </dgm:pt>
    <dgm:pt modelId="{0BB1B0B2-C0B8-4B8A-9503-01DA53992CAA}" type="pres">
      <dgm:prSet presAssocID="{36AF6A10-DB2B-4DEE-AD4D-6565C42567D8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1BF74C-EF03-45BD-9DE6-11A0B6FE7C13}" type="pres">
      <dgm:prSet presAssocID="{36AF6A10-DB2B-4DEE-AD4D-6565C42567D8}" presName="negativeSpace" presStyleCnt="0"/>
      <dgm:spPr/>
      <dgm:t>
        <a:bodyPr/>
        <a:lstStyle/>
        <a:p>
          <a:endParaRPr lang="ru-RU"/>
        </a:p>
      </dgm:t>
    </dgm:pt>
    <dgm:pt modelId="{41C6C601-4CB1-4A7E-A63A-0EEC76B78B23}" type="pres">
      <dgm:prSet presAssocID="{36AF6A10-DB2B-4DEE-AD4D-6565C42567D8}" presName="childText" presStyleLbl="conFgAcc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7BA36D-C5DE-47CD-9390-7458B1571943}" type="pres">
      <dgm:prSet presAssocID="{A794DBE0-0296-487B-A0D9-870C95A7495D}" presName="spaceBetweenRectangles" presStyleCnt="0"/>
      <dgm:spPr/>
      <dgm:t>
        <a:bodyPr/>
        <a:lstStyle/>
        <a:p>
          <a:endParaRPr lang="ru-RU"/>
        </a:p>
      </dgm:t>
    </dgm:pt>
    <dgm:pt modelId="{1AED4F4E-5A59-440A-8083-0FC1926E840B}" type="pres">
      <dgm:prSet presAssocID="{68BF2FD4-6840-472F-B5C7-EE7DEC706202}" presName="parentLin" presStyleCnt="0"/>
      <dgm:spPr/>
      <dgm:t>
        <a:bodyPr/>
        <a:lstStyle/>
        <a:p>
          <a:endParaRPr lang="ru-RU"/>
        </a:p>
      </dgm:t>
    </dgm:pt>
    <dgm:pt modelId="{5C2F52D7-4A24-4E64-9244-C300FE641588}" type="pres">
      <dgm:prSet presAssocID="{68BF2FD4-6840-472F-B5C7-EE7DEC706202}" presName="parentLeftMargin" presStyleLbl="node1" presStyleIdx="4" presStyleCnt="6"/>
      <dgm:spPr/>
      <dgm:t>
        <a:bodyPr/>
        <a:lstStyle/>
        <a:p>
          <a:endParaRPr lang="ru-RU"/>
        </a:p>
      </dgm:t>
    </dgm:pt>
    <dgm:pt modelId="{14009E6B-E34D-494F-9301-75AD9C92C89F}" type="pres">
      <dgm:prSet presAssocID="{68BF2FD4-6840-472F-B5C7-EE7DEC706202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42CB46-7579-4F86-9D57-8906841A8A24}" type="pres">
      <dgm:prSet presAssocID="{68BF2FD4-6840-472F-B5C7-EE7DEC706202}" presName="negativeSpace" presStyleCnt="0"/>
      <dgm:spPr/>
      <dgm:t>
        <a:bodyPr/>
        <a:lstStyle/>
        <a:p>
          <a:endParaRPr lang="ru-RU"/>
        </a:p>
      </dgm:t>
    </dgm:pt>
    <dgm:pt modelId="{AEEBF344-2B14-4BBA-A985-2B12D9FE05D3}" type="pres">
      <dgm:prSet presAssocID="{68BF2FD4-6840-472F-B5C7-EE7DEC706202}" presName="childText" presStyleLbl="conFgAcc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79FC235-F9E5-4C71-83F4-D5DCE2044EF3}" type="presOf" srcId="{D2E9736D-2F2F-4C1B-8633-AD4CA13EE09B}" destId="{AEEBF344-2B14-4BBA-A985-2B12D9FE05D3}" srcOrd="0" destOrd="0" presId="urn:microsoft.com/office/officeart/2005/8/layout/list1"/>
    <dgm:cxn modelId="{F2C920BD-2542-4214-825C-6933CE7E7BB4}" type="presOf" srcId="{745FFC32-A6A8-4069-B69F-48D1F43043C0}" destId="{C26A97C1-F2BC-4EDB-A32A-A2DE6642A718}" srcOrd="0" destOrd="0" presId="urn:microsoft.com/office/officeart/2005/8/layout/list1"/>
    <dgm:cxn modelId="{EA8A16B6-FFCD-4606-AB6F-6044555ABBFD}" srcId="{9B1EE5DC-C2B4-4289-8C38-C47FB7B947C7}" destId="{36EDC270-A28B-4A8D-9680-19064406B3FB}" srcOrd="3" destOrd="0" parTransId="{3F9FD26E-92B9-44D4-8A43-60BD43EB2B82}" sibTransId="{120522FD-3288-4893-B73E-9614E793D43C}"/>
    <dgm:cxn modelId="{412D5BAE-8B39-4E39-89CF-456E8994EB63}" type="presOf" srcId="{68BF2FD4-6840-472F-B5C7-EE7DEC706202}" destId="{14009E6B-E34D-494F-9301-75AD9C92C89F}" srcOrd="1" destOrd="0" presId="urn:microsoft.com/office/officeart/2005/8/layout/list1"/>
    <dgm:cxn modelId="{B7F28DB2-5548-4C98-A86C-054318AFC058}" type="presOf" srcId="{36EDC270-A28B-4A8D-9680-19064406B3FB}" destId="{CDF904AC-C644-4D46-8D3F-E30C74CF6C20}" srcOrd="0" destOrd="0" presId="urn:microsoft.com/office/officeart/2005/8/layout/list1"/>
    <dgm:cxn modelId="{F4DAAC93-73EC-478B-946D-DB476E1C52D5}" srcId="{63E81341-9C3A-45F2-A7ED-78544CC8FAFC}" destId="{B156F14B-207E-4653-B1CF-6EFDBD07D054}" srcOrd="0" destOrd="0" parTransId="{D115D2B5-78CC-4CF3-BDFC-E5AA58C24061}" sibTransId="{F576C18B-354B-4354-81AE-B1F2C27BB51A}"/>
    <dgm:cxn modelId="{1CD748A2-EF99-4648-ABC5-15C2E6AA7096}" srcId="{9B1EE5DC-C2B4-4289-8C38-C47FB7B947C7}" destId="{36AF6A10-DB2B-4DEE-AD4D-6565C42567D8}" srcOrd="4" destOrd="0" parTransId="{ECEC512C-CFB3-4A1C-8F6D-4D58AC87FA94}" sibTransId="{A794DBE0-0296-487B-A0D9-870C95A7495D}"/>
    <dgm:cxn modelId="{4896D686-3D7A-4669-A65F-3121A1320873}" type="presOf" srcId="{36EDC270-A28B-4A8D-9680-19064406B3FB}" destId="{04384E58-EEE8-4D3C-8618-F4E9ADF554AC}" srcOrd="1" destOrd="0" presId="urn:microsoft.com/office/officeart/2005/8/layout/list1"/>
    <dgm:cxn modelId="{5AB0F8FC-5D5D-42BB-81F9-DF11159790E1}" type="presOf" srcId="{36AF6A10-DB2B-4DEE-AD4D-6565C42567D8}" destId="{3476FBD9-7CDB-4BA2-8EEA-618AE5F97127}" srcOrd="0" destOrd="0" presId="urn:microsoft.com/office/officeart/2005/8/layout/list1"/>
    <dgm:cxn modelId="{C56D802B-538A-4227-B35E-4ECB0DB88FD1}" type="presOf" srcId="{63E81341-9C3A-45F2-A7ED-78544CC8FAFC}" destId="{B036663D-67D7-4238-A6B2-A9241464D0C9}" srcOrd="1" destOrd="0" presId="urn:microsoft.com/office/officeart/2005/8/layout/list1"/>
    <dgm:cxn modelId="{A89719AC-6EE1-4AE7-A0FA-5213620E4EE4}" srcId="{36AF6A10-DB2B-4DEE-AD4D-6565C42567D8}" destId="{C8680908-C0E7-4026-B711-24095346CEB7}" srcOrd="0" destOrd="0" parTransId="{B93132A4-4ACA-4848-B16A-06A65E1926E8}" sibTransId="{E2F4F947-3A29-4D46-B9AE-F334D1792C80}"/>
    <dgm:cxn modelId="{B4BDF8AA-FF27-444D-B4AE-E0E63BC8C584}" srcId="{2DF10141-3412-4D6D-953D-EE761B797F0E}" destId="{F69D902B-3E84-4E43-B750-D35D4C6AE07A}" srcOrd="0" destOrd="0" parTransId="{924E4B67-1329-405E-8EA5-BF1BD3C9FEBC}" sibTransId="{F04926E3-BA94-4AD1-8040-87963F3E07A0}"/>
    <dgm:cxn modelId="{E8261BEA-9D7D-421A-B75B-62115147958B}" type="presOf" srcId="{B156F14B-207E-4653-B1CF-6EFDBD07D054}" destId="{DD68EB10-2F07-4105-9684-E3E958201A3F}" srcOrd="0" destOrd="0" presId="urn:microsoft.com/office/officeart/2005/8/layout/list1"/>
    <dgm:cxn modelId="{41CCE571-2B79-49A2-953E-6446E18F7C82}" srcId="{745FFC32-A6A8-4069-B69F-48D1F43043C0}" destId="{5069FA84-642E-4621-A27F-F3EDA2647A49}" srcOrd="0" destOrd="0" parTransId="{18B3FFD3-64B0-4233-8CF9-76737154F46A}" sibTransId="{6DB210ED-6F10-4AB0-ADCE-0278FEC6FF80}"/>
    <dgm:cxn modelId="{92E22160-8A81-432E-ABBC-5DFE677FF811}" srcId="{9B1EE5DC-C2B4-4289-8C38-C47FB7B947C7}" destId="{68BF2FD4-6840-472F-B5C7-EE7DEC706202}" srcOrd="5" destOrd="0" parTransId="{452A84DF-5C5B-45BF-BC54-B8C6884B4050}" sibTransId="{C3849A5E-7DCF-4C1D-BE5A-BF9E926659C9}"/>
    <dgm:cxn modelId="{DC4107BD-59E2-472E-B329-851CEA4AF6CB}" srcId="{9B1EE5DC-C2B4-4289-8C38-C47FB7B947C7}" destId="{2DF10141-3412-4D6D-953D-EE761B797F0E}" srcOrd="0" destOrd="0" parTransId="{90B1F597-ADD7-47A3-8247-BF291227959B}" sibTransId="{776EFC72-04D6-4681-9F11-945BEE151E95}"/>
    <dgm:cxn modelId="{E79D6FE3-B4D2-4405-BF21-25F9DB934515}" srcId="{9B1EE5DC-C2B4-4289-8C38-C47FB7B947C7}" destId="{745FFC32-A6A8-4069-B69F-48D1F43043C0}" srcOrd="2" destOrd="0" parTransId="{3A65CF85-968E-4A8A-B10E-B7D298289533}" sibTransId="{75EE9A00-BD56-4536-941E-DCDD44F0981A}"/>
    <dgm:cxn modelId="{CBE06AE3-0792-4985-977C-2D34C424D9F2}" type="presOf" srcId="{2DF10141-3412-4D6D-953D-EE761B797F0E}" destId="{B8D61C41-F2D2-462A-9EC6-B16FB5CB5B53}" srcOrd="1" destOrd="0" presId="urn:microsoft.com/office/officeart/2005/8/layout/list1"/>
    <dgm:cxn modelId="{272F65D9-E52D-4E1D-B48C-4A90ED7BDB4E}" type="presOf" srcId="{63E81341-9C3A-45F2-A7ED-78544CC8FAFC}" destId="{3D0988FC-652D-453B-8BB6-6C942714A3D8}" srcOrd="0" destOrd="0" presId="urn:microsoft.com/office/officeart/2005/8/layout/list1"/>
    <dgm:cxn modelId="{65C99302-1824-4928-AD8F-21EA056E066F}" type="presOf" srcId="{36AF6A10-DB2B-4DEE-AD4D-6565C42567D8}" destId="{0BB1B0B2-C0B8-4B8A-9503-01DA53992CAA}" srcOrd="1" destOrd="0" presId="urn:microsoft.com/office/officeart/2005/8/layout/list1"/>
    <dgm:cxn modelId="{3578FD76-5EA3-44BA-A65F-9999A7F800F5}" type="presOf" srcId="{C8680908-C0E7-4026-B711-24095346CEB7}" destId="{41C6C601-4CB1-4A7E-A63A-0EEC76B78B23}" srcOrd="0" destOrd="0" presId="urn:microsoft.com/office/officeart/2005/8/layout/list1"/>
    <dgm:cxn modelId="{40A378B4-03AC-4705-85D6-2CA2FD0F0D76}" srcId="{68BF2FD4-6840-472F-B5C7-EE7DEC706202}" destId="{D2E9736D-2F2F-4C1B-8633-AD4CA13EE09B}" srcOrd="0" destOrd="0" parTransId="{388F9B2F-624C-4765-8CEB-9EA77B3B9443}" sibTransId="{AFBD8B48-58E7-411A-87C3-66285B6EC23F}"/>
    <dgm:cxn modelId="{C9C64E37-8BA3-481E-9A3D-D6F8148BAE25}" type="presOf" srcId="{68BF2FD4-6840-472F-B5C7-EE7DEC706202}" destId="{5C2F52D7-4A24-4E64-9244-C300FE641588}" srcOrd="0" destOrd="0" presId="urn:microsoft.com/office/officeart/2005/8/layout/list1"/>
    <dgm:cxn modelId="{25DE9280-B3C1-441F-8A21-24ECDD184E65}" srcId="{9B1EE5DC-C2B4-4289-8C38-C47FB7B947C7}" destId="{63E81341-9C3A-45F2-A7ED-78544CC8FAFC}" srcOrd="1" destOrd="0" parTransId="{1AEB9E8F-5867-4506-84C6-0D43A54D487C}" sibTransId="{04FE63C4-A061-4574-B4BF-C52439F1D17F}"/>
    <dgm:cxn modelId="{F8C0A823-165D-45D4-A853-27B484FAE90D}" type="presOf" srcId="{5069FA84-642E-4621-A27F-F3EDA2647A49}" destId="{6676E516-A574-4DE3-A4D2-52E0C295935C}" srcOrd="0" destOrd="0" presId="urn:microsoft.com/office/officeart/2005/8/layout/list1"/>
    <dgm:cxn modelId="{0D176A1B-B92F-44C2-A5E8-CBAC8A20720E}" type="presOf" srcId="{745FFC32-A6A8-4069-B69F-48D1F43043C0}" destId="{39734878-E66B-4243-9E90-BD05DB82BBFB}" srcOrd="1" destOrd="0" presId="urn:microsoft.com/office/officeart/2005/8/layout/list1"/>
    <dgm:cxn modelId="{87DBAC93-E9EA-4DA6-A93C-B204CC5D649E}" type="presOf" srcId="{2DF10141-3412-4D6D-953D-EE761B797F0E}" destId="{61FF95D5-9D84-4B34-9E15-600B3B746729}" srcOrd="0" destOrd="0" presId="urn:microsoft.com/office/officeart/2005/8/layout/list1"/>
    <dgm:cxn modelId="{FD206F18-CC91-46DD-9908-CEF16649923D}" type="presOf" srcId="{9B1EE5DC-C2B4-4289-8C38-C47FB7B947C7}" destId="{87E5270B-B26A-4BDC-B9F6-F25AB1A4A28B}" srcOrd="0" destOrd="0" presId="urn:microsoft.com/office/officeart/2005/8/layout/list1"/>
    <dgm:cxn modelId="{73FD9928-2820-4AA3-9514-9946E62D5BDC}" type="presOf" srcId="{F69D902B-3E84-4E43-B750-D35D4C6AE07A}" destId="{6EB43D1E-ED9E-4A8E-BFF8-2F7C9A353799}" srcOrd="0" destOrd="0" presId="urn:microsoft.com/office/officeart/2005/8/layout/list1"/>
    <dgm:cxn modelId="{96A33E07-456A-4296-B82B-8257A5BC4EF2}" type="presParOf" srcId="{87E5270B-B26A-4BDC-B9F6-F25AB1A4A28B}" destId="{D0E6F69E-0C38-4727-80CE-5F045D28CAFC}" srcOrd="0" destOrd="0" presId="urn:microsoft.com/office/officeart/2005/8/layout/list1"/>
    <dgm:cxn modelId="{2EA5082E-0790-4947-B82D-2A863F709CDB}" type="presParOf" srcId="{D0E6F69E-0C38-4727-80CE-5F045D28CAFC}" destId="{61FF95D5-9D84-4B34-9E15-600B3B746729}" srcOrd="0" destOrd="0" presId="urn:microsoft.com/office/officeart/2005/8/layout/list1"/>
    <dgm:cxn modelId="{14A6BEE1-A501-434D-8FF7-FD9458F1F7C7}" type="presParOf" srcId="{D0E6F69E-0C38-4727-80CE-5F045D28CAFC}" destId="{B8D61C41-F2D2-462A-9EC6-B16FB5CB5B53}" srcOrd="1" destOrd="0" presId="urn:microsoft.com/office/officeart/2005/8/layout/list1"/>
    <dgm:cxn modelId="{C892A6EF-C965-4A4B-8A20-96C2BE3AB4A1}" type="presParOf" srcId="{87E5270B-B26A-4BDC-B9F6-F25AB1A4A28B}" destId="{F5BF7E1B-CBA9-4880-A667-EE73157A5F98}" srcOrd="1" destOrd="0" presId="urn:microsoft.com/office/officeart/2005/8/layout/list1"/>
    <dgm:cxn modelId="{B966CCBA-F945-4955-A692-0E8C5A220472}" type="presParOf" srcId="{87E5270B-B26A-4BDC-B9F6-F25AB1A4A28B}" destId="{6EB43D1E-ED9E-4A8E-BFF8-2F7C9A353799}" srcOrd="2" destOrd="0" presId="urn:microsoft.com/office/officeart/2005/8/layout/list1"/>
    <dgm:cxn modelId="{D5309B80-2F66-48A3-A7E4-F8668FCDEFF0}" type="presParOf" srcId="{87E5270B-B26A-4BDC-B9F6-F25AB1A4A28B}" destId="{D9D38AC6-6537-46EF-8406-BD8FA2C20446}" srcOrd="3" destOrd="0" presId="urn:microsoft.com/office/officeart/2005/8/layout/list1"/>
    <dgm:cxn modelId="{313BAE26-AF2E-45E4-B6D8-F7BE8F645057}" type="presParOf" srcId="{87E5270B-B26A-4BDC-B9F6-F25AB1A4A28B}" destId="{F494A3B4-8573-4674-BAF5-F1B2BCF15A44}" srcOrd="4" destOrd="0" presId="urn:microsoft.com/office/officeart/2005/8/layout/list1"/>
    <dgm:cxn modelId="{3FC039DA-6C86-4AF5-8A54-E243958891FC}" type="presParOf" srcId="{F494A3B4-8573-4674-BAF5-F1B2BCF15A44}" destId="{3D0988FC-652D-453B-8BB6-6C942714A3D8}" srcOrd="0" destOrd="0" presId="urn:microsoft.com/office/officeart/2005/8/layout/list1"/>
    <dgm:cxn modelId="{1DFA5865-C5D8-43D2-B23E-C5C2DFE0DFC2}" type="presParOf" srcId="{F494A3B4-8573-4674-BAF5-F1B2BCF15A44}" destId="{B036663D-67D7-4238-A6B2-A9241464D0C9}" srcOrd="1" destOrd="0" presId="urn:microsoft.com/office/officeart/2005/8/layout/list1"/>
    <dgm:cxn modelId="{1840A000-0F6F-458E-8771-4AC1A3398364}" type="presParOf" srcId="{87E5270B-B26A-4BDC-B9F6-F25AB1A4A28B}" destId="{8D55EC33-9832-4EE1-B347-E1BDFD97A661}" srcOrd="5" destOrd="0" presId="urn:microsoft.com/office/officeart/2005/8/layout/list1"/>
    <dgm:cxn modelId="{3F46F5D3-7D3E-4AEA-B656-AD1C5618CDB5}" type="presParOf" srcId="{87E5270B-B26A-4BDC-B9F6-F25AB1A4A28B}" destId="{DD68EB10-2F07-4105-9684-E3E958201A3F}" srcOrd="6" destOrd="0" presId="urn:microsoft.com/office/officeart/2005/8/layout/list1"/>
    <dgm:cxn modelId="{39FB12C0-B939-49E4-9269-D2CDBCB7CCD5}" type="presParOf" srcId="{87E5270B-B26A-4BDC-B9F6-F25AB1A4A28B}" destId="{B4B185D2-AD6C-4119-B68B-6A4F7729F165}" srcOrd="7" destOrd="0" presId="urn:microsoft.com/office/officeart/2005/8/layout/list1"/>
    <dgm:cxn modelId="{313EF142-150A-4B3B-A73E-0013E67D4FC2}" type="presParOf" srcId="{87E5270B-B26A-4BDC-B9F6-F25AB1A4A28B}" destId="{409DB6E8-C93B-4443-B525-B6393B243C2C}" srcOrd="8" destOrd="0" presId="urn:microsoft.com/office/officeart/2005/8/layout/list1"/>
    <dgm:cxn modelId="{9559358B-E3E3-4BE2-9657-F2C0DBBB062E}" type="presParOf" srcId="{409DB6E8-C93B-4443-B525-B6393B243C2C}" destId="{C26A97C1-F2BC-4EDB-A32A-A2DE6642A718}" srcOrd="0" destOrd="0" presId="urn:microsoft.com/office/officeart/2005/8/layout/list1"/>
    <dgm:cxn modelId="{0F3A4D68-32E7-447A-A040-1FD7597714F6}" type="presParOf" srcId="{409DB6E8-C93B-4443-B525-B6393B243C2C}" destId="{39734878-E66B-4243-9E90-BD05DB82BBFB}" srcOrd="1" destOrd="0" presId="urn:microsoft.com/office/officeart/2005/8/layout/list1"/>
    <dgm:cxn modelId="{FF99411A-FCC6-4821-81C6-38F600B02A73}" type="presParOf" srcId="{87E5270B-B26A-4BDC-B9F6-F25AB1A4A28B}" destId="{1719F5C6-7EE0-4BC4-851B-CCC2FCD7A62F}" srcOrd="9" destOrd="0" presId="urn:microsoft.com/office/officeart/2005/8/layout/list1"/>
    <dgm:cxn modelId="{02C7DEE9-BDDF-4711-B64F-1557EEA185B5}" type="presParOf" srcId="{87E5270B-B26A-4BDC-B9F6-F25AB1A4A28B}" destId="{6676E516-A574-4DE3-A4D2-52E0C295935C}" srcOrd="10" destOrd="0" presId="urn:microsoft.com/office/officeart/2005/8/layout/list1"/>
    <dgm:cxn modelId="{58AD7C8C-2C5B-491D-A1A6-857145FE0F82}" type="presParOf" srcId="{87E5270B-B26A-4BDC-B9F6-F25AB1A4A28B}" destId="{1C81F923-9969-45C6-8B60-C3D2C88D86B1}" srcOrd="11" destOrd="0" presId="urn:microsoft.com/office/officeart/2005/8/layout/list1"/>
    <dgm:cxn modelId="{A357FEEB-10B7-4CB0-8929-AF7806D6FC75}" type="presParOf" srcId="{87E5270B-B26A-4BDC-B9F6-F25AB1A4A28B}" destId="{0E8D1E38-1149-4E7D-AD17-5C7C08E07C1E}" srcOrd="12" destOrd="0" presId="urn:microsoft.com/office/officeart/2005/8/layout/list1"/>
    <dgm:cxn modelId="{55E7C5E6-3C7E-42E0-BD36-0BAE77A91CE5}" type="presParOf" srcId="{0E8D1E38-1149-4E7D-AD17-5C7C08E07C1E}" destId="{CDF904AC-C644-4D46-8D3F-E30C74CF6C20}" srcOrd="0" destOrd="0" presId="urn:microsoft.com/office/officeart/2005/8/layout/list1"/>
    <dgm:cxn modelId="{516C4785-CED0-464B-B0FF-C63575E748FE}" type="presParOf" srcId="{0E8D1E38-1149-4E7D-AD17-5C7C08E07C1E}" destId="{04384E58-EEE8-4D3C-8618-F4E9ADF554AC}" srcOrd="1" destOrd="0" presId="urn:microsoft.com/office/officeart/2005/8/layout/list1"/>
    <dgm:cxn modelId="{7F6F9BDE-D1A9-40AC-B8F9-C1644581EA04}" type="presParOf" srcId="{87E5270B-B26A-4BDC-B9F6-F25AB1A4A28B}" destId="{AC63D6AF-7662-4CD2-B7FD-910FD9DC0F24}" srcOrd="13" destOrd="0" presId="urn:microsoft.com/office/officeart/2005/8/layout/list1"/>
    <dgm:cxn modelId="{52ED7738-34CE-471C-8D33-4FADA19BF639}" type="presParOf" srcId="{87E5270B-B26A-4BDC-B9F6-F25AB1A4A28B}" destId="{FF89BF37-A166-405F-8803-0240C31C1FDC}" srcOrd="14" destOrd="0" presId="urn:microsoft.com/office/officeart/2005/8/layout/list1"/>
    <dgm:cxn modelId="{16600A4D-AD4C-4B37-B1D7-93BA7B393217}" type="presParOf" srcId="{87E5270B-B26A-4BDC-B9F6-F25AB1A4A28B}" destId="{13438C78-B727-4773-90FC-ECD699CDBCBD}" srcOrd="15" destOrd="0" presId="urn:microsoft.com/office/officeart/2005/8/layout/list1"/>
    <dgm:cxn modelId="{C8A412F0-F712-486C-A544-4FC9978109DB}" type="presParOf" srcId="{87E5270B-B26A-4BDC-B9F6-F25AB1A4A28B}" destId="{F0E81C52-A749-4F62-9272-B7BD36D2BF8B}" srcOrd="16" destOrd="0" presId="urn:microsoft.com/office/officeart/2005/8/layout/list1"/>
    <dgm:cxn modelId="{591D97EC-04B9-4AE0-91B6-350F8DF38C0E}" type="presParOf" srcId="{F0E81C52-A749-4F62-9272-B7BD36D2BF8B}" destId="{3476FBD9-7CDB-4BA2-8EEA-618AE5F97127}" srcOrd="0" destOrd="0" presId="urn:microsoft.com/office/officeart/2005/8/layout/list1"/>
    <dgm:cxn modelId="{947005C5-16A7-4677-A996-7E65F5508EFD}" type="presParOf" srcId="{F0E81C52-A749-4F62-9272-B7BD36D2BF8B}" destId="{0BB1B0B2-C0B8-4B8A-9503-01DA53992CAA}" srcOrd="1" destOrd="0" presId="urn:microsoft.com/office/officeart/2005/8/layout/list1"/>
    <dgm:cxn modelId="{6F4D5048-84DD-453E-83D3-C90B7C946F4F}" type="presParOf" srcId="{87E5270B-B26A-4BDC-B9F6-F25AB1A4A28B}" destId="{C81BF74C-EF03-45BD-9DE6-11A0B6FE7C13}" srcOrd="17" destOrd="0" presId="urn:microsoft.com/office/officeart/2005/8/layout/list1"/>
    <dgm:cxn modelId="{221E4220-0E23-415A-9A2A-96D076DC9673}" type="presParOf" srcId="{87E5270B-B26A-4BDC-B9F6-F25AB1A4A28B}" destId="{41C6C601-4CB1-4A7E-A63A-0EEC76B78B23}" srcOrd="18" destOrd="0" presId="urn:microsoft.com/office/officeart/2005/8/layout/list1"/>
    <dgm:cxn modelId="{342C44D1-87FC-4838-AE27-C16649002A74}" type="presParOf" srcId="{87E5270B-B26A-4BDC-B9F6-F25AB1A4A28B}" destId="{A27BA36D-C5DE-47CD-9390-7458B1571943}" srcOrd="19" destOrd="0" presId="urn:microsoft.com/office/officeart/2005/8/layout/list1"/>
    <dgm:cxn modelId="{F28C5094-3AB8-41A5-AED5-0F50BEA19097}" type="presParOf" srcId="{87E5270B-B26A-4BDC-B9F6-F25AB1A4A28B}" destId="{1AED4F4E-5A59-440A-8083-0FC1926E840B}" srcOrd="20" destOrd="0" presId="urn:microsoft.com/office/officeart/2005/8/layout/list1"/>
    <dgm:cxn modelId="{0E0FB806-3496-429D-B014-999067C0736F}" type="presParOf" srcId="{1AED4F4E-5A59-440A-8083-0FC1926E840B}" destId="{5C2F52D7-4A24-4E64-9244-C300FE641588}" srcOrd="0" destOrd="0" presId="urn:microsoft.com/office/officeart/2005/8/layout/list1"/>
    <dgm:cxn modelId="{4999E695-696B-4EDC-AB4A-44602FA89DBC}" type="presParOf" srcId="{1AED4F4E-5A59-440A-8083-0FC1926E840B}" destId="{14009E6B-E34D-494F-9301-75AD9C92C89F}" srcOrd="1" destOrd="0" presId="urn:microsoft.com/office/officeart/2005/8/layout/list1"/>
    <dgm:cxn modelId="{238F66DA-6356-4BF2-AFC1-00EEA92A5FC6}" type="presParOf" srcId="{87E5270B-B26A-4BDC-B9F6-F25AB1A4A28B}" destId="{F742CB46-7579-4F86-9D57-8906841A8A24}" srcOrd="21" destOrd="0" presId="urn:microsoft.com/office/officeart/2005/8/layout/list1"/>
    <dgm:cxn modelId="{282574C0-90F9-4F06-BD31-D180AD87E4CD}" type="presParOf" srcId="{87E5270B-B26A-4BDC-B9F6-F25AB1A4A28B}" destId="{AEEBF344-2B14-4BBA-A985-2B12D9FE05D3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6D96769-C49F-45C4-9086-21F8006C55A8}" type="doc">
      <dgm:prSet loTypeId="urn:microsoft.com/office/officeart/2008/layout/VerticalCurvedList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93BB6A0C-348C-4A4D-809E-BBDEB081D5A5}">
      <dgm:prSet phldrT="[Текст]" custT="1"/>
      <dgm:spPr>
        <a:solidFill>
          <a:schemeClr val="accent1"/>
        </a:solidFill>
        <a:ln>
          <a:noFill/>
        </a:ln>
      </dgm:spPr>
      <dgm:t>
        <a:bodyPr/>
        <a:lstStyle/>
        <a:p>
          <a:r>
            <a:rPr lang="ru-RU" sz="2000" b="1" dirty="0" smtClean="0"/>
            <a:t>Защитный</a:t>
          </a:r>
          <a:endParaRPr lang="ru-RU" sz="2000" b="1" dirty="0"/>
        </a:p>
      </dgm:t>
    </dgm:pt>
    <dgm:pt modelId="{F0C9FA38-5406-4C07-91E6-6BF3C67128A8}" type="parTrans" cxnId="{1619BD2C-5137-4AB6-9B34-4646350E198A}">
      <dgm:prSet/>
      <dgm:spPr/>
      <dgm:t>
        <a:bodyPr/>
        <a:lstStyle/>
        <a:p>
          <a:endParaRPr lang="ru-RU" sz="2000" b="1"/>
        </a:p>
      </dgm:t>
    </dgm:pt>
    <dgm:pt modelId="{57470945-9E70-4E56-AC3D-5A69EEA95980}" type="sibTrans" cxnId="{1619BD2C-5137-4AB6-9B34-4646350E198A}">
      <dgm:prSet/>
      <dgm:spPr>
        <a:solidFill>
          <a:schemeClr val="tx2"/>
        </a:solidFill>
      </dgm:spPr>
      <dgm:t>
        <a:bodyPr/>
        <a:lstStyle/>
        <a:p>
          <a:endParaRPr lang="ru-RU" sz="2000" b="1"/>
        </a:p>
      </dgm:t>
    </dgm:pt>
    <dgm:pt modelId="{A47E07D1-D2DC-4755-AB90-77FB055473FE}">
      <dgm:prSet phldrT="[Текст]" custT="1"/>
      <dgm:spPr>
        <a:solidFill>
          <a:schemeClr val="accent1"/>
        </a:solidFill>
        <a:ln>
          <a:noFill/>
        </a:ln>
      </dgm:spPr>
      <dgm:t>
        <a:bodyPr/>
        <a:lstStyle/>
        <a:p>
          <a:r>
            <a:rPr lang="ru-RU" sz="2000" b="1" dirty="0" smtClean="0"/>
            <a:t>Питательный</a:t>
          </a:r>
          <a:endParaRPr lang="ru-RU" sz="2000" b="1" dirty="0"/>
        </a:p>
      </dgm:t>
    </dgm:pt>
    <dgm:pt modelId="{EC576275-39F3-4D9A-928D-89952FCE9D83}" type="parTrans" cxnId="{6DC65879-0ECA-4BF0-9417-E41F8C2E4DC6}">
      <dgm:prSet/>
      <dgm:spPr/>
      <dgm:t>
        <a:bodyPr/>
        <a:lstStyle/>
        <a:p>
          <a:endParaRPr lang="ru-RU" sz="2000" b="1"/>
        </a:p>
      </dgm:t>
    </dgm:pt>
    <dgm:pt modelId="{B9AA9264-0C42-4F8C-86C2-16939F885D76}" type="sibTrans" cxnId="{6DC65879-0ECA-4BF0-9417-E41F8C2E4DC6}">
      <dgm:prSet/>
      <dgm:spPr/>
      <dgm:t>
        <a:bodyPr/>
        <a:lstStyle/>
        <a:p>
          <a:endParaRPr lang="ru-RU" sz="2000" b="1"/>
        </a:p>
      </dgm:t>
    </dgm:pt>
    <dgm:pt modelId="{9EF74F7F-74CD-475B-995F-5237B3EF2E8D}">
      <dgm:prSet phldrT="[Текст]" custT="1"/>
      <dgm:spPr>
        <a:solidFill>
          <a:schemeClr val="accent1"/>
        </a:solidFill>
        <a:ln>
          <a:noFill/>
        </a:ln>
      </dgm:spPr>
      <dgm:t>
        <a:bodyPr/>
        <a:lstStyle/>
        <a:p>
          <a:r>
            <a:rPr lang="ru-RU" sz="2000" b="1" dirty="0" smtClean="0"/>
            <a:t>Увлажняющий</a:t>
          </a:r>
          <a:endParaRPr lang="ru-RU" sz="2000" b="1" dirty="0"/>
        </a:p>
      </dgm:t>
    </dgm:pt>
    <dgm:pt modelId="{63BDDCAD-DD15-41C6-9ABC-BAD7203500D8}" type="parTrans" cxnId="{755D0FF1-6E98-4895-9BDC-779CEA3E4163}">
      <dgm:prSet/>
      <dgm:spPr/>
      <dgm:t>
        <a:bodyPr/>
        <a:lstStyle/>
        <a:p>
          <a:endParaRPr lang="ru-RU" sz="2000" b="1"/>
        </a:p>
      </dgm:t>
    </dgm:pt>
    <dgm:pt modelId="{9C7A575F-621F-493C-8BCA-EF08CB589391}" type="sibTrans" cxnId="{755D0FF1-6E98-4895-9BDC-779CEA3E4163}">
      <dgm:prSet/>
      <dgm:spPr/>
      <dgm:t>
        <a:bodyPr/>
        <a:lstStyle/>
        <a:p>
          <a:endParaRPr lang="ru-RU" sz="2000" b="1"/>
        </a:p>
      </dgm:t>
    </dgm:pt>
    <dgm:pt modelId="{30119841-AADF-4A96-A4D1-EEB3B3046A39}">
      <dgm:prSet phldrT="[Текст]" custT="1"/>
      <dgm:spPr>
        <a:solidFill>
          <a:schemeClr val="accent1"/>
        </a:solidFill>
        <a:ln>
          <a:noFill/>
        </a:ln>
      </dgm:spPr>
      <dgm:t>
        <a:bodyPr/>
        <a:lstStyle/>
        <a:p>
          <a:r>
            <a:rPr lang="ru-RU" sz="2000" b="1" dirty="0" smtClean="0"/>
            <a:t>Восстанавливающий</a:t>
          </a:r>
          <a:endParaRPr lang="ru-RU" sz="2000" b="1" dirty="0"/>
        </a:p>
      </dgm:t>
    </dgm:pt>
    <dgm:pt modelId="{0CD48911-E639-4378-924B-CB900A19E6C0}" type="parTrans" cxnId="{15AB6464-0A54-4D2B-9950-828168134757}">
      <dgm:prSet/>
      <dgm:spPr/>
      <dgm:t>
        <a:bodyPr/>
        <a:lstStyle/>
        <a:p>
          <a:endParaRPr lang="ru-RU" sz="2000" b="1"/>
        </a:p>
      </dgm:t>
    </dgm:pt>
    <dgm:pt modelId="{BB2584DF-8774-45E8-B5C2-1397B60F9CA6}" type="sibTrans" cxnId="{15AB6464-0A54-4D2B-9950-828168134757}">
      <dgm:prSet/>
      <dgm:spPr/>
      <dgm:t>
        <a:bodyPr/>
        <a:lstStyle/>
        <a:p>
          <a:endParaRPr lang="ru-RU" sz="2000" b="1"/>
        </a:p>
      </dgm:t>
    </dgm:pt>
    <dgm:pt modelId="{5A8DFC27-89CF-4EB5-A2D3-C8527AEE50CB}">
      <dgm:prSet phldrT="[Текст]" custT="1"/>
      <dgm:spPr>
        <a:solidFill>
          <a:schemeClr val="accent1"/>
        </a:solidFill>
      </dgm:spPr>
      <dgm:t>
        <a:bodyPr/>
        <a:lstStyle/>
        <a:p>
          <a:r>
            <a:rPr lang="ru-RU" sz="2000" b="1" dirty="0" err="1" smtClean="0"/>
            <a:t>Антивозрастной</a:t>
          </a:r>
          <a:endParaRPr lang="ru-RU" sz="2000" b="1" dirty="0"/>
        </a:p>
      </dgm:t>
    </dgm:pt>
    <dgm:pt modelId="{A66C9955-FA19-4AC0-AF1F-81C6A9C8EA1A}" type="parTrans" cxnId="{7D827676-3DA1-4895-B4A5-18171ACC67C5}">
      <dgm:prSet/>
      <dgm:spPr/>
      <dgm:t>
        <a:bodyPr/>
        <a:lstStyle/>
        <a:p>
          <a:endParaRPr lang="ru-RU" sz="2000" b="1"/>
        </a:p>
      </dgm:t>
    </dgm:pt>
    <dgm:pt modelId="{DC82E7B2-E7D6-4697-B133-73A5FD30F737}" type="sibTrans" cxnId="{7D827676-3DA1-4895-B4A5-18171ACC67C5}">
      <dgm:prSet/>
      <dgm:spPr/>
      <dgm:t>
        <a:bodyPr/>
        <a:lstStyle/>
        <a:p>
          <a:endParaRPr lang="ru-RU" sz="2000" b="1"/>
        </a:p>
      </dgm:t>
    </dgm:pt>
    <dgm:pt modelId="{79A05A6A-B7A2-489E-89AF-C3A6A4B31519}">
      <dgm:prSet phldrT="[Текст]" custT="1"/>
      <dgm:spPr>
        <a:solidFill>
          <a:schemeClr val="accent1"/>
        </a:solidFill>
      </dgm:spPr>
      <dgm:t>
        <a:bodyPr/>
        <a:lstStyle/>
        <a:p>
          <a:r>
            <a:rPr lang="ru-RU" sz="2000" b="1" dirty="0" smtClean="0"/>
            <a:t>Лечебный </a:t>
          </a:r>
          <a:endParaRPr lang="ru-RU" sz="2000" b="1" dirty="0"/>
        </a:p>
      </dgm:t>
    </dgm:pt>
    <dgm:pt modelId="{A0949F33-0D2B-427C-8AB6-461443A4E449}" type="parTrans" cxnId="{E240C1A2-64D1-416E-9CE4-693B9B38615B}">
      <dgm:prSet/>
      <dgm:spPr/>
      <dgm:t>
        <a:bodyPr/>
        <a:lstStyle/>
        <a:p>
          <a:endParaRPr lang="ru-RU" sz="2000" b="1"/>
        </a:p>
      </dgm:t>
    </dgm:pt>
    <dgm:pt modelId="{92B8762E-C11A-4651-86E2-EA239638411A}" type="sibTrans" cxnId="{E240C1A2-64D1-416E-9CE4-693B9B38615B}">
      <dgm:prSet/>
      <dgm:spPr/>
      <dgm:t>
        <a:bodyPr/>
        <a:lstStyle/>
        <a:p>
          <a:endParaRPr lang="ru-RU" sz="2000" b="1"/>
        </a:p>
      </dgm:t>
    </dgm:pt>
    <dgm:pt modelId="{8C188E7B-8044-4A53-AD41-2ACF3C2684D2}">
      <dgm:prSet phldrT="[Текст]" custT="1"/>
      <dgm:spPr>
        <a:solidFill>
          <a:schemeClr val="accent1"/>
        </a:solidFill>
      </dgm:spPr>
      <dgm:t>
        <a:bodyPr/>
        <a:lstStyle/>
        <a:p>
          <a:r>
            <a:rPr lang="ru-RU" sz="2000" b="1" dirty="0" smtClean="0"/>
            <a:t>Зимний </a:t>
          </a:r>
          <a:endParaRPr lang="ru-RU" sz="2000" b="1" dirty="0"/>
        </a:p>
      </dgm:t>
    </dgm:pt>
    <dgm:pt modelId="{D8D3D5A6-B32B-47B8-A7DE-A7EC8A5EBFAF}" type="parTrans" cxnId="{920253AF-42E1-411B-8CC8-907AC2B3FEFD}">
      <dgm:prSet/>
      <dgm:spPr/>
      <dgm:t>
        <a:bodyPr/>
        <a:lstStyle/>
        <a:p>
          <a:endParaRPr lang="ru-RU" sz="2000" b="1"/>
        </a:p>
      </dgm:t>
    </dgm:pt>
    <dgm:pt modelId="{4A819414-DF05-4E17-B160-2729E3F536D2}" type="sibTrans" cxnId="{920253AF-42E1-411B-8CC8-907AC2B3FEFD}">
      <dgm:prSet/>
      <dgm:spPr/>
      <dgm:t>
        <a:bodyPr/>
        <a:lstStyle/>
        <a:p>
          <a:endParaRPr lang="ru-RU" sz="2000" b="1"/>
        </a:p>
      </dgm:t>
    </dgm:pt>
    <dgm:pt modelId="{6FD3451D-9DB7-4F28-819E-414E9FF3B01A}" type="pres">
      <dgm:prSet presAssocID="{16D96769-C49F-45C4-9086-21F8006C55A8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B8515EE8-C26E-4B76-9005-C65B84775A72}" type="pres">
      <dgm:prSet presAssocID="{16D96769-C49F-45C4-9086-21F8006C55A8}" presName="Name1" presStyleCnt="0"/>
      <dgm:spPr/>
    </dgm:pt>
    <dgm:pt modelId="{44B1470C-AF7C-4B2B-8CFF-57330281113F}" type="pres">
      <dgm:prSet presAssocID="{16D96769-C49F-45C4-9086-21F8006C55A8}" presName="cycle" presStyleCnt="0"/>
      <dgm:spPr/>
    </dgm:pt>
    <dgm:pt modelId="{4A391241-4E31-4042-9C27-B355B08ACC8E}" type="pres">
      <dgm:prSet presAssocID="{16D96769-C49F-45C4-9086-21F8006C55A8}" presName="srcNode" presStyleLbl="node1" presStyleIdx="0" presStyleCnt="7"/>
      <dgm:spPr/>
    </dgm:pt>
    <dgm:pt modelId="{51EE47A6-4468-4B60-8B13-DD81E5B58B09}" type="pres">
      <dgm:prSet presAssocID="{16D96769-C49F-45C4-9086-21F8006C55A8}" presName="conn" presStyleLbl="parChTrans1D2" presStyleIdx="0" presStyleCnt="1"/>
      <dgm:spPr/>
      <dgm:t>
        <a:bodyPr/>
        <a:lstStyle/>
        <a:p>
          <a:endParaRPr lang="ru-RU"/>
        </a:p>
      </dgm:t>
    </dgm:pt>
    <dgm:pt modelId="{8BAF6D3C-E379-44D0-97D9-30888E963949}" type="pres">
      <dgm:prSet presAssocID="{16D96769-C49F-45C4-9086-21F8006C55A8}" presName="extraNode" presStyleLbl="node1" presStyleIdx="0" presStyleCnt="7"/>
      <dgm:spPr/>
    </dgm:pt>
    <dgm:pt modelId="{59DCBF33-E5D0-4326-9252-3793F0FCB4E8}" type="pres">
      <dgm:prSet presAssocID="{16D96769-C49F-45C4-9086-21F8006C55A8}" presName="dstNode" presStyleLbl="node1" presStyleIdx="0" presStyleCnt="7"/>
      <dgm:spPr/>
    </dgm:pt>
    <dgm:pt modelId="{B08A194B-1EEF-4F28-8FD7-99F3A2CEECD9}" type="pres">
      <dgm:prSet presAssocID="{93BB6A0C-348C-4A4D-809E-BBDEB081D5A5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C46A3A2-A3C2-4A61-81AD-CD02A70480B4}" type="pres">
      <dgm:prSet presAssocID="{93BB6A0C-348C-4A4D-809E-BBDEB081D5A5}" presName="accent_1" presStyleCnt="0"/>
      <dgm:spPr/>
    </dgm:pt>
    <dgm:pt modelId="{9BE5B068-290A-4DC1-9A92-F455CDF5832C}" type="pres">
      <dgm:prSet presAssocID="{93BB6A0C-348C-4A4D-809E-BBDEB081D5A5}" presName="accentRepeatNode" presStyleLbl="solidFgAcc1" presStyleIdx="0" presStyleCnt="7"/>
      <dgm:spPr>
        <a:solidFill>
          <a:schemeClr val="tx2"/>
        </a:solidFill>
        <a:ln>
          <a:noFill/>
        </a:ln>
      </dgm:spPr>
      <dgm:t>
        <a:bodyPr/>
        <a:lstStyle/>
        <a:p>
          <a:endParaRPr lang="ru-RU"/>
        </a:p>
      </dgm:t>
    </dgm:pt>
    <dgm:pt modelId="{BD8A2FC1-C101-4426-98C8-EDAF9E2F5D0D}" type="pres">
      <dgm:prSet presAssocID="{A47E07D1-D2DC-4755-AB90-77FB055473FE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1B63DA-A242-4681-BE3B-B40B4FD0C0A0}" type="pres">
      <dgm:prSet presAssocID="{A47E07D1-D2DC-4755-AB90-77FB055473FE}" presName="accent_2" presStyleCnt="0"/>
      <dgm:spPr/>
    </dgm:pt>
    <dgm:pt modelId="{C68455F8-6A78-4246-96CD-F468E2D3D3FF}" type="pres">
      <dgm:prSet presAssocID="{A47E07D1-D2DC-4755-AB90-77FB055473FE}" presName="accentRepeatNode" presStyleLbl="solidFgAcc1" presStyleIdx="1" presStyleCnt="7"/>
      <dgm:spPr>
        <a:solidFill>
          <a:schemeClr val="tx2"/>
        </a:solidFill>
        <a:ln>
          <a:noFill/>
        </a:ln>
      </dgm:spPr>
      <dgm:t>
        <a:bodyPr/>
        <a:lstStyle/>
        <a:p>
          <a:endParaRPr lang="ru-RU"/>
        </a:p>
      </dgm:t>
    </dgm:pt>
    <dgm:pt modelId="{446713A6-473D-4515-944E-870E7606195D}" type="pres">
      <dgm:prSet presAssocID="{9EF74F7F-74CD-475B-995F-5237B3EF2E8D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F85884-D460-4356-AFCA-31FD9E72885A}" type="pres">
      <dgm:prSet presAssocID="{9EF74F7F-74CD-475B-995F-5237B3EF2E8D}" presName="accent_3" presStyleCnt="0"/>
      <dgm:spPr/>
    </dgm:pt>
    <dgm:pt modelId="{E1B96752-6D39-4882-90CC-311452114E58}" type="pres">
      <dgm:prSet presAssocID="{9EF74F7F-74CD-475B-995F-5237B3EF2E8D}" presName="accentRepeatNode" presStyleLbl="solidFgAcc1" presStyleIdx="2" presStyleCnt="7"/>
      <dgm:spPr>
        <a:solidFill>
          <a:schemeClr val="tx2"/>
        </a:solidFill>
        <a:ln>
          <a:noFill/>
        </a:ln>
      </dgm:spPr>
      <dgm:t>
        <a:bodyPr/>
        <a:lstStyle/>
        <a:p>
          <a:endParaRPr lang="ru-RU"/>
        </a:p>
      </dgm:t>
    </dgm:pt>
    <dgm:pt modelId="{7CF6AAA5-93E3-4B62-8297-537614782D05}" type="pres">
      <dgm:prSet presAssocID="{30119841-AADF-4A96-A4D1-EEB3B3046A39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56025F-DB08-4744-BD86-B920D8D0EE79}" type="pres">
      <dgm:prSet presAssocID="{30119841-AADF-4A96-A4D1-EEB3B3046A39}" presName="accent_4" presStyleCnt="0"/>
      <dgm:spPr/>
    </dgm:pt>
    <dgm:pt modelId="{E95436C1-9168-495C-A608-421E5F4D56E3}" type="pres">
      <dgm:prSet presAssocID="{30119841-AADF-4A96-A4D1-EEB3B3046A39}" presName="accentRepeatNode" presStyleLbl="solidFgAcc1" presStyleIdx="3" presStyleCnt="7"/>
      <dgm:spPr>
        <a:solidFill>
          <a:schemeClr val="tx2"/>
        </a:solidFill>
        <a:ln>
          <a:noFill/>
        </a:ln>
      </dgm:spPr>
      <dgm:t>
        <a:bodyPr/>
        <a:lstStyle/>
        <a:p>
          <a:endParaRPr lang="ru-RU"/>
        </a:p>
      </dgm:t>
    </dgm:pt>
    <dgm:pt modelId="{01086FCF-AA20-4F20-B384-81D88998639A}" type="pres">
      <dgm:prSet presAssocID="{5A8DFC27-89CF-4EB5-A2D3-C8527AEE50CB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E2C6D4-3253-4711-8996-DBF20D5097F8}" type="pres">
      <dgm:prSet presAssocID="{5A8DFC27-89CF-4EB5-A2D3-C8527AEE50CB}" presName="accent_5" presStyleCnt="0"/>
      <dgm:spPr/>
    </dgm:pt>
    <dgm:pt modelId="{3BE290D3-1AF0-4E4F-A09A-5F099C731F76}" type="pres">
      <dgm:prSet presAssocID="{5A8DFC27-89CF-4EB5-A2D3-C8527AEE50CB}" presName="accentRepeatNode" presStyleLbl="solidFgAcc1" presStyleIdx="4" presStyleCnt="7"/>
      <dgm:spPr>
        <a:solidFill>
          <a:schemeClr val="tx2"/>
        </a:solidFill>
        <a:ln>
          <a:noFill/>
        </a:ln>
      </dgm:spPr>
      <dgm:t>
        <a:bodyPr/>
        <a:lstStyle/>
        <a:p>
          <a:endParaRPr lang="ru-RU"/>
        </a:p>
      </dgm:t>
    </dgm:pt>
    <dgm:pt modelId="{0265665E-BE55-4CF7-A73C-3A8856D97089}" type="pres">
      <dgm:prSet presAssocID="{79A05A6A-B7A2-489E-89AF-C3A6A4B31519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FB4004-3D16-41CD-8793-E3E33ABBD1B4}" type="pres">
      <dgm:prSet presAssocID="{79A05A6A-B7A2-489E-89AF-C3A6A4B31519}" presName="accent_6" presStyleCnt="0"/>
      <dgm:spPr/>
    </dgm:pt>
    <dgm:pt modelId="{3819F08E-5F1B-4F8E-B5A5-18CE1127ACC6}" type="pres">
      <dgm:prSet presAssocID="{79A05A6A-B7A2-489E-89AF-C3A6A4B31519}" presName="accentRepeatNode" presStyleLbl="solidFgAcc1" presStyleIdx="5" presStyleCnt="7"/>
      <dgm:spPr>
        <a:solidFill>
          <a:schemeClr val="tx2"/>
        </a:solidFill>
        <a:ln>
          <a:noFill/>
        </a:ln>
      </dgm:spPr>
      <dgm:t>
        <a:bodyPr/>
        <a:lstStyle/>
        <a:p>
          <a:endParaRPr lang="ru-RU"/>
        </a:p>
      </dgm:t>
    </dgm:pt>
    <dgm:pt modelId="{3BF7C1D2-821A-48FE-93E1-C35431843766}" type="pres">
      <dgm:prSet presAssocID="{8C188E7B-8044-4A53-AD41-2ACF3C2684D2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742278-DF3D-452D-A05F-B80B548355FE}" type="pres">
      <dgm:prSet presAssocID="{8C188E7B-8044-4A53-AD41-2ACF3C2684D2}" presName="accent_7" presStyleCnt="0"/>
      <dgm:spPr/>
    </dgm:pt>
    <dgm:pt modelId="{557285FD-5CBA-48E4-A2D5-AB820C91A028}" type="pres">
      <dgm:prSet presAssocID="{8C188E7B-8044-4A53-AD41-2ACF3C2684D2}" presName="accentRepeatNode" presStyleLbl="solidFgAcc1" presStyleIdx="6" presStyleCnt="7"/>
      <dgm:spPr>
        <a:solidFill>
          <a:schemeClr val="tx2"/>
        </a:solidFill>
        <a:ln>
          <a:noFill/>
        </a:ln>
      </dgm:spPr>
      <dgm:t>
        <a:bodyPr/>
        <a:lstStyle/>
        <a:p>
          <a:endParaRPr lang="ru-RU"/>
        </a:p>
      </dgm:t>
    </dgm:pt>
  </dgm:ptLst>
  <dgm:cxnLst>
    <dgm:cxn modelId="{2D3F2AFF-F80C-4005-BF64-A866A9A5398F}" type="presOf" srcId="{30119841-AADF-4A96-A4D1-EEB3B3046A39}" destId="{7CF6AAA5-93E3-4B62-8297-537614782D05}" srcOrd="0" destOrd="0" presId="urn:microsoft.com/office/officeart/2008/layout/VerticalCurvedList"/>
    <dgm:cxn modelId="{920253AF-42E1-411B-8CC8-907AC2B3FEFD}" srcId="{16D96769-C49F-45C4-9086-21F8006C55A8}" destId="{8C188E7B-8044-4A53-AD41-2ACF3C2684D2}" srcOrd="6" destOrd="0" parTransId="{D8D3D5A6-B32B-47B8-A7DE-A7EC8A5EBFAF}" sibTransId="{4A819414-DF05-4E17-B160-2729E3F536D2}"/>
    <dgm:cxn modelId="{AF65B377-1FB3-4051-887D-F1894425DE06}" type="presOf" srcId="{93BB6A0C-348C-4A4D-809E-BBDEB081D5A5}" destId="{B08A194B-1EEF-4F28-8FD7-99F3A2CEECD9}" srcOrd="0" destOrd="0" presId="urn:microsoft.com/office/officeart/2008/layout/VerticalCurvedList"/>
    <dgm:cxn modelId="{1619BD2C-5137-4AB6-9B34-4646350E198A}" srcId="{16D96769-C49F-45C4-9086-21F8006C55A8}" destId="{93BB6A0C-348C-4A4D-809E-BBDEB081D5A5}" srcOrd="0" destOrd="0" parTransId="{F0C9FA38-5406-4C07-91E6-6BF3C67128A8}" sibTransId="{57470945-9E70-4E56-AC3D-5A69EEA95980}"/>
    <dgm:cxn modelId="{3CDA354D-C3F0-49E2-8EC3-857FFD94543B}" type="presOf" srcId="{9EF74F7F-74CD-475B-995F-5237B3EF2E8D}" destId="{446713A6-473D-4515-944E-870E7606195D}" srcOrd="0" destOrd="0" presId="urn:microsoft.com/office/officeart/2008/layout/VerticalCurvedList"/>
    <dgm:cxn modelId="{2149EA82-5CE3-4C1A-867F-04C7CE4FCD89}" type="presOf" srcId="{A47E07D1-D2DC-4755-AB90-77FB055473FE}" destId="{BD8A2FC1-C101-4426-98C8-EDAF9E2F5D0D}" srcOrd="0" destOrd="0" presId="urn:microsoft.com/office/officeart/2008/layout/VerticalCurvedList"/>
    <dgm:cxn modelId="{15AB6464-0A54-4D2B-9950-828168134757}" srcId="{16D96769-C49F-45C4-9086-21F8006C55A8}" destId="{30119841-AADF-4A96-A4D1-EEB3B3046A39}" srcOrd="3" destOrd="0" parTransId="{0CD48911-E639-4378-924B-CB900A19E6C0}" sibTransId="{BB2584DF-8774-45E8-B5C2-1397B60F9CA6}"/>
    <dgm:cxn modelId="{0CEE2A64-1656-4791-AAB6-362B08E9F681}" type="presOf" srcId="{5A8DFC27-89CF-4EB5-A2D3-C8527AEE50CB}" destId="{01086FCF-AA20-4F20-B384-81D88998639A}" srcOrd="0" destOrd="0" presId="urn:microsoft.com/office/officeart/2008/layout/VerticalCurvedList"/>
    <dgm:cxn modelId="{3973AB92-93B0-4F66-A979-CB08B79AD70F}" type="presOf" srcId="{57470945-9E70-4E56-AC3D-5A69EEA95980}" destId="{51EE47A6-4468-4B60-8B13-DD81E5B58B09}" srcOrd="0" destOrd="0" presId="urn:microsoft.com/office/officeart/2008/layout/VerticalCurvedList"/>
    <dgm:cxn modelId="{F0B708B0-8430-453D-BF1F-2D3CB3900D94}" type="presOf" srcId="{79A05A6A-B7A2-489E-89AF-C3A6A4B31519}" destId="{0265665E-BE55-4CF7-A73C-3A8856D97089}" srcOrd="0" destOrd="0" presId="urn:microsoft.com/office/officeart/2008/layout/VerticalCurvedList"/>
    <dgm:cxn modelId="{7D827676-3DA1-4895-B4A5-18171ACC67C5}" srcId="{16D96769-C49F-45C4-9086-21F8006C55A8}" destId="{5A8DFC27-89CF-4EB5-A2D3-C8527AEE50CB}" srcOrd="4" destOrd="0" parTransId="{A66C9955-FA19-4AC0-AF1F-81C6A9C8EA1A}" sibTransId="{DC82E7B2-E7D6-4697-B133-73A5FD30F737}"/>
    <dgm:cxn modelId="{E240C1A2-64D1-416E-9CE4-693B9B38615B}" srcId="{16D96769-C49F-45C4-9086-21F8006C55A8}" destId="{79A05A6A-B7A2-489E-89AF-C3A6A4B31519}" srcOrd="5" destOrd="0" parTransId="{A0949F33-0D2B-427C-8AB6-461443A4E449}" sibTransId="{92B8762E-C11A-4651-86E2-EA239638411A}"/>
    <dgm:cxn modelId="{043CA673-46E2-4693-9E8A-3B05E98B3FE5}" type="presOf" srcId="{8C188E7B-8044-4A53-AD41-2ACF3C2684D2}" destId="{3BF7C1D2-821A-48FE-93E1-C35431843766}" srcOrd="0" destOrd="0" presId="urn:microsoft.com/office/officeart/2008/layout/VerticalCurvedList"/>
    <dgm:cxn modelId="{6DC65879-0ECA-4BF0-9417-E41F8C2E4DC6}" srcId="{16D96769-C49F-45C4-9086-21F8006C55A8}" destId="{A47E07D1-D2DC-4755-AB90-77FB055473FE}" srcOrd="1" destOrd="0" parTransId="{EC576275-39F3-4D9A-928D-89952FCE9D83}" sibTransId="{B9AA9264-0C42-4F8C-86C2-16939F885D76}"/>
    <dgm:cxn modelId="{18842051-1D37-46F5-8376-69FA9B9645EB}" type="presOf" srcId="{16D96769-C49F-45C4-9086-21F8006C55A8}" destId="{6FD3451D-9DB7-4F28-819E-414E9FF3B01A}" srcOrd="0" destOrd="0" presId="urn:microsoft.com/office/officeart/2008/layout/VerticalCurvedList"/>
    <dgm:cxn modelId="{755D0FF1-6E98-4895-9BDC-779CEA3E4163}" srcId="{16D96769-C49F-45C4-9086-21F8006C55A8}" destId="{9EF74F7F-74CD-475B-995F-5237B3EF2E8D}" srcOrd="2" destOrd="0" parTransId="{63BDDCAD-DD15-41C6-9ABC-BAD7203500D8}" sibTransId="{9C7A575F-621F-493C-8BCA-EF08CB589391}"/>
    <dgm:cxn modelId="{B50A117E-8C1A-4853-8FFC-11EA60603CB4}" type="presParOf" srcId="{6FD3451D-9DB7-4F28-819E-414E9FF3B01A}" destId="{B8515EE8-C26E-4B76-9005-C65B84775A72}" srcOrd="0" destOrd="0" presId="urn:microsoft.com/office/officeart/2008/layout/VerticalCurvedList"/>
    <dgm:cxn modelId="{004F97E5-1633-4EF0-BE52-BF70A5C5570D}" type="presParOf" srcId="{B8515EE8-C26E-4B76-9005-C65B84775A72}" destId="{44B1470C-AF7C-4B2B-8CFF-57330281113F}" srcOrd="0" destOrd="0" presId="urn:microsoft.com/office/officeart/2008/layout/VerticalCurvedList"/>
    <dgm:cxn modelId="{B9819639-8718-42D4-9150-5D2503E23224}" type="presParOf" srcId="{44B1470C-AF7C-4B2B-8CFF-57330281113F}" destId="{4A391241-4E31-4042-9C27-B355B08ACC8E}" srcOrd="0" destOrd="0" presId="urn:microsoft.com/office/officeart/2008/layout/VerticalCurvedList"/>
    <dgm:cxn modelId="{F28A97BB-0D9C-45AA-B150-901C8221B33D}" type="presParOf" srcId="{44B1470C-AF7C-4B2B-8CFF-57330281113F}" destId="{51EE47A6-4468-4B60-8B13-DD81E5B58B09}" srcOrd="1" destOrd="0" presId="urn:microsoft.com/office/officeart/2008/layout/VerticalCurvedList"/>
    <dgm:cxn modelId="{03869F39-3F87-46B8-BA98-03AA2C60F7D1}" type="presParOf" srcId="{44B1470C-AF7C-4B2B-8CFF-57330281113F}" destId="{8BAF6D3C-E379-44D0-97D9-30888E963949}" srcOrd="2" destOrd="0" presId="urn:microsoft.com/office/officeart/2008/layout/VerticalCurvedList"/>
    <dgm:cxn modelId="{7B95193A-8FA9-44AC-90CA-69C8C96C3630}" type="presParOf" srcId="{44B1470C-AF7C-4B2B-8CFF-57330281113F}" destId="{59DCBF33-E5D0-4326-9252-3793F0FCB4E8}" srcOrd="3" destOrd="0" presId="urn:microsoft.com/office/officeart/2008/layout/VerticalCurvedList"/>
    <dgm:cxn modelId="{89689754-10E4-4983-8AFC-D1BF6019DE46}" type="presParOf" srcId="{B8515EE8-C26E-4B76-9005-C65B84775A72}" destId="{B08A194B-1EEF-4F28-8FD7-99F3A2CEECD9}" srcOrd="1" destOrd="0" presId="urn:microsoft.com/office/officeart/2008/layout/VerticalCurvedList"/>
    <dgm:cxn modelId="{4BF742CF-7211-465C-8873-9B3107DDB999}" type="presParOf" srcId="{B8515EE8-C26E-4B76-9005-C65B84775A72}" destId="{AC46A3A2-A3C2-4A61-81AD-CD02A70480B4}" srcOrd="2" destOrd="0" presId="urn:microsoft.com/office/officeart/2008/layout/VerticalCurvedList"/>
    <dgm:cxn modelId="{3AE764CA-A8CE-47A5-930E-FEFB0EDDBEFF}" type="presParOf" srcId="{AC46A3A2-A3C2-4A61-81AD-CD02A70480B4}" destId="{9BE5B068-290A-4DC1-9A92-F455CDF5832C}" srcOrd="0" destOrd="0" presId="urn:microsoft.com/office/officeart/2008/layout/VerticalCurvedList"/>
    <dgm:cxn modelId="{F9CEC219-5D6E-4C0D-90B3-3BF2A2612723}" type="presParOf" srcId="{B8515EE8-C26E-4B76-9005-C65B84775A72}" destId="{BD8A2FC1-C101-4426-98C8-EDAF9E2F5D0D}" srcOrd="3" destOrd="0" presId="urn:microsoft.com/office/officeart/2008/layout/VerticalCurvedList"/>
    <dgm:cxn modelId="{91788287-258B-47B3-858E-BD006E190A31}" type="presParOf" srcId="{B8515EE8-C26E-4B76-9005-C65B84775A72}" destId="{6F1B63DA-A242-4681-BE3B-B40B4FD0C0A0}" srcOrd="4" destOrd="0" presId="urn:microsoft.com/office/officeart/2008/layout/VerticalCurvedList"/>
    <dgm:cxn modelId="{70E651FF-859A-4F6D-A372-B014170C610A}" type="presParOf" srcId="{6F1B63DA-A242-4681-BE3B-B40B4FD0C0A0}" destId="{C68455F8-6A78-4246-96CD-F468E2D3D3FF}" srcOrd="0" destOrd="0" presId="urn:microsoft.com/office/officeart/2008/layout/VerticalCurvedList"/>
    <dgm:cxn modelId="{4A1A15E8-8B79-4428-A93B-115E04EE6FD9}" type="presParOf" srcId="{B8515EE8-C26E-4B76-9005-C65B84775A72}" destId="{446713A6-473D-4515-944E-870E7606195D}" srcOrd="5" destOrd="0" presId="urn:microsoft.com/office/officeart/2008/layout/VerticalCurvedList"/>
    <dgm:cxn modelId="{215CFA3F-FD3D-4926-AFF1-DFF116F51437}" type="presParOf" srcId="{B8515EE8-C26E-4B76-9005-C65B84775A72}" destId="{F5F85884-D460-4356-AFCA-31FD9E72885A}" srcOrd="6" destOrd="0" presId="urn:microsoft.com/office/officeart/2008/layout/VerticalCurvedList"/>
    <dgm:cxn modelId="{6BF52611-7A6D-4464-A9AA-D3C9CBC01B96}" type="presParOf" srcId="{F5F85884-D460-4356-AFCA-31FD9E72885A}" destId="{E1B96752-6D39-4882-90CC-311452114E58}" srcOrd="0" destOrd="0" presId="urn:microsoft.com/office/officeart/2008/layout/VerticalCurvedList"/>
    <dgm:cxn modelId="{7DE8DA2C-5414-4FFA-B609-6724CB91E9A2}" type="presParOf" srcId="{B8515EE8-C26E-4B76-9005-C65B84775A72}" destId="{7CF6AAA5-93E3-4B62-8297-537614782D05}" srcOrd="7" destOrd="0" presId="urn:microsoft.com/office/officeart/2008/layout/VerticalCurvedList"/>
    <dgm:cxn modelId="{9D8289F3-62EE-45DD-9B41-3B9BBFE68173}" type="presParOf" srcId="{B8515EE8-C26E-4B76-9005-C65B84775A72}" destId="{1B56025F-DB08-4744-BD86-B920D8D0EE79}" srcOrd="8" destOrd="0" presId="urn:microsoft.com/office/officeart/2008/layout/VerticalCurvedList"/>
    <dgm:cxn modelId="{DA86E4EC-9594-49E0-93E6-BAEAA3FB3B9C}" type="presParOf" srcId="{1B56025F-DB08-4744-BD86-B920D8D0EE79}" destId="{E95436C1-9168-495C-A608-421E5F4D56E3}" srcOrd="0" destOrd="0" presId="urn:microsoft.com/office/officeart/2008/layout/VerticalCurvedList"/>
    <dgm:cxn modelId="{4630A645-2524-4274-993B-ACA84E0A9756}" type="presParOf" srcId="{B8515EE8-C26E-4B76-9005-C65B84775A72}" destId="{01086FCF-AA20-4F20-B384-81D88998639A}" srcOrd="9" destOrd="0" presId="urn:microsoft.com/office/officeart/2008/layout/VerticalCurvedList"/>
    <dgm:cxn modelId="{DD591526-E991-49CF-9B9B-B52FCBC89504}" type="presParOf" srcId="{B8515EE8-C26E-4B76-9005-C65B84775A72}" destId="{81E2C6D4-3253-4711-8996-DBF20D5097F8}" srcOrd="10" destOrd="0" presId="urn:microsoft.com/office/officeart/2008/layout/VerticalCurvedList"/>
    <dgm:cxn modelId="{5EB9234B-210F-4285-94B2-F42BD722C9AB}" type="presParOf" srcId="{81E2C6D4-3253-4711-8996-DBF20D5097F8}" destId="{3BE290D3-1AF0-4E4F-A09A-5F099C731F76}" srcOrd="0" destOrd="0" presId="urn:microsoft.com/office/officeart/2008/layout/VerticalCurvedList"/>
    <dgm:cxn modelId="{EE5EDE68-AAAA-4A70-8EFC-91302553F91A}" type="presParOf" srcId="{B8515EE8-C26E-4B76-9005-C65B84775A72}" destId="{0265665E-BE55-4CF7-A73C-3A8856D97089}" srcOrd="11" destOrd="0" presId="urn:microsoft.com/office/officeart/2008/layout/VerticalCurvedList"/>
    <dgm:cxn modelId="{07D610C1-6364-41AC-9FE9-F3DA802596FD}" type="presParOf" srcId="{B8515EE8-C26E-4B76-9005-C65B84775A72}" destId="{91FB4004-3D16-41CD-8793-E3E33ABBD1B4}" srcOrd="12" destOrd="0" presId="urn:microsoft.com/office/officeart/2008/layout/VerticalCurvedList"/>
    <dgm:cxn modelId="{0EEF7087-6B96-4168-B366-EB13F2CB13CA}" type="presParOf" srcId="{91FB4004-3D16-41CD-8793-E3E33ABBD1B4}" destId="{3819F08E-5F1B-4F8E-B5A5-18CE1127ACC6}" srcOrd="0" destOrd="0" presId="urn:microsoft.com/office/officeart/2008/layout/VerticalCurvedList"/>
    <dgm:cxn modelId="{2CE35CD0-8A42-4FC3-BF85-4DE2B019E090}" type="presParOf" srcId="{B8515EE8-C26E-4B76-9005-C65B84775A72}" destId="{3BF7C1D2-821A-48FE-93E1-C35431843766}" srcOrd="13" destOrd="0" presId="urn:microsoft.com/office/officeart/2008/layout/VerticalCurvedList"/>
    <dgm:cxn modelId="{6E5193D8-401D-44D7-ADE2-D0E60D06B4D2}" type="presParOf" srcId="{B8515EE8-C26E-4B76-9005-C65B84775A72}" destId="{49742278-DF3D-452D-A05F-B80B548355FE}" srcOrd="14" destOrd="0" presId="urn:microsoft.com/office/officeart/2008/layout/VerticalCurvedList"/>
    <dgm:cxn modelId="{87B35E77-9496-457C-86D9-A39C532F5D02}" type="presParOf" srcId="{49742278-DF3D-452D-A05F-B80B548355FE}" destId="{557285FD-5CBA-48E4-A2D5-AB820C91A02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3E29648-449E-42E2-8B1C-A92C0843099A}" type="doc">
      <dgm:prSet loTypeId="urn:microsoft.com/office/officeart/2005/8/layout/list1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13C0D9B0-3D30-40A7-A95E-2EF7FBF66B7A}">
      <dgm:prSet phldrT="[Текст]" custT="1"/>
      <dgm:spPr>
        <a:solidFill>
          <a:schemeClr val="accent1"/>
        </a:solidFill>
        <a:ln>
          <a:noFill/>
        </a:ln>
      </dgm:spPr>
      <dgm:t>
        <a:bodyPr/>
        <a:lstStyle/>
        <a:p>
          <a:r>
            <a:rPr lang="ru-RU" sz="1600" b="1" dirty="0" smtClean="0"/>
            <a:t>глицерин</a:t>
          </a:r>
          <a:endParaRPr lang="ru-RU" sz="1600" b="1" dirty="0"/>
        </a:p>
      </dgm:t>
    </dgm:pt>
    <dgm:pt modelId="{9B304753-2BFA-40C4-AEDE-48B000B0002D}" type="parTrans" cxnId="{7D3D6F3E-81F6-40E0-99FB-15D0901FB465}">
      <dgm:prSet/>
      <dgm:spPr/>
      <dgm:t>
        <a:bodyPr/>
        <a:lstStyle/>
        <a:p>
          <a:endParaRPr lang="ru-RU" sz="2800"/>
        </a:p>
      </dgm:t>
    </dgm:pt>
    <dgm:pt modelId="{C4E194EC-ED25-4D75-97F4-EB19562F7145}" type="sibTrans" cxnId="{7D3D6F3E-81F6-40E0-99FB-15D0901FB465}">
      <dgm:prSet/>
      <dgm:spPr/>
      <dgm:t>
        <a:bodyPr/>
        <a:lstStyle/>
        <a:p>
          <a:endParaRPr lang="ru-RU" sz="2800"/>
        </a:p>
      </dgm:t>
    </dgm:pt>
    <dgm:pt modelId="{A1AB954B-19A1-429A-9465-39FD6E5D9151}">
      <dgm:prSet custT="1"/>
      <dgm:spPr>
        <a:solidFill>
          <a:schemeClr val="accent1"/>
        </a:solidFill>
        <a:ln>
          <a:noFill/>
        </a:ln>
      </dgm:spPr>
      <dgm:t>
        <a:bodyPr/>
        <a:lstStyle/>
        <a:p>
          <a:r>
            <a:rPr lang="ru-RU" sz="1600" b="1" dirty="0" smtClean="0"/>
            <a:t>парафин</a:t>
          </a:r>
          <a:endParaRPr lang="ru-RU" sz="1600" b="1" dirty="0"/>
        </a:p>
      </dgm:t>
    </dgm:pt>
    <dgm:pt modelId="{A91CFA01-8E12-4E43-86B3-32B583E21836}" type="parTrans" cxnId="{0BA44EA8-99C6-4F0D-86AE-6C3DD48396EA}">
      <dgm:prSet/>
      <dgm:spPr/>
      <dgm:t>
        <a:bodyPr/>
        <a:lstStyle/>
        <a:p>
          <a:endParaRPr lang="ru-RU" sz="2800"/>
        </a:p>
      </dgm:t>
    </dgm:pt>
    <dgm:pt modelId="{951A7060-509B-4BD9-9E5F-54CBBCC9184B}" type="sibTrans" cxnId="{0BA44EA8-99C6-4F0D-86AE-6C3DD48396EA}">
      <dgm:prSet/>
      <dgm:spPr/>
      <dgm:t>
        <a:bodyPr/>
        <a:lstStyle/>
        <a:p>
          <a:endParaRPr lang="ru-RU" sz="2800"/>
        </a:p>
      </dgm:t>
    </dgm:pt>
    <dgm:pt modelId="{A13C391C-F416-485D-B77B-D26C3448E28C}">
      <dgm:prSet custT="1"/>
      <dgm:spPr>
        <a:solidFill>
          <a:schemeClr val="accent1"/>
        </a:solidFill>
        <a:ln>
          <a:noFill/>
        </a:ln>
      </dgm:spPr>
      <dgm:t>
        <a:bodyPr/>
        <a:lstStyle/>
        <a:p>
          <a:r>
            <a:rPr lang="ru-RU" sz="1600" b="1" dirty="0" smtClean="0"/>
            <a:t>ланолин</a:t>
          </a:r>
          <a:endParaRPr lang="ru-RU" sz="1600" b="1" dirty="0"/>
        </a:p>
      </dgm:t>
    </dgm:pt>
    <dgm:pt modelId="{CFD1B8A7-5013-4F79-8474-57F423140D5D}" type="parTrans" cxnId="{144D236D-CFE9-4E4C-BEEB-A9E5AAE5B1F2}">
      <dgm:prSet/>
      <dgm:spPr/>
      <dgm:t>
        <a:bodyPr/>
        <a:lstStyle/>
        <a:p>
          <a:endParaRPr lang="ru-RU" sz="2800"/>
        </a:p>
      </dgm:t>
    </dgm:pt>
    <dgm:pt modelId="{548DB83C-4582-426B-AFC7-92D917487F95}" type="sibTrans" cxnId="{144D236D-CFE9-4E4C-BEEB-A9E5AAE5B1F2}">
      <dgm:prSet/>
      <dgm:spPr/>
      <dgm:t>
        <a:bodyPr/>
        <a:lstStyle/>
        <a:p>
          <a:endParaRPr lang="ru-RU" sz="2800"/>
        </a:p>
      </dgm:t>
    </dgm:pt>
    <dgm:pt modelId="{AFC25011-231C-4D84-A940-F3490539E320}">
      <dgm:prSet custT="1"/>
      <dgm:spPr>
        <a:solidFill>
          <a:schemeClr val="accent1"/>
        </a:solidFill>
        <a:ln>
          <a:noFill/>
        </a:ln>
      </dgm:spPr>
      <dgm:t>
        <a:bodyPr/>
        <a:lstStyle/>
        <a:p>
          <a:r>
            <a:rPr lang="ru-RU" sz="1600" b="1" dirty="0" err="1" smtClean="0"/>
            <a:t>аллантоин</a:t>
          </a:r>
          <a:r>
            <a:rPr lang="ru-RU" sz="1600" b="1" dirty="0" smtClean="0"/>
            <a:t> и альфа-</a:t>
          </a:r>
          <a:r>
            <a:rPr lang="ru-RU" sz="1600" b="1" dirty="0" err="1" smtClean="0"/>
            <a:t>бисаболол</a:t>
          </a:r>
          <a:endParaRPr lang="ru-RU" sz="1600" b="1" dirty="0"/>
        </a:p>
      </dgm:t>
    </dgm:pt>
    <dgm:pt modelId="{062F8A28-FAA7-4BDC-8BA1-8E9CE1F2094E}" type="parTrans" cxnId="{322270D7-42FB-473D-A75B-7DF1A3A230CE}">
      <dgm:prSet/>
      <dgm:spPr/>
      <dgm:t>
        <a:bodyPr/>
        <a:lstStyle/>
        <a:p>
          <a:endParaRPr lang="ru-RU" sz="2800"/>
        </a:p>
      </dgm:t>
    </dgm:pt>
    <dgm:pt modelId="{AA157771-1F57-4CC4-BF66-63521035DD38}" type="sibTrans" cxnId="{322270D7-42FB-473D-A75B-7DF1A3A230CE}">
      <dgm:prSet/>
      <dgm:spPr/>
      <dgm:t>
        <a:bodyPr/>
        <a:lstStyle/>
        <a:p>
          <a:endParaRPr lang="ru-RU" sz="2800"/>
        </a:p>
      </dgm:t>
    </dgm:pt>
    <dgm:pt modelId="{7A72823A-5DB3-41C3-A232-77E1465C1BE1}">
      <dgm:prSet custT="1"/>
      <dgm:spPr>
        <a:solidFill>
          <a:schemeClr val="accent1"/>
        </a:solidFill>
        <a:ln>
          <a:noFill/>
        </a:ln>
      </dgm:spPr>
      <dgm:t>
        <a:bodyPr/>
        <a:lstStyle/>
        <a:p>
          <a:r>
            <a:rPr lang="ru-RU" sz="1600" b="1" dirty="0" err="1" smtClean="0"/>
            <a:t>пантенол</a:t>
          </a:r>
          <a:endParaRPr lang="ru-RU" sz="1600" b="1" dirty="0"/>
        </a:p>
      </dgm:t>
    </dgm:pt>
    <dgm:pt modelId="{CD58FE5C-E91E-4259-B183-790C263E9253}" type="parTrans" cxnId="{9CB521E8-FF10-4E0F-9A06-1B7B22C917F2}">
      <dgm:prSet/>
      <dgm:spPr/>
      <dgm:t>
        <a:bodyPr/>
        <a:lstStyle/>
        <a:p>
          <a:endParaRPr lang="ru-RU" sz="2800"/>
        </a:p>
      </dgm:t>
    </dgm:pt>
    <dgm:pt modelId="{39EF3419-DEB1-4D78-A425-88D15CA46BC4}" type="sibTrans" cxnId="{9CB521E8-FF10-4E0F-9A06-1B7B22C917F2}">
      <dgm:prSet/>
      <dgm:spPr/>
      <dgm:t>
        <a:bodyPr/>
        <a:lstStyle/>
        <a:p>
          <a:endParaRPr lang="ru-RU" sz="2800"/>
        </a:p>
      </dgm:t>
    </dgm:pt>
    <dgm:pt modelId="{A1CC3F48-0571-4651-8E33-6AE606091431}">
      <dgm:prSet custT="1"/>
      <dgm:spPr>
        <a:solidFill>
          <a:schemeClr val="accent1"/>
        </a:solidFill>
        <a:ln>
          <a:noFill/>
        </a:ln>
      </dgm:spPr>
      <dgm:t>
        <a:bodyPr/>
        <a:lstStyle/>
        <a:p>
          <a:r>
            <a:rPr lang="ru-RU" sz="1600" b="1" dirty="0" smtClean="0"/>
            <a:t>натуральные масла и витамины</a:t>
          </a:r>
          <a:endParaRPr lang="ru-RU" sz="1600" b="1" dirty="0"/>
        </a:p>
      </dgm:t>
    </dgm:pt>
    <dgm:pt modelId="{2E8EFD5E-6CD1-4FA8-9AB0-4BD76C45A7FC}" type="parTrans" cxnId="{0DEEC8EC-A479-4883-AB48-971BEE9C7182}">
      <dgm:prSet/>
      <dgm:spPr/>
      <dgm:t>
        <a:bodyPr/>
        <a:lstStyle/>
        <a:p>
          <a:endParaRPr lang="ru-RU" sz="2800"/>
        </a:p>
      </dgm:t>
    </dgm:pt>
    <dgm:pt modelId="{621F48D8-FB45-455C-916C-D748A7F1C463}" type="sibTrans" cxnId="{0DEEC8EC-A479-4883-AB48-971BEE9C7182}">
      <dgm:prSet/>
      <dgm:spPr/>
      <dgm:t>
        <a:bodyPr/>
        <a:lstStyle/>
        <a:p>
          <a:endParaRPr lang="ru-RU" sz="2800"/>
        </a:p>
      </dgm:t>
    </dgm:pt>
    <dgm:pt modelId="{F0552CC7-95EA-4C75-A30B-191F61C3BB80}">
      <dgm:prSet phldrT="[Текст]" custT="1"/>
      <dgm:spPr>
        <a:solidFill>
          <a:schemeClr val="bg2">
            <a:alpha val="90000"/>
          </a:schemeClr>
        </a:solidFill>
        <a:ln>
          <a:noFill/>
        </a:ln>
      </dgm:spPr>
      <dgm:t>
        <a:bodyPr/>
        <a:lstStyle/>
        <a:p>
          <a:r>
            <a:rPr lang="ru-RU" sz="1200" dirty="0" smtClean="0"/>
            <a:t>помогает  </a:t>
          </a:r>
          <a:r>
            <a:rPr lang="ru-RU" sz="1200" dirty="0" smtClean="0"/>
            <a:t>удерживать влагу</a:t>
          </a:r>
          <a:endParaRPr lang="ru-RU" sz="1200" dirty="0"/>
        </a:p>
      </dgm:t>
    </dgm:pt>
    <dgm:pt modelId="{5C470706-7F21-4F85-8D52-9023A20D8AF0}" type="parTrans" cxnId="{35743FF6-7435-4493-9B1C-4344F41D82D1}">
      <dgm:prSet/>
      <dgm:spPr/>
      <dgm:t>
        <a:bodyPr/>
        <a:lstStyle/>
        <a:p>
          <a:endParaRPr lang="ru-RU" sz="2800"/>
        </a:p>
      </dgm:t>
    </dgm:pt>
    <dgm:pt modelId="{B24FC3AB-15AF-4F90-9E3D-DC116816F941}" type="sibTrans" cxnId="{35743FF6-7435-4493-9B1C-4344F41D82D1}">
      <dgm:prSet/>
      <dgm:spPr/>
      <dgm:t>
        <a:bodyPr/>
        <a:lstStyle/>
        <a:p>
          <a:endParaRPr lang="ru-RU" sz="2800"/>
        </a:p>
      </dgm:t>
    </dgm:pt>
    <dgm:pt modelId="{17C3B534-C6CE-43BA-9308-24BF869E4FBF}">
      <dgm:prSet custT="1"/>
      <dgm:spPr>
        <a:ln>
          <a:noFill/>
        </a:ln>
      </dgm:spPr>
      <dgm:t>
        <a:bodyPr/>
        <a:lstStyle/>
        <a:p>
          <a:r>
            <a:rPr lang="ru-RU" sz="1200" dirty="0" smtClean="0"/>
            <a:t>смягчает</a:t>
          </a:r>
          <a:endParaRPr lang="ru-RU" sz="1200" dirty="0"/>
        </a:p>
      </dgm:t>
    </dgm:pt>
    <dgm:pt modelId="{E3C63C6E-E5D8-4EC2-9405-F9D30FE0F6BC}" type="parTrans" cxnId="{B741B8D4-5F06-4482-ACAB-DA091FAF3AA7}">
      <dgm:prSet/>
      <dgm:spPr/>
      <dgm:t>
        <a:bodyPr/>
        <a:lstStyle/>
        <a:p>
          <a:endParaRPr lang="ru-RU" sz="2800"/>
        </a:p>
      </dgm:t>
    </dgm:pt>
    <dgm:pt modelId="{91690DED-B707-437B-AE0A-B75C68B452CA}" type="sibTrans" cxnId="{B741B8D4-5F06-4482-ACAB-DA091FAF3AA7}">
      <dgm:prSet/>
      <dgm:spPr/>
      <dgm:t>
        <a:bodyPr/>
        <a:lstStyle/>
        <a:p>
          <a:endParaRPr lang="ru-RU" sz="2800"/>
        </a:p>
      </dgm:t>
    </dgm:pt>
    <dgm:pt modelId="{16090DA2-477E-4A9E-92E3-1A3758F8CF37}">
      <dgm:prSet custT="1"/>
      <dgm:spPr>
        <a:ln>
          <a:noFill/>
        </a:ln>
      </dgm:spPr>
      <dgm:t>
        <a:bodyPr/>
        <a:lstStyle/>
        <a:p>
          <a:r>
            <a:rPr lang="ru-RU" sz="1200" dirty="0" smtClean="0"/>
            <a:t>питает</a:t>
          </a:r>
          <a:endParaRPr lang="ru-RU" sz="1200" dirty="0"/>
        </a:p>
      </dgm:t>
    </dgm:pt>
    <dgm:pt modelId="{5F82C0B7-AC63-4C7E-8848-4FE981543FE9}" type="parTrans" cxnId="{231CB29D-8E86-40F7-97F8-9F1D991AD905}">
      <dgm:prSet/>
      <dgm:spPr/>
      <dgm:t>
        <a:bodyPr/>
        <a:lstStyle/>
        <a:p>
          <a:endParaRPr lang="ru-RU" sz="2800"/>
        </a:p>
      </dgm:t>
    </dgm:pt>
    <dgm:pt modelId="{42DA33B5-E30E-4FF5-87CF-D38F6C7123EA}" type="sibTrans" cxnId="{231CB29D-8E86-40F7-97F8-9F1D991AD905}">
      <dgm:prSet/>
      <dgm:spPr/>
      <dgm:t>
        <a:bodyPr/>
        <a:lstStyle/>
        <a:p>
          <a:endParaRPr lang="ru-RU" sz="2800"/>
        </a:p>
      </dgm:t>
    </dgm:pt>
    <dgm:pt modelId="{6C9159F3-5246-4A90-B222-5AC671CF866E}">
      <dgm:prSet custT="1"/>
      <dgm:spPr>
        <a:ln>
          <a:noFill/>
        </a:ln>
      </dgm:spPr>
      <dgm:t>
        <a:bodyPr/>
        <a:lstStyle/>
        <a:p>
          <a:r>
            <a:rPr lang="ru-RU" sz="1200" dirty="0" smtClean="0"/>
            <a:t>снимают раздражение</a:t>
          </a:r>
          <a:endParaRPr lang="ru-RU" sz="1200" dirty="0"/>
        </a:p>
      </dgm:t>
    </dgm:pt>
    <dgm:pt modelId="{E2D0FBBF-9C24-4223-8355-54806DC2D8E3}" type="parTrans" cxnId="{54C43332-59F6-49C8-86C0-8447C127053E}">
      <dgm:prSet/>
      <dgm:spPr/>
      <dgm:t>
        <a:bodyPr/>
        <a:lstStyle/>
        <a:p>
          <a:endParaRPr lang="ru-RU" sz="2800"/>
        </a:p>
      </dgm:t>
    </dgm:pt>
    <dgm:pt modelId="{FC6A069C-66C0-4C37-AFE1-F7A63BDFB288}" type="sibTrans" cxnId="{54C43332-59F6-49C8-86C0-8447C127053E}">
      <dgm:prSet/>
      <dgm:spPr/>
      <dgm:t>
        <a:bodyPr/>
        <a:lstStyle/>
        <a:p>
          <a:endParaRPr lang="ru-RU" sz="2800"/>
        </a:p>
      </dgm:t>
    </dgm:pt>
    <dgm:pt modelId="{AE7B7E87-79C7-4103-82E3-1BB88BE8D2A5}">
      <dgm:prSet custT="1"/>
      <dgm:spPr>
        <a:solidFill>
          <a:schemeClr val="accent1"/>
        </a:solidFill>
        <a:ln>
          <a:noFill/>
        </a:ln>
      </dgm:spPr>
      <dgm:t>
        <a:bodyPr/>
        <a:lstStyle/>
        <a:p>
          <a:r>
            <a:rPr lang="ru-RU" sz="1600" b="1" dirty="0" smtClean="0"/>
            <a:t>масло чайного дерева</a:t>
          </a:r>
          <a:endParaRPr lang="ru-RU" sz="1600" b="1" dirty="0"/>
        </a:p>
      </dgm:t>
    </dgm:pt>
    <dgm:pt modelId="{1BAEB1ED-AF1B-49B0-A1F9-A781D3D26D40}" type="parTrans" cxnId="{5AF36A53-552C-4271-9AEB-EF7CC997C581}">
      <dgm:prSet/>
      <dgm:spPr/>
      <dgm:t>
        <a:bodyPr/>
        <a:lstStyle/>
        <a:p>
          <a:endParaRPr lang="ru-RU" sz="2800"/>
        </a:p>
      </dgm:t>
    </dgm:pt>
    <dgm:pt modelId="{5AC340D9-B15C-461D-9DC6-8A0CEF22D305}" type="sibTrans" cxnId="{5AF36A53-552C-4271-9AEB-EF7CC997C581}">
      <dgm:prSet/>
      <dgm:spPr/>
      <dgm:t>
        <a:bodyPr/>
        <a:lstStyle/>
        <a:p>
          <a:endParaRPr lang="ru-RU" sz="2800"/>
        </a:p>
      </dgm:t>
    </dgm:pt>
    <dgm:pt modelId="{3FEDBA48-583E-424D-8EAE-AACEA697B3A0}">
      <dgm:prSet custT="1"/>
      <dgm:spPr>
        <a:ln>
          <a:noFill/>
        </a:ln>
      </dgm:spPr>
      <dgm:t>
        <a:bodyPr/>
        <a:lstStyle/>
        <a:p>
          <a:r>
            <a:rPr lang="ru-RU" sz="1200" dirty="0" smtClean="0"/>
            <a:t>обладает противовоспалительным действием</a:t>
          </a:r>
          <a:endParaRPr lang="ru-RU" sz="1200" dirty="0"/>
        </a:p>
      </dgm:t>
    </dgm:pt>
    <dgm:pt modelId="{1AFE229B-FBAC-43DA-9102-88A73D53B4E2}" type="parTrans" cxnId="{AEB557D1-5BA0-45FF-8C1F-118A7EC5E177}">
      <dgm:prSet/>
      <dgm:spPr/>
      <dgm:t>
        <a:bodyPr/>
        <a:lstStyle/>
        <a:p>
          <a:endParaRPr lang="ru-RU" sz="2800"/>
        </a:p>
      </dgm:t>
    </dgm:pt>
    <dgm:pt modelId="{AD972D08-5815-438A-A354-A773B4D66A07}" type="sibTrans" cxnId="{AEB557D1-5BA0-45FF-8C1F-118A7EC5E177}">
      <dgm:prSet/>
      <dgm:spPr/>
      <dgm:t>
        <a:bodyPr/>
        <a:lstStyle/>
        <a:p>
          <a:endParaRPr lang="ru-RU" sz="2800"/>
        </a:p>
      </dgm:t>
    </dgm:pt>
    <dgm:pt modelId="{AAF3D39A-F6CF-4FC5-B42C-66265EBAD771}">
      <dgm:prSet custT="1"/>
      <dgm:spPr>
        <a:ln>
          <a:noFill/>
        </a:ln>
      </dgm:spPr>
      <dgm:t>
        <a:bodyPr/>
        <a:lstStyle/>
        <a:p>
          <a:r>
            <a:rPr lang="ru-RU" sz="1200" dirty="0" smtClean="0"/>
            <a:t>способствует заживлению повреждений кожи</a:t>
          </a:r>
          <a:endParaRPr lang="ru-RU" sz="1200" dirty="0"/>
        </a:p>
      </dgm:t>
    </dgm:pt>
    <dgm:pt modelId="{86A8CDB3-EA52-44DE-937D-CEAB86D94BDE}" type="parTrans" cxnId="{3DB6B5FA-C696-4088-8411-B6D2E32BFF3D}">
      <dgm:prSet/>
      <dgm:spPr/>
      <dgm:t>
        <a:bodyPr/>
        <a:lstStyle/>
        <a:p>
          <a:endParaRPr lang="ru-RU" sz="2800"/>
        </a:p>
      </dgm:t>
    </dgm:pt>
    <dgm:pt modelId="{2581DFB2-C1C8-488E-8F5C-2270E1AA5DE8}" type="sibTrans" cxnId="{3DB6B5FA-C696-4088-8411-B6D2E32BFF3D}">
      <dgm:prSet/>
      <dgm:spPr/>
      <dgm:t>
        <a:bodyPr/>
        <a:lstStyle/>
        <a:p>
          <a:endParaRPr lang="ru-RU" sz="2800"/>
        </a:p>
      </dgm:t>
    </dgm:pt>
    <dgm:pt modelId="{1679DB7C-94A2-4CD3-9B86-F4A749345FFA}">
      <dgm:prSet custT="1"/>
      <dgm:spPr>
        <a:ln>
          <a:noFill/>
        </a:ln>
      </dgm:spPr>
      <dgm:t>
        <a:bodyPr/>
        <a:lstStyle/>
        <a:p>
          <a:r>
            <a:rPr lang="ru-RU" sz="1200" dirty="0" smtClean="0"/>
            <a:t>придают коже гладкость и здоровый вид</a:t>
          </a:r>
          <a:endParaRPr lang="ru-RU" sz="1200" dirty="0"/>
        </a:p>
      </dgm:t>
    </dgm:pt>
    <dgm:pt modelId="{1052293B-6836-4795-85B5-AB55B8EC22E2}" type="parTrans" cxnId="{00341EC9-CB8A-42E0-BD7A-25EC6285FBCA}">
      <dgm:prSet/>
      <dgm:spPr/>
      <dgm:t>
        <a:bodyPr/>
        <a:lstStyle/>
        <a:p>
          <a:endParaRPr lang="ru-RU" sz="2800"/>
        </a:p>
      </dgm:t>
    </dgm:pt>
    <dgm:pt modelId="{BAC330E8-4DBC-4759-87B6-A649F9854CDE}" type="sibTrans" cxnId="{00341EC9-CB8A-42E0-BD7A-25EC6285FBCA}">
      <dgm:prSet/>
      <dgm:spPr/>
      <dgm:t>
        <a:bodyPr/>
        <a:lstStyle/>
        <a:p>
          <a:endParaRPr lang="ru-RU" sz="2800"/>
        </a:p>
      </dgm:t>
    </dgm:pt>
    <dgm:pt modelId="{0BAFCDC1-A329-4DBD-A617-C4E46455EE98}" type="pres">
      <dgm:prSet presAssocID="{E3E29648-449E-42E2-8B1C-A92C0843099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A2CCE40-0530-404C-AB81-9F93AC15B489}" type="pres">
      <dgm:prSet presAssocID="{13C0D9B0-3D30-40A7-A95E-2EF7FBF66B7A}" presName="parentLin" presStyleCnt="0"/>
      <dgm:spPr/>
    </dgm:pt>
    <dgm:pt modelId="{09F10673-9F99-477B-B7E0-F4913E217E2D}" type="pres">
      <dgm:prSet presAssocID="{13C0D9B0-3D30-40A7-A95E-2EF7FBF66B7A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B10DB218-BE2C-4669-A494-907FBEC00057}" type="pres">
      <dgm:prSet presAssocID="{13C0D9B0-3D30-40A7-A95E-2EF7FBF66B7A}" presName="parentText" presStyleLbl="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D42CAD-A7DC-4570-8634-8E729E871977}" type="pres">
      <dgm:prSet presAssocID="{13C0D9B0-3D30-40A7-A95E-2EF7FBF66B7A}" presName="negativeSpace" presStyleCnt="0"/>
      <dgm:spPr/>
    </dgm:pt>
    <dgm:pt modelId="{BF80E095-E347-4A1D-A5B5-9B215DEE8972}" type="pres">
      <dgm:prSet presAssocID="{13C0D9B0-3D30-40A7-A95E-2EF7FBF66B7A}" presName="childText" presStyleLbl="conFgAcc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36747B-C40E-4DA6-9036-01EB6422AB0A}" type="pres">
      <dgm:prSet presAssocID="{C4E194EC-ED25-4D75-97F4-EB19562F7145}" presName="spaceBetweenRectangles" presStyleCnt="0"/>
      <dgm:spPr/>
    </dgm:pt>
    <dgm:pt modelId="{1F6C3965-27ED-4650-9C95-D7E2138BC7BF}" type="pres">
      <dgm:prSet presAssocID="{A1AB954B-19A1-429A-9465-39FD6E5D9151}" presName="parentLin" presStyleCnt="0"/>
      <dgm:spPr/>
    </dgm:pt>
    <dgm:pt modelId="{8F91D457-427D-45B2-85FB-91210D801D16}" type="pres">
      <dgm:prSet presAssocID="{A1AB954B-19A1-429A-9465-39FD6E5D9151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991C34E6-50A7-4E0B-9988-76A52F1A094E}" type="pres">
      <dgm:prSet presAssocID="{A1AB954B-19A1-429A-9465-39FD6E5D9151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16FC02-018C-4B49-A7EA-C7024E50365C}" type="pres">
      <dgm:prSet presAssocID="{A1AB954B-19A1-429A-9465-39FD6E5D9151}" presName="negativeSpace" presStyleCnt="0"/>
      <dgm:spPr/>
    </dgm:pt>
    <dgm:pt modelId="{38D18F78-1BFC-4081-8A41-FB34CB27806E}" type="pres">
      <dgm:prSet presAssocID="{A1AB954B-19A1-429A-9465-39FD6E5D9151}" presName="childText" presStyleLbl="conFgAcc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3EE9E6-4810-42D9-8FBA-32B225A8836C}" type="pres">
      <dgm:prSet presAssocID="{951A7060-509B-4BD9-9E5F-54CBBCC9184B}" presName="spaceBetweenRectangles" presStyleCnt="0"/>
      <dgm:spPr/>
    </dgm:pt>
    <dgm:pt modelId="{6134F575-FC5E-415A-B822-810B59A9491B}" type="pres">
      <dgm:prSet presAssocID="{A13C391C-F416-485D-B77B-D26C3448E28C}" presName="parentLin" presStyleCnt="0"/>
      <dgm:spPr/>
    </dgm:pt>
    <dgm:pt modelId="{1BD786D0-8779-42A7-B6CA-8E00EA3873B9}" type="pres">
      <dgm:prSet presAssocID="{A13C391C-F416-485D-B77B-D26C3448E28C}" presName="parentLeftMargin" presStyleLbl="node1" presStyleIdx="1" presStyleCnt="7"/>
      <dgm:spPr/>
      <dgm:t>
        <a:bodyPr/>
        <a:lstStyle/>
        <a:p>
          <a:endParaRPr lang="ru-RU"/>
        </a:p>
      </dgm:t>
    </dgm:pt>
    <dgm:pt modelId="{30C25750-2AF6-4B9A-B6A5-742733E235B9}" type="pres">
      <dgm:prSet presAssocID="{A13C391C-F416-485D-B77B-D26C3448E28C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8BDC9F-B358-4073-8BE6-D301F261F46C}" type="pres">
      <dgm:prSet presAssocID="{A13C391C-F416-485D-B77B-D26C3448E28C}" presName="negativeSpace" presStyleCnt="0"/>
      <dgm:spPr/>
    </dgm:pt>
    <dgm:pt modelId="{4BBB4BB9-B526-4135-84A7-5186EFF5C4C1}" type="pres">
      <dgm:prSet presAssocID="{A13C391C-F416-485D-B77B-D26C3448E28C}" presName="childText" presStyleLbl="conFgAcc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E88DE8-4461-4C88-B312-2BFD06D445BE}" type="pres">
      <dgm:prSet presAssocID="{548DB83C-4582-426B-AFC7-92D917487F95}" presName="spaceBetweenRectangles" presStyleCnt="0"/>
      <dgm:spPr/>
    </dgm:pt>
    <dgm:pt modelId="{81259A6D-39FB-4D2F-96FA-D7F1083F17EA}" type="pres">
      <dgm:prSet presAssocID="{AFC25011-231C-4D84-A940-F3490539E320}" presName="parentLin" presStyleCnt="0"/>
      <dgm:spPr/>
    </dgm:pt>
    <dgm:pt modelId="{83419888-A612-4A4A-AA27-9FBEE53641B5}" type="pres">
      <dgm:prSet presAssocID="{AFC25011-231C-4D84-A940-F3490539E320}" presName="parentLeftMargin" presStyleLbl="node1" presStyleIdx="2" presStyleCnt="7"/>
      <dgm:spPr/>
      <dgm:t>
        <a:bodyPr/>
        <a:lstStyle/>
        <a:p>
          <a:endParaRPr lang="ru-RU"/>
        </a:p>
      </dgm:t>
    </dgm:pt>
    <dgm:pt modelId="{7310B4F8-537A-4945-9DE0-2AE8F629B34B}" type="pres">
      <dgm:prSet presAssocID="{AFC25011-231C-4D84-A940-F3490539E320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6BC416-D10C-4496-9608-E5004488C3D5}" type="pres">
      <dgm:prSet presAssocID="{AFC25011-231C-4D84-A940-F3490539E320}" presName="negativeSpace" presStyleCnt="0"/>
      <dgm:spPr/>
    </dgm:pt>
    <dgm:pt modelId="{0E01BE83-1387-485D-9465-4CA2FCB1CB3F}" type="pres">
      <dgm:prSet presAssocID="{AFC25011-231C-4D84-A940-F3490539E320}" presName="childText" presStyleLbl="conFgAcc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188813-07B3-4F38-8C0F-A726EB491E06}" type="pres">
      <dgm:prSet presAssocID="{AA157771-1F57-4CC4-BF66-63521035DD38}" presName="spaceBetweenRectangles" presStyleCnt="0"/>
      <dgm:spPr/>
    </dgm:pt>
    <dgm:pt modelId="{1F1831FF-51AF-44B9-B461-CF2A0C10E8D1}" type="pres">
      <dgm:prSet presAssocID="{AE7B7E87-79C7-4103-82E3-1BB88BE8D2A5}" presName="parentLin" presStyleCnt="0"/>
      <dgm:spPr/>
    </dgm:pt>
    <dgm:pt modelId="{C0E5927A-9763-49EB-9CB9-0833B1D3AFCE}" type="pres">
      <dgm:prSet presAssocID="{AE7B7E87-79C7-4103-82E3-1BB88BE8D2A5}" presName="parentLeftMargin" presStyleLbl="node1" presStyleIdx="3" presStyleCnt="7"/>
      <dgm:spPr/>
      <dgm:t>
        <a:bodyPr/>
        <a:lstStyle/>
        <a:p>
          <a:endParaRPr lang="ru-RU"/>
        </a:p>
      </dgm:t>
    </dgm:pt>
    <dgm:pt modelId="{BB81C16C-4C6C-4F8A-974A-55EA682B6E6F}" type="pres">
      <dgm:prSet presAssocID="{AE7B7E87-79C7-4103-82E3-1BB88BE8D2A5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639E25-E286-4BE6-A247-4AEF3686238F}" type="pres">
      <dgm:prSet presAssocID="{AE7B7E87-79C7-4103-82E3-1BB88BE8D2A5}" presName="negativeSpace" presStyleCnt="0"/>
      <dgm:spPr/>
    </dgm:pt>
    <dgm:pt modelId="{852643EA-5021-4CB9-9998-28AABA369109}" type="pres">
      <dgm:prSet presAssocID="{AE7B7E87-79C7-4103-82E3-1BB88BE8D2A5}" presName="childText" presStyleLbl="conFgAcc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70BE9C-5EFB-4547-A31B-9006EADF8E78}" type="pres">
      <dgm:prSet presAssocID="{5AC340D9-B15C-461D-9DC6-8A0CEF22D305}" presName="spaceBetweenRectangles" presStyleCnt="0"/>
      <dgm:spPr/>
    </dgm:pt>
    <dgm:pt modelId="{3732446C-68E1-4C80-B1AF-C1F82724633B}" type="pres">
      <dgm:prSet presAssocID="{7A72823A-5DB3-41C3-A232-77E1465C1BE1}" presName="parentLin" presStyleCnt="0"/>
      <dgm:spPr/>
    </dgm:pt>
    <dgm:pt modelId="{C3F50012-2C56-49F8-A6D8-818CF98DBD56}" type="pres">
      <dgm:prSet presAssocID="{7A72823A-5DB3-41C3-A232-77E1465C1BE1}" presName="parentLeftMargin" presStyleLbl="node1" presStyleIdx="4" presStyleCnt="7"/>
      <dgm:spPr/>
      <dgm:t>
        <a:bodyPr/>
        <a:lstStyle/>
        <a:p>
          <a:endParaRPr lang="ru-RU"/>
        </a:p>
      </dgm:t>
    </dgm:pt>
    <dgm:pt modelId="{C9CA2C5E-8BCD-4F04-A710-F1E2521245EF}" type="pres">
      <dgm:prSet presAssocID="{7A72823A-5DB3-41C3-A232-77E1465C1BE1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167BBE-9EE7-4745-AC57-5872F03C95C8}" type="pres">
      <dgm:prSet presAssocID="{7A72823A-5DB3-41C3-A232-77E1465C1BE1}" presName="negativeSpace" presStyleCnt="0"/>
      <dgm:spPr/>
    </dgm:pt>
    <dgm:pt modelId="{2088551C-EE55-42C6-B3B0-64F742B40E84}" type="pres">
      <dgm:prSet presAssocID="{7A72823A-5DB3-41C3-A232-77E1465C1BE1}" presName="childText" presStyleLbl="conFgAcc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FD59AD-D463-4C86-BB70-C23F0BD040E0}" type="pres">
      <dgm:prSet presAssocID="{39EF3419-DEB1-4D78-A425-88D15CA46BC4}" presName="spaceBetweenRectangles" presStyleCnt="0"/>
      <dgm:spPr/>
    </dgm:pt>
    <dgm:pt modelId="{95F50BAB-AB62-471B-9F91-40151C3F8DCA}" type="pres">
      <dgm:prSet presAssocID="{A1CC3F48-0571-4651-8E33-6AE606091431}" presName="parentLin" presStyleCnt="0"/>
      <dgm:spPr/>
    </dgm:pt>
    <dgm:pt modelId="{E78A0E01-543A-4EFC-A1A9-0A4449647978}" type="pres">
      <dgm:prSet presAssocID="{A1CC3F48-0571-4651-8E33-6AE606091431}" presName="parentLeftMargin" presStyleLbl="node1" presStyleIdx="5" presStyleCnt="7"/>
      <dgm:spPr/>
      <dgm:t>
        <a:bodyPr/>
        <a:lstStyle/>
        <a:p>
          <a:endParaRPr lang="ru-RU"/>
        </a:p>
      </dgm:t>
    </dgm:pt>
    <dgm:pt modelId="{BF399A77-2D8A-4826-9899-E92CAFC10D0E}" type="pres">
      <dgm:prSet presAssocID="{A1CC3F48-0571-4651-8E33-6AE606091431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512F9C-A2E7-4A03-A79B-7DC77F2A095A}" type="pres">
      <dgm:prSet presAssocID="{A1CC3F48-0571-4651-8E33-6AE606091431}" presName="negativeSpace" presStyleCnt="0"/>
      <dgm:spPr/>
    </dgm:pt>
    <dgm:pt modelId="{436D31A8-7F12-41B0-94FD-28759D68B328}" type="pres">
      <dgm:prSet presAssocID="{A1CC3F48-0571-4651-8E33-6AE606091431}" presName="childText" presStyleLbl="conFgAcc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AE30524-7DE0-458B-9B72-0863B8EAD3F0}" type="presOf" srcId="{7A72823A-5DB3-41C3-A232-77E1465C1BE1}" destId="{C3F50012-2C56-49F8-A6D8-818CF98DBD56}" srcOrd="0" destOrd="0" presId="urn:microsoft.com/office/officeart/2005/8/layout/list1"/>
    <dgm:cxn modelId="{04EF66BD-3EB0-410E-8012-623A0856A15E}" type="presOf" srcId="{7A72823A-5DB3-41C3-A232-77E1465C1BE1}" destId="{C9CA2C5E-8BCD-4F04-A710-F1E2521245EF}" srcOrd="1" destOrd="0" presId="urn:microsoft.com/office/officeart/2005/8/layout/list1"/>
    <dgm:cxn modelId="{3DB6B5FA-C696-4088-8411-B6D2E32BFF3D}" srcId="{7A72823A-5DB3-41C3-A232-77E1465C1BE1}" destId="{AAF3D39A-F6CF-4FC5-B42C-66265EBAD771}" srcOrd="0" destOrd="0" parTransId="{86A8CDB3-EA52-44DE-937D-CEAB86D94BDE}" sibTransId="{2581DFB2-C1C8-488E-8F5C-2270E1AA5DE8}"/>
    <dgm:cxn modelId="{B741B8D4-5F06-4482-ACAB-DA091FAF3AA7}" srcId="{A1AB954B-19A1-429A-9465-39FD6E5D9151}" destId="{17C3B534-C6CE-43BA-9308-24BF869E4FBF}" srcOrd="0" destOrd="0" parTransId="{E3C63C6E-E5D8-4EC2-9405-F9D30FE0F6BC}" sibTransId="{91690DED-B707-437B-AE0A-B75C68B452CA}"/>
    <dgm:cxn modelId="{7D3D6F3E-81F6-40E0-99FB-15D0901FB465}" srcId="{E3E29648-449E-42E2-8B1C-A92C0843099A}" destId="{13C0D9B0-3D30-40A7-A95E-2EF7FBF66B7A}" srcOrd="0" destOrd="0" parTransId="{9B304753-2BFA-40C4-AEDE-48B000B0002D}" sibTransId="{C4E194EC-ED25-4D75-97F4-EB19562F7145}"/>
    <dgm:cxn modelId="{6DF95977-8639-463E-8BD8-23C931BD6BF1}" type="presOf" srcId="{3FEDBA48-583E-424D-8EAE-AACEA697B3A0}" destId="{852643EA-5021-4CB9-9998-28AABA369109}" srcOrd="0" destOrd="0" presId="urn:microsoft.com/office/officeart/2005/8/layout/list1"/>
    <dgm:cxn modelId="{64068A65-1947-4C85-B944-64E350A4B61C}" type="presOf" srcId="{AAF3D39A-F6CF-4FC5-B42C-66265EBAD771}" destId="{2088551C-EE55-42C6-B3B0-64F742B40E84}" srcOrd="0" destOrd="0" presId="urn:microsoft.com/office/officeart/2005/8/layout/list1"/>
    <dgm:cxn modelId="{0AB3BDDC-C47C-4DE4-B0D3-8DAA2C4635C1}" type="presOf" srcId="{A1CC3F48-0571-4651-8E33-6AE606091431}" destId="{BF399A77-2D8A-4826-9899-E92CAFC10D0E}" srcOrd="1" destOrd="0" presId="urn:microsoft.com/office/officeart/2005/8/layout/list1"/>
    <dgm:cxn modelId="{9C64CDE1-01FF-47D8-B813-620E67CC8AEE}" type="presOf" srcId="{A1AB954B-19A1-429A-9465-39FD6E5D9151}" destId="{991C34E6-50A7-4E0B-9988-76A52F1A094E}" srcOrd="1" destOrd="0" presId="urn:microsoft.com/office/officeart/2005/8/layout/list1"/>
    <dgm:cxn modelId="{4A28C64F-519D-4E53-ADFF-6D0D391B2180}" type="presOf" srcId="{A1AB954B-19A1-429A-9465-39FD6E5D9151}" destId="{8F91D457-427D-45B2-85FB-91210D801D16}" srcOrd="0" destOrd="0" presId="urn:microsoft.com/office/officeart/2005/8/layout/list1"/>
    <dgm:cxn modelId="{71960AD9-3712-4A5C-82FA-D94FEEC14210}" type="presOf" srcId="{6C9159F3-5246-4A90-B222-5AC671CF866E}" destId="{0E01BE83-1387-485D-9465-4CA2FCB1CB3F}" srcOrd="0" destOrd="0" presId="urn:microsoft.com/office/officeart/2005/8/layout/list1"/>
    <dgm:cxn modelId="{144D236D-CFE9-4E4C-BEEB-A9E5AAE5B1F2}" srcId="{E3E29648-449E-42E2-8B1C-A92C0843099A}" destId="{A13C391C-F416-485D-B77B-D26C3448E28C}" srcOrd="2" destOrd="0" parTransId="{CFD1B8A7-5013-4F79-8474-57F423140D5D}" sibTransId="{548DB83C-4582-426B-AFC7-92D917487F95}"/>
    <dgm:cxn modelId="{E09339FD-C861-44EF-8381-6076C8029A84}" type="presOf" srcId="{1679DB7C-94A2-4CD3-9B86-F4A749345FFA}" destId="{436D31A8-7F12-41B0-94FD-28759D68B328}" srcOrd="0" destOrd="0" presId="urn:microsoft.com/office/officeart/2005/8/layout/list1"/>
    <dgm:cxn modelId="{322270D7-42FB-473D-A75B-7DF1A3A230CE}" srcId="{E3E29648-449E-42E2-8B1C-A92C0843099A}" destId="{AFC25011-231C-4D84-A940-F3490539E320}" srcOrd="3" destOrd="0" parTransId="{062F8A28-FAA7-4BDC-8BA1-8E9CE1F2094E}" sibTransId="{AA157771-1F57-4CC4-BF66-63521035DD38}"/>
    <dgm:cxn modelId="{4F6416E0-08C1-492A-950D-BD5F7F9681A3}" type="presOf" srcId="{A1CC3F48-0571-4651-8E33-6AE606091431}" destId="{E78A0E01-543A-4EFC-A1A9-0A4449647978}" srcOrd="0" destOrd="0" presId="urn:microsoft.com/office/officeart/2005/8/layout/list1"/>
    <dgm:cxn modelId="{491B3D52-FD7C-48E7-BE2E-F5413DC20F5D}" type="presOf" srcId="{A13C391C-F416-485D-B77B-D26C3448E28C}" destId="{1BD786D0-8779-42A7-B6CA-8E00EA3873B9}" srcOrd="0" destOrd="0" presId="urn:microsoft.com/office/officeart/2005/8/layout/list1"/>
    <dgm:cxn modelId="{2450164E-FD74-4EB4-8630-73F20B55E35C}" type="presOf" srcId="{AE7B7E87-79C7-4103-82E3-1BB88BE8D2A5}" destId="{C0E5927A-9763-49EB-9CB9-0833B1D3AFCE}" srcOrd="0" destOrd="0" presId="urn:microsoft.com/office/officeart/2005/8/layout/list1"/>
    <dgm:cxn modelId="{231CB29D-8E86-40F7-97F8-9F1D991AD905}" srcId="{A13C391C-F416-485D-B77B-D26C3448E28C}" destId="{16090DA2-477E-4A9E-92E3-1A3758F8CF37}" srcOrd="0" destOrd="0" parTransId="{5F82C0B7-AC63-4C7E-8848-4FE981543FE9}" sibTransId="{42DA33B5-E30E-4FF5-87CF-D38F6C7123EA}"/>
    <dgm:cxn modelId="{35743FF6-7435-4493-9B1C-4344F41D82D1}" srcId="{13C0D9B0-3D30-40A7-A95E-2EF7FBF66B7A}" destId="{F0552CC7-95EA-4C75-A30B-191F61C3BB80}" srcOrd="0" destOrd="0" parTransId="{5C470706-7F21-4F85-8D52-9023A20D8AF0}" sibTransId="{B24FC3AB-15AF-4F90-9E3D-DC116816F941}"/>
    <dgm:cxn modelId="{EDC213E4-FDA2-42EE-ADFA-37F3437609B9}" type="presOf" srcId="{AFC25011-231C-4D84-A940-F3490539E320}" destId="{83419888-A612-4A4A-AA27-9FBEE53641B5}" srcOrd="0" destOrd="0" presId="urn:microsoft.com/office/officeart/2005/8/layout/list1"/>
    <dgm:cxn modelId="{7A88462B-900E-4D7D-933E-1D27918BC16D}" type="presOf" srcId="{AFC25011-231C-4D84-A940-F3490539E320}" destId="{7310B4F8-537A-4945-9DE0-2AE8F629B34B}" srcOrd="1" destOrd="0" presId="urn:microsoft.com/office/officeart/2005/8/layout/list1"/>
    <dgm:cxn modelId="{E3E2CD92-FC86-485B-8B3B-7A9CBEF364C2}" type="presOf" srcId="{13C0D9B0-3D30-40A7-A95E-2EF7FBF66B7A}" destId="{B10DB218-BE2C-4669-A494-907FBEC00057}" srcOrd="1" destOrd="0" presId="urn:microsoft.com/office/officeart/2005/8/layout/list1"/>
    <dgm:cxn modelId="{DAFFCE3A-5EE6-49D9-A85F-2E9D6E3BA476}" type="presOf" srcId="{F0552CC7-95EA-4C75-A30B-191F61C3BB80}" destId="{BF80E095-E347-4A1D-A5B5-9B215DEE8972}" srcOrd="0" destOrd="0" presId="urn:microsoft.com/office/officeart/2005/8/layout/list1"/>
    <dgm:cxn modelId="{AF04F93E-532B-4065-9670-B37AAD49D4E9}" type="presOf" srcId="{E3E29648-449E-42E2-8B1C-A92C0843099A}" destId="{0BAFCDC1-A329-4DBD-A617-C4E46455EE98}" srcOrd="0" destOrd="0" presId="urn:microsoft.com/office/officeart/2005/8/layout/list1"/>
    <dgm:cxn modelId="{52EDE4B8-0A93-486A-8CD5-CE4A296816AA}" type="presOf" srcId="{17C3B534-C6CE-43BA-9308-24BF869E4FBF}" destId="{38D18F78-1BFC-4081-8A41-FB34CB27806E}" srcOrd="0" destOrd="0" presId="urn:microsoft.com/office/officeart/2005/8/layout/list1"/>
    <dgm:cxn modelId="{5AF36A53-552C-4271-9AEB-EF7CC997C581}" srcId="{E3E29648-449E-42E2-8B1C-A92C0843099A}" destId="{AE7B7E87-79C7-4103-82E3-1BB88BE8D2A5}" srcOrd="4" destOrd="0" parTransId="{1BAEB1ED-AF1B-49B0-A1F9-A781D3D26D40}" sibTransId="{5AC340D9-B15C-461D-9DC6-8A0CEF22D305}"/>
    <dgm:cxn modelId="{0BA44EA8-99C6-4F0D-86AE-6C3DD48396EA}" srcId="{E3E29648-449E-42E2-8B1C-A92C0843099A}" destId="{A1AB954B-19A1-429A-9465-39FD6E5D9151}" srcOrd="1" destOrd="0" parTransId="{A91CFA01-8E12-4E43-86B3-32B583E21836}" sibTransId="{951A7060-509B-4BD9-9E5F-54CBBCC9184B}"/>
    <dgm:cxn modelId="{C23B27A5-3592-4BB0-BD1F-E10621DAFC67}" type="presOf" srcId="{A13C391C-F416-485D-B77B-D26C3448E28C}" destId="{30C25750-2AF6-4B9A-B6A5-742733E235B9}" srcOrd="1" destOrd="0" presId="urn:microsoft.com/office/officeart/2005/8/layout/list1"/>
    <dgm:cxn modelId="{D698507E-396D-4979-B6DF-01FEF0FD29D7}" type="presOf" srcId="{13C0D9B0-3D30-40A7-A95E-2EF7FBF66B7A}" destId="{09F10673-9F99-477B-B7E0-F4913E217E2D}" srcOrd="0" destOrd="0" presId="urn:microsoft.com/office/officeart/2005/8/layout/list1"/>
    <dgm:cxn modelId="{9CB521E8-FF10-4E0F-9A06-1B7B22C917F2}" srcId="{E3E29648-449E-42E2-8B1C-A92C0843099A}" destId="{7A72823A-5DB3-41C3-A232-77E1465C1BE1}" srcOrd="5" destOrd="0" parTransId="{CD58FE5C-E91E-4259-B183-790C263E9253}" sibTransId="{39EF3419-DEB1-4D78-A425-88D15CA46BC4}"/>
    <dgm:cxn modelId="{093A1B16-7CAD-4A18-9A7F-D1197E162DF0}" type="presOf" srcId="{16090DA2-477E-4A9E-92E3-1A3758F8CF37}" destId="{4BBB4BB9-B526-4135-84A7-5186EFF5C4C1}" srcOrd="0" destOrd="0" presId="urn:microsoft.com/office/officeart/2005/8/layout/list1"/>
    <dgm:cxn modelId="{AEB557D1-5BA0-45FF-8C1F-118A7EC5E177}" srcId="{AE7B7E87-79C7-4103-82E3-1BB88BE8D2A5}" destId="{3FEDBA48-583E-424D-8EAE-AACEA697B3A0}" srcOrd="0" destOrd="0" parTransId="{1AFE229B-FBAC-43DA-9102-88A73D53B4E2}" sibTransId="{AD972D08-5815-438A-A354-A773B4D66A07}"/>
    <dgm:cxn modelId="{E1095374-0A27-44DE-9939-0764CCDE92E7}" type="presOf" srcId="{AE7B7E87-79C7-4103-82E3-1BB88BE8D2A5}" destId="{BB81C16C-4C6C-4F8A-974A-55EA682B6E6F}" srcOrd="1" destOrd="0" presId="urn:microsoft.com/office/officeart/2005/8/layout/list1"/>
    <dgm:cxn modelId="{54C43332-59F6-49C8-86C0-8447C127053E}" srcId="{AFC25011-231C-4D84-A940-F3490539E320}" destId="{6C9159F3-5246-4A90-B222-5AC671CF866E}" srcOrd="0" destOrd="0" parTransId="{E2D0FBBF-9C24-4223-8355-54806DC2D8E3}" sibTransId="{FC6A069C-66C0-4C37-AFE1-F7A63BDFB288}"/>
    <dgm:cxn modelId="{00341EC9-CB8A-42E0-BD7A-25EC6285FBCA}" srcId="{A1CC3F48-0571-4651-8E33-6AE606091431}" destId="{1679DB7C-94A2-4CD3-9B86-F4A749345FFA}" srcOrd="0" destOrd="0" parTransId="{1052293B-6836-4795-85B5-AB55B8EC22E2}" sibTransId="{BAC330E8-4DBC-4759-87B6-A649F9854CDE}"/>
    <dgm:cxn modelId="{0DEEC8EC-A479-4883-AB48-971BEE9C7182}" srcId="{E3E29648-449E-42E2-8B1C-A92C0843099A}" destId="{A1CC3F48-0571-4651-8E33-6AE606091431}" srcOrd="6" destOrd="0" parTransId="{2E8EFD5E-6CD1-4FA8-9AB0-4BD76C45A7FC}" sibTransId="{621F48D8-FB45-455C-916C-D748A7F1C463}"/>
    <dgm:cxn modelId="{07F2CCF9-2C4B-4992-96BF-4DD2E7D830D7}" type="presParOf" srcId="{0BAFCDC1-A329-4DBD-A617-C4E46455EE98}" destId="{EA2CCE40-0530-404C-AB81-9F93AC15B489}" srcOrd="0" destOrd="0" presId="urn:microsoft.com/office/officeart/2005/8/layout/list1"/>
    <dgm:cxn modelId="{98800F5F-4EC3-4F99-937A-E772C0CC36B3}" type="presParOf" srcId="{EA2CCE40-0530-404C-AB81-9F93AC15B489}" destId="{09F10673-9F99-477B-B7E0-F4913E217E2D}" srcOrd="0" destOrd="0" presId="urn:microsoft.com/office/officeart/2005/8/layout/list1"/>
    <dgm:cxn modelId="{B6C2DE1E-428D-4F53-A00D-076734824198}" type="presParOf" srcId="{EA2CCE40-0530-404C-AB81-9F93AC15B489}" destId="{B10DB218-BE2C-4669-A494-907FBEC00057}" srcOrd="1" destOrd="0" presId="urn:microsoft.com/office/officeart/2005/8/layout/list1"/>
    <dgm:cxn modelId="{B0099FA9-1C71-4E4E-8181-6422670FB13D}" type="presParOf" srcId="{0BAFCDC1-A329-4DBD-A617-C4E46455EE98}" destId="{C2D42CAD-A7DC-4570-8634-8E729E871977}" srcOrd="1" destOrd="0" presId="urn:microsoft.com/office/officeart/2005/8/layout/list1"/>
    <dgm:cxn modelId="{CE09F0F1-B2E7-4FC5-8769-558CF02BE187}" type="presParOf" srcId="{0BAFCDC1-A329-4DBD-A617-C4E46455EE98}" destId="{BF80E095-E347-4A1D-A5B5-9B215DEE8972}" srcOrd="2" destOrd="0" presId="urn:microsoft.com/office/officeart/2005/8/layout/list1"/>
    <dgm:cxn modelId="{660F72CC-74CD-437D-904F-43B1E8E72808}" type="presParOf" srcId="{0BAFCDC1-A329-4DBD-A617-C4E46455EE98}" destId="{CA36747B-C40E-4DA6-9036-01EB6422AB0A}" srcOrd="3" destOrd="0" presId="urn:microsoft.com/office/officeart/2005/8/layout/list1"/>
    <dgm:cxn modelId="{68614922-D88F-42DB-A68F-C1F51F244D0B}" type="presParOf" srcId="{0BAFCDC1-A329-4DBD-A617-C4E46455EE98}" destId="{1F6C3965-27ED-4650-9C95-D7E2138BC7BF}" srcOrd="4" destOrd="0" presId="urn:microsoft.com/office/officeart/2005/8/layout/list1"/>
    <dgm:cxn modelId="{6C842499-7E24-4A71-910B-23EA4D34FC45}" type="presParOf" srcId="{1F6C3965-27ED-4650-9C95-D7E2138BC7BF}" destId="{8F91D457-427D-45B2-85FB-91210D801D16}" srcOrd="0" destOrd="0" presId="urn:microsoft.com/office/officeart/2005/8/layout/list1"/>
    <dgm:cxn modelId="{EF978B10-0432-4AE5-AA02-5464DEF4229A}" type="presParOf" srcId="{1F6C3965-27ED-4650-9C95-D7E2138BC7BF}" destId="{991C34E6-50A7-4E0B-9988-76A52F1A094E}" srcOrd="1" destOrd="0" presId="urn:microsoft.com/office/officeart/2005/8/layout/list1"/>
    <dgm:cxn modelId="{AC02C5BE-4ED3-489D-B36E-5BB1EEAE59B1}" type="presParOf" srcId="{0BAFCDC1-A329-4DBD-A617-C4E46455EE98}" destId="{9E16FC02-018C-4B49-A7EA-C7024E50365C}" srcOrd="5" destOrd="0" presId="urn:microsoft.com/office/officeart/2005/8/layout/list1"/>
    <dgm:cxn modelId="{0125E122-A4B3-49D8-ACCE-66D61EBD7862}" type="presParOf" srcId="{0BAFCDC1-A329-4DBD-A617-C4E46455EE98}" destId="{38D18F78-1BFC-4081-8A41-FB34CB27806E}" srcOrd="6" destOrd="0" presId="urn:microsoft.com/office/officeart/2005/8/layout/list1"/>
    <dgm:cxn modelId="{5543BCA2-EB2B-45A3-ACE6-9B2B06A7594C}" type="presParOf" srcId="{0BAFCDC1-A329-4DBD-A617-C4E46455EE98}" destId="{0E3EE9E6-4810-42D9-8FBA-32B225A8836C}" srcOrd="7" destOrd="0" presId="urn:microsoft.com/office/officeart/2005/8/layout/list1"/>
    <dgm:cxn modelId="{A2C4C265-3019-4139-AAF0-EE137E5C3BED}" type="presParOf" srcId="{0BAFCDC1-A329-4DBD-A617-C4E46455EE98}" destId="{6134F575-FC5E-415A-B822-810B59A9491B}" srcOrd="8" destOrd="0" presId="urn:microsoft.com/office/officeart/2005/8/layout/list1"/>
    <dgm:cxn modelId="{939226A8-A12A-4B61-84FD-5364DA61476D}" type="presParOf" srcId="{6134F575-FC5E-415A-B822-810B59A9491B}" destId="{1BD786D0-8779-42A7-B6CA-8E00EA3873B9}" srcOrd="0" destOrd="0" presId="urn:microsoft.com/office/officeart/2005/8/layout/list1"/>
    <dgm:cxn modelId="{DAA73F3C-25CF-4E11-9F1A-898BACDBFB24}" type="presParOf" srcId="{6134F575-FC5E-415A-B822-810B59A9491B}" destId="{30C25750-2AF6-4B9A-B6A5-742733E235B9}" srcOrd="1" destOrd="0" presId="urn:microsoft.com/office/officeart/2005/8/layout/list1"/>
    <dgm:cxn modelId="{7BF838D0-9489-4C72-B725-585BC185622F}" type="presParOf" srcId="{0BAFCDC1-A329-4DBD-A617-C4E46455EE98}" destId="{608BDC9F-B358-4073-8BE6-D301F261F46C}" srcOrd="9" destOrd="0" presId="urn:microsoft.com/office/officeart/2005/8/layout/list1"/>
    <dgm:cxn modelId="{451B7902-B2BE-4E25-9D6E-47D8AD8E2AFB}" type="presParOf" srcId="{0BAFCDC1-A329-4DBD-A617-C4E46455EE98}" destId="{4BBB4BB9-B526-4135-84A7-5186EFF5C4C1}" srcOrd="10" destOrd="0" presId="urn:microsoft.com/office/officeart/2005/8/layout/list1"/>
    <dgm:cxn modelId="{9A2E13C9-6046-4EEC-AF97-20A1F66CFC83}" type="presParOf" srcId="{0BAFCDC1-A329-4DBD-A617-C4E46455EE98}" destId="{D7E88DE8-4461-4C88-B312-2BFD06D445BE}" srcOrd="11" destOrd="0" presId="urn:microsoft.com/office/officeart/2005/8/layout/list1"/>
    <dgm:cxn modelId="{786925DA-23D3-49D4-A8FD-C6DF891F2034}" type="presParOf" srcId="{0BAFCDC1-A329-4DBD-A617-C4E46455EE98}" destId="{81259A6D-39FB-4D2F-96FA-D7F1083F17EA}" srcOrd="12" destOrd="0" presId="urn:microsoft.com/office/officeart/2005/8/layout/list1"/>
    <dgm:cxn modelId="{83D32048-87C3-4C2A-BE95-C3AD38DC4720}" type="presParOf" srcId="{81259A6D-39FB-4D2F-96FA-D7F1083F17EA}" destId="{83419888-A612-4A4A-AA27-9FBEE53641B5}" srcOrd="0" destOrd="0" presId="urn:microsoft.com/office/officeart/2005/8/layout/list1"/>
    <dgm:cxn modelId="{DD32C9CE-483B-44DD-93C0-60736342A5C6}" type="presParOf" srcId="{81259A6D-39FB-4D2F-96FA-D7F1083F17EA}" destId="{7310B4F8-537A-4945-9DE0-2AE8F629B34B}" srcOrd="1" destOrd="0" presId="urn:microsoft.com/office/officeart/2005/8/layout/list1"/>
    <dgm:cxn modelId="{848428BE-F49C-4C29-A753-95CCBCD1EF33}" type="presParOf" srcId="{0BAFCDC1-A329-4DBD-A617-C4E46455EE98}" destId="{7A6BC416-D10C-4496-9608-E5004488C3D5}" srcOrd="13" destOrd="0" presId="urn:microsoft.com/office/officeart/2005/8/layout/list1"/>
    <dgm:cxn modelId="{9619CF0A-F290-4988-8953-3412582FCA56}" type="presParOf" srcId="{0BAFCDC1-A329-4DBD-A617-C4E46455EE98}" destId="{0E01BE83-1387-485D-9465-4CA2FCB1CB3F}" srcOrd="14" destOrd="0" presId="urn:microsoft.com/office/officeart/2005/8/layout/list1"/>
    <dgm:cxn modelId="{5BB5F9B1-A204-4589-B458-0227FF58B458}" type="presParOf" srcId="{0BAFCDC1-A329-4DBD-A617-C4E46455EE98}" destId="{64188813-07B3-4F38-8C0F-A726EB491E06}" srcOrd="15" destOrd="0" presId="urn:microsoft.com/office/officeart/2005/8/layout/list1"/>
    <dgm:cxn modelId="{A44D4FF9-25B0-47DC-8519-2389E808C4E2}" type="presParOf" srcId="{0BAFCDC1-A329-4DBD-A617-C4E46455EE98}" destId="{1F1831FF-51AF-44B9-B461-CF2A0C10E8D1}" srcOrd="16" destOrd="0" presId="urn:microsoft.com/office/officeart/2005/8/layout/list1"/>
    <dgm:cxn modelId="{DD3EAE8A-825D-4C17-A0B0-39D97981D828}" type="presParOf" srcId="{1F1831FF-51AF-44B9-B461-CF2A0C10E8D1}" destId="{C0E5927A-9763-49EB-9CB9-0833B1D3AFCE}" srcOrd="0" destOrd="0" presId="urn:microsoft.com/office/officeart/2005/8/layout/list1"/>
    <dgm:cxn modelId="{C98AF4A2-99E0-4532-8A3F-C7396217806B}" type="presParOf" srcId="{1F1831FF-51AF-44B9-B461-CF2A0C10E8D1}" destId="{BB81C16C-4C6C-4F8A-974A-55EA682B6E6F}" srcOrd="1" destOrd="0" presId="urn:microsoft.com/office/officeart/2005/8/layout/list1"/>
    <dgm:cxn modelId="{20F3CE94-CFBC-43A4-8ADF-D61062E9BA72}" type="presParOf" srcId="{0BAFCDC1-A329-4DBD-A617-C4E46455EE98}" destId="{14639E25-E286-4BE6-A247-4AEF3686238F}" srcOrd="17" destOrd="0" presId="urn:microsoft.com/office/officeart/2005/8/layout/list1"/>
    <dgm:cxn modelId="{169BD526-A2D3-46F5-97F0-FEBFC52990F7}" type="presParOf" srcId="{0BAFCDC1-A329-4DBD-A617-C4E46455EE98}" destId="{852643EA-5021-4CB9-9998-28AABA369109}" srcOrd="18" destOrd="0" presId="urn:microsoft.com/office/officeart/2005/8/layout/list1"/>
    <dgm:cxn modelId="{0DF860E4-37C7-4815-8B97-6D6AEE0E8BBD}" type="presParOf" srcId="{0BAFCDC1-A329-4DBD-A617-C4E46455EE98}" destId="{4570BE9C-5EFB-4547-A31B-9006EADF8E78}" srcOrd="19" destOrd="0" presId="urn:microsoft.com/office/officeart/2005/8/layout/list1"/>
    <dgm:cxn modelId="{21524E0E-A30D-42EF-994D-0392347C7066}" type="presParOf" srcId="{0BAFCDC1-A329-4DBD-A617-C4E46455EE98}" destId="{3732446C-68E1-4C80-B1AF-C1F82724633B}" srcOrd="20" destOrd="0" presId="urn:microsoft.com/office/officeart/2005/8/layout/list1"/>
    <dgm:cxn modelId="{9242CE40-CDAA-4F6A-B86E-05D23B9E2F1B}" type="presParOf" srcId="{3732446C-68E1-4C80-B1AF-C1F82724633B}" destId="{C3F50012-2C56-49F8-A6D8-818CF98DBD56}" srcOrd="0" destOrd="0" presId="urn:microsoft.com/office/officeart/2005/8/layout/list1"/>
    <dgm:cxn modelId="{2749D0BC-98BF-48DC-8582-AEA3D4BD8362}" type="presParOf" srcId="{3732446C-68E1-4C80-B1AF-C1F82724633B}" destId="{C9CA2C5E-8BCD-4F04-A710-F1E2521245EF}" srcOrd="1" destOrd="0" presId="urn:microsoft.com/office/officeart/2005/8/layout/list1"/>
    <dgm:cxn modelId="{08E17B4B-6EE5-4E8E-87BA-567EC9907237}" type="presParOf" srcId="{0BAFCDC1-A329-4DBD-A617-C4E46455EE98}" destId="{BF167BBE-9EE7-4745-AC57-5872F03C95C8}" srcOrd="21" destOrd="0" presId="urn:microsoft.com/office/officeart/2005/8/layout/list1"/>
    <dgm:cxn modelId="{4EE700B7-5F5C-49B0-962D-84F076A8E86B}" type="presParOf" srcId="{0BAFCDC1-A329-4DBD-A617-C4E46455EE98}" destId="{2088551C-EE55-42C6-B3B0-64F742B40E84}" srcOrd="22" destOrd="0" presId="urn:microsoft.com/office/officeart/2005/8/layout/list1"/>
    <dgm:cxn modelId="{4FBD44CD-6560-41B6-BB25-AF342D97B095}" type="presParOf" srcId="{0BAFCDC1-A329-4DBD-A617-C4E46455EE98}" destId="{DAFD59AD-D463-4C86-BB70-C23F0BD040E0}" srcOrd="23" destOrd="0" presId="urn:microsoft.com/office/officeart/2005/8/layout/list1"/>
    <dgm:cxn modelId="{197D70C1-A55E-4779-AFBC-59DF00B0BCB6}" type="presParOf" srcId="{0BAFCDC1-A329-4DBD-A617-C4E46455EE98}" destId="{95F50BAB-AB62-471B-9F91-40151C3F8DCA}" srcOrd="24" destOrd="0" presId="urn:microsoft.com/office/officeart/2005/8/layout/list1"/>
    <dgm:cxn modelId="{6DB9C0D6-55EA-4B39-B763-8274F9366217}" type="presParOf" srcId="{95F50BAB-AB62-471B-9F91-40151C3F8DCA}" destId="{E78A0E01-543A-4EFC-A1A9-0A4449647978}" srcOrd="0" destOrd="0" presId="urn:microsoft.com/office/officeart/2005/8/layout/list1"/>
    <dgm:cxn modelId="{0AF78B5E-D7C9-410C-BE89-A82C9D090AEB}" type="presParOf" srcId="{95F50BAB-AB62-471B-9F91-40151C3F8DCA}" destId="{BF399A77-2D8A-4826-9899-E92CAFC10D0E}" srcOrd="1" destOrd="0" presId="urn:microsoft.com/office/officeart/2005/8/layout/list1"/>
    <dgm:cxn modelId="{119B4A77-5286-4D31-8613-8D38064EB2E9}" type="presParOf" srcId="{0BAFCDC1-A329-4DBD-A617-C4E46455EE98}" destId="{46512F9C-A2E7-4A03-A79B-7DC77F2A095A}" srcOrd="25" destOrd="0" presId="urn:microsoft.com/office/officeart/2005/8/layout/list1"/>
    <dgm:cxn modelId="{427A896C-7502-40E8-8CED-91EED2352F4D}" type="presParOf" srcId="{0BAFCDC1-A329-4DBD-A617-C4E46455EE98}" destId="{436D31A8-7F12-41B0-94FD-28759D68B328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B43D1E-ED9E-4A8E-BFF8-2F7C9A353799}">
      <dsp:nvSpPr>
        <dsp:cNvPr id="0" name=""/>
        <dsp:cNvSpPr/>
      </dsp:nvSpPr>
      <dsp:spPr>
        <a:xfrm>
          <a:off x="0" y="238662"/>
          <a:ext cx="8343900" cy="606375"/>
        </a:xfrm>
        <a:prstGeom prst="rect">
          <a:avLst/>
        </a:prstGeom>
        <a:solidFill>
          <a:schemeClr val="bg2">
            <a:alpha val="90000"/>
          </a:schemeClr>
        </a:solidFill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579" tIns="291592" rIns="647579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кремы, сливки, гели, маски (в зависимости от типа кожи и времени их применения)</a:t>
          </a:r>
          <a:endParaRPr lang="ru-RU" sz="1400" kern="1200" dirty="0"/>
        </a:p>
      </dsp:txBody>
      <dsp:txXfrm>
        <a:off x="0" y="238662"/>
        <a:ext cx="8343900" cy="606375"/>
      </dsp:txXfrm>
    </dsp:sp>
    <dsp:sp modelId="{B8D61C41-F2D2-462A-9EC6-B16FB5CB5B53}">
      <dsp:nvSpPr>
        <dsp:cNvPr id="0" name=""/>
        <dsp:cNvSpPr/>
      </dsp:nvSpPr>
      <dsp:spPr>
        <a:xfrm>
          <a:off x="417195" y="32022"/>
          <a:ext cx="5840730" cy="413280"/>
        </a:xfrm>
        <a:prstGeom prst="roundRect">
          <a:avLst/>
        </a:prstGeom>
        <a:solidFill>
          <a:schemeClr val="accent1"/>
        </a:soli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0766" tIns="0" rIns="220766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Arial" pitchFamily="34" charset="0"/>
              <a:cs typeface="Arial" pitchFamily="34" charset="0"/>
            </a:rPr>
            <a:t>КС по уходу за кожей лица</a:t>
          </a:r>
          <a:endParaRPr lang="ru-RU" sz="1400" b="1" kern="1200" dirty="0"/>
        </a:p>
      </dsp:txBody>
      <dsp:txXfrm>
        <a:off x="437370" y="52197"/>
        <a:ext cx="5800380" cy="372930"/>
      </dsp:txXfrm>
    </dsp:sp>
    <dsp:sp modelId="{DD68EB10-2F07-4105-9684-E3E958201A3F}">
      <dsp:nvSpPr>
        <dsp:cNvPr id="0" name=""/>
        <dsp:cNvSpPr/>
      </dsp:nvSpPr>
      <dsp:spPr>
        <a:xfrm>
          <a:off x="0" y="1127277"/>
          <a:ext cx="8343900" cy="771750"/>
        </a:xfrm>
        <a:prstGeom prst="rect">
          <a:avLst/>
        </a:prstGeom>
        <a:solidFill>
          <a:schemeClr val="bg2">
            <a:alpha val="90000"/>
          </a:schemeClr>
        </a:solidFill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579" tIns="291592" rIns="647579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Arial" pitchFamily="34" charset="0"/>
              <a:cs typeface="Arial" pitchFamily="34" charset="0"/>
            </a:rPr>
            <a:t>кремы и гели, смягчающего и увлажняющего действия, снимающие припухлость, придающие коже упругость</a:t>
          </a:r>
          <a:endParaRPr lang="ru-RU" sz="1400" kern="1200" dirty="0">
            <a:latin typeface="Arial" pitchFamily="34" charset="0"/>
            <a:cs typeface="Arial" pitchFamily="34" charset="0"/>
          </a:endParaRPr>
        </a:p>
      </dsp:txBody>
      <dsp:txXfrm>
        <a:off x="0" y="1127277"/>
        <a:ext cx="8343900" cy="771750"/>
      </dsp:txXfrm>
    </dsp:sp>
    <dsp:sp modelId="{B036663D-67D7-4238-A6B2-A9241464D0C9}">
      <dsp:nvSpPr>
        <dsp:cNvPr id="0" name=""/>
        <dsp:cNvSpPr/>
      </dsp:nvSpPr>
      <dsp:spPr>
        <a:xfrm>
          <a:off x="417195" y="920637"/>
          <a:ext cx="5840730" cy="413280"/>
        </a:xfrm>
        <a:prstGeom prst="roundRect">
          <a:avLst/>
        </a:prstGeom>
        <a:solidFill>
          <a:schemeClr val="accent1"/>
        </a:soli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0766" tIns="0" rIns="220766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Arial" pitchFamily="34" charset="0"/>
              <a:cs typeface="Arial" pitchFamily="34" charset="0"/>
            </a:rPr>
            <a:t>КС по уходу за кожей вокруг глаз</a:t>
          </a:r>
          <a:endParaRPr lang="ru-RU" sz="1400" b="1" kern="1200" dirty="0">
            <a:latin typeface="Arial" pitchFamily="34" charset="0"/>
            <a:cs typeface="Arial" pitchFamily="34" charset="0"/>
          </a:endParaRPr>
        </a:p>
      </dsp:txBody>
      <dsp:txXfrm>
        <a:off x="437370" y="940812"/>
        <a:ext cx="5800380" cy="372930"/>
      </dsp:txXfrm>
    </dsp:sp>
    <dsp:sp modelId="{6676E516-A574-4DE3-A4D2-52E0C295935C}">
      <dsp:nvSpPr>
        <dsp:cNvPr id="0" name=""/>
        <dsp:cNvSpPr/>
      </dsp:nvSpPr>
      <dsp:spPr>
        <a:xfrm>
          <a:off x="0" y="2181267"/>
          <a:ext cx="8343900" cy="584325"/>
        </a:xfrm>
        <a:prstGeom prst="rect">
          <a:avLst/>
        </a:prstGeom>
        <a:solidFill>
          <a:schemeClr val="bg2">
            <a:alpha val="90000"/>
          </a:schemeClr>
        </a:solidFill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579" tIns="291592" rIns="647579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Arial" pitchFamily="34" charset="0"/>
              <a:cs typeface="Arial" pitchFamily="34" charset="0"/>
            </a:rPr>
            <a:t>легкие кремы эмульсионного типа, молочко, лосьоны</a:t>
          </a:r>
          <a:endParaRPr lang="ru-RU" sz="1400" kern="1200" dirty="0">
            <a:latin typeface="Arial" pitchFamily="34" charset="0"/>
            <a:cs typeface="Arial" pitchFamily="34" charset="0"/>
          </a:endParaRPr>
        </a:p>
      </dsp:txBody>
      <dsp:txXfrm>
        <a:off x="0" y="2181267"/>
        <a:ext cx="8343900" cy="584325"/>
      </dsp:txXfrm>
    </dsp:sp>
    <dsp:sp modelId="{39734878-E66B-4243-9E90-BD05DB82BBFB}">
      <dsp:nvSpPr>
        <dsp:cNvPr id="0" name=""/>
        <dsp:cNvSpPr/>
      </dsp:nvSpPr>
      <dsp:spPr>
        <a:xfrm>
          <a:off x="417195" y="1974627"/>
          <a:ext cx="5840730" cy="413280"/>
        </a:xfrm>
        <a:prstGeom prst="roundRect">
          <a:avLst/>
        </a:prstGeom>
        <a:solidFill>
          <a:schemeClr val="accent1"/>
        </a:soli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0766" tIns="0" rIns="220766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Arial" pitchFamily="34" charset="0"/>
              <a:cs typeface="Arial" pitchFamily="34" charset="0"/>
            </a:rPr>
            <a:t>КС по уходу за кожей тела</a:t>
          </a:r>
          <a:endParaRPr lang="ru-RU" sz="1400" b="1" kern="1200" dirty="0">
            <a:latin typeface="Arial" pitchFamily="34" charset="0"/>
            <a:cs typeface="Arial" pitchFamily="34" charset="0"/>
          </a:endParaRPr>
        </a:p>
      </dsp:txBody>
      <dsp:txXfrm>
        <a:off x="437370" y="1994802"/>
        <a:ext cx="5800380" cy="372930"/>
      </dsp:txXfrm>
    </dsp:sp>
    <dsp:sp modelId="{FF89BF37-A166-405F-8803-0240C31C1FDC}">
      <dsp:nvSpPr>
        <dsp:cNvPr id="0" name=""/>
        <dsp:cNvSpPr/>
      </dsp:nvSpPr>
      <dsp:spPr>
        <a:xfrm>
          <a:off x="0" y="3047832"/>
          <a:ext cx="8343900" cy="186842"/>
        </a:xfrm>
        <a:prstGeom prst="rect">
          <a:avLst/>
        </a:prstGeom>
        <a:solidFill>
          <a:schemeClr val="bg2">
            <a:alpha val="90000"/>
          </a:schemeClr>
        </a:solidFill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384E58-EEE8-4D3C-8618-F4E9ADF554AC}">
      <dsp:nvSpPr>
        <dsp:cNvPr id="0" name=""/>
        <dsp:cNvSpPr/>
      </dsp:nvSpPr>
      <dsp:spPr>
        <a:xfrm>
          <a:off x="417195" y="2841192"/>
          <a:ext cx="5840730" cy="413280"/>
        </a:xfrm>
        <a:prstGeom prst="roundRect">
          <a:avLst/>
        </a:prstGeom>
        <a:solidFill>
          <a:schemeClr val="accent1"/>
        </a:soli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0766" tIns="0" rIns="220766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Arial" pitchFamily="34" charset="0"/>
              <a:cs typeface="Arial" pitchFamily="34" charset="0"/>
            </a:rPr>
            <a:t>КС по уходу за кожей шеи</a:t>
          </a:r>
          <a:endParaRPr lang="ru-RU" sz="1400" b="1" kern="1200" dirty="0">
            <a:latin typeface="Arial" pitchFamily="34" charset="0"/>
            <a:cs typeface="Arial" pitchFamily="34" charset="0"/>
          </a:endParaRPr>
        </a:p>
      </dsp:txBody>
      <dsp:txXfrm>
        <a:off x="437370" y="2861367"/>
        <a:ext cx="5800380" cy="372930"/>
      </dsp:txXfrm>
    </dsp:sp>
    <dsp:sp modelId="{41C6C601-4CB1-4A7E-A63A-0EEC76B78B23}">
      <dsp:nvSpPr>
        <dsp:cNvPr id="0" name=""/>
        <dsp:cNvSpPr/>
      </dsp:nvSpPr>
      <dsp:spPr>
        <a:xfrm>
          <a:off x="0" y="3516915"/>
          <a:ext cx="8343900" cy="606375"/>
        </a:xfrm>
        <a:prstGeom prst="rect">
          <a:avLst/>
        </a:prstGeom>
        <a:solidFill>
          <a:schemeClr val="bg2">
            <a:alpha val="90000"/>
          </a:schemeClr>
        </a:solidFill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579" tIns="291592" rIns="647579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/>
            <a:t>кремы, лосьоны, бальзамы</a:t>
          </a:r>
          <a:endParaRPr lang="ru-RU" sz="1400" i="1" kern="1200" dirty="0">
            <a:latin typeface="Arial" pitchFamily="34" charset="0"/>
            <a:cs typeface="Arial" pitchFamily="34" charset="0"/>
          </a:endParaRPr>
        </a:p>
      </dsp:txBody>
      <dsp:txXfrm>
        <a:off x="0" y="3516915"/>
        <a:ext cx="8343900" cy="606375"/>
      </dsp:txXfrm>
    </dsp:sp>
    <dsp:sp modelId="{0BB1B0B2-C0B8-4B8A-9503-01DA53992CAA}">
      <dsp:nvSpPr>
        <dsp:cNvPr id="0" name=""/>
        <dsp:cNvSpPr/>
      </dsp:nvSpPr>
      <dsp:spPr>
        <a:xfrm>
          <a:off x="417195" y="3310275"/>
          <a:ext cx="5840730" cy="413280"/>
        </a:xfrm>
        <a:prstGeom prst="roundRect">
          <a:avLst/>
        </a:prstGeom>
        <a:solidFill>
          <a:schemeClr val="accent1"/>
        </a:soli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0766" tIns="0" rIns="220766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>
              <a:latin typeface="Arial" pitchFamily="34" charset="0"/>
              <a:cs typeface="Arial" pitchFamily="34" charset="0"/>
            </a:rPr>
            <a:t>КС по уходу за кожей рук</a:t>
          </a:r>
          <a:endParaRPr lang="ru-RU" sz="1400" b="1" i="1" kern="1200" dirty="0">
            <a:latin typeface="Arial" pitchFamily="34" charset="0"/>
            <a:cs typeface="Arial" pitchFamily="34" charset="0"/>
          </a:endParaRPr>
        </a:p>
      </dsp:txBody>
      <dsp:txXfrm>
        <a:off x="437370" y="3330450"/>
        <a:ext cx="5800380" cy="372930"/>
      </dsp:txXfrm>
    </dsp:sp>
    <dsp:sp modelId="{AEEBF344-2B14-4BBA-A985-2B12D9FE05D3}">
      <dsp:nvSpPr>
        <dsp:cNvPr id="0" name=""/>
        <dsp:cNvSpPr/>
      </dsp:nvSpPr>
      <dsp:spPr>
        <a:xfrm>
          <a:off x="0" y="4405530"/>
          <a:ext cx="8343900" cy="584325"/>
        </a:xfrm>
        <a:prstGeom prst="rect">
          <a:avLst/>
        </a:prstGeom>
        <a:solidFill>
          <a:schemeClr val="bg2">
            <a:alpha val="90000"/>
          </a:schemeClr>
        </a:solidFill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579" tIns="291592" rIns="647579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Arial" pitchFamily="34" charset="0"/>
              <a:cs typeface="Arial" pitchFamily="34" charset="0"/>
            </a:rPr>
            <a:t>лосьоны, кремы, бальзамы, гели, молочко, ванночки для ног</a:t>
          </a:r>
          <a:endParaRPr lang="ru-RU" sz="1400" kern="1200" dirty="0">
            <a:latin typeface="Arial" pitchFamily="34" charset="0"/>
            <a:cs typeface="Arial" pitchFamily="34" charset="0"/>
          </a:endParaRPr>
        </a:p>
      </dsp:txBody>
      <dsp:txXfrm>
        <a:off x="0" y="4405530"/>
        <a:ext cx="8343900" cy="584325"/>
      </dsp:txXfrm>
    </dsp:sp>
    <dsp:sp modelId="{14009E6B-E34D-494F-9301-75AD9C92C89F}">
      <dsp:nvSpPr>
        <dsp:cNvPr id="0" name=""/>
        <dsp:cNvSpPr/>
      </dsp:nvSpPr>
      <dsp:spPr>
        <a:xfrm>
          <a:off x="417195" y="4198890"/>
          <a:ext cx="5840730" cy="413280"/>
        </a:xfrm>
        <a:prstGeom prst="roundRect">
          <a:avLst/>
        </a:prstGeom>
        <a:solidFill>
          <a:schemeClr val="accent1"/>
        </a:solidFill>
        <a:ln>
          <a:noFill/>
        </a:ln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0766" tIns="0" rIns="220766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Arial" pitchFamily="34" charset="0"/>
              <a:cs typeface="Arial" pitchFamily="34" charset="0"/>
            </a:rPr>
            <a:t>КС по уходу за кожей ног</a:t>
          </a:r>
          <a:endParaRPr lang="ru-RU" sz="1400" b="1" kern="1200" dirty="0">
            <a:latin typeface="Arial" pitchFamily="34" charset="0"/>
            <a:cs typeface="Arial" pitchFamily="34" charset="0"/>
          </a:endParaRPr>
        </a:p>
      </dsp:txBody>
      <dsp:txXfrm>
        <a:off x="437370" y="4219065"/>
        <a:ext cx="5800380" cy="3729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EE47A6-4468-4B60-8B13-DD81E5B58B09}">
      <dsp:nvSpPr>
        <dsp:cNvPr id="0" name=""/>
        <dsp:cNvSpPr/>
      </dsp:nvSpPr>
      <dsp:spPr>
        <a:xfrm>
          <a:off x="-5439316" y="-833287"/>
          <a:ext cx="6479875" cy="6479875"/>
        </a:xfrm>
        <a:prstGeom prst="blockArc">
          <a:avLst>
            <a:gd name="adj1" fmla="val 18900000"/>
            <a:gd name="adj2" fmla="val 2700000"/>
            <a:gd name="adj3" fmla="val 333"/>
          </a:avLst>
        </a:prstGeom>
        <a:solidFill>
          <a:schemeClr val="tx2"/>
        </a:solidFill>
        <a:ln w="381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8A194B-1EEF-4F28-8FD7-99F3A2CEECD9}">
      <dsp:nvSpPr>
        <dsp:cNvPr id="0" name=""/>
        <dsp:cNvSpPr/>
      </dsp:nvSpPr>
      <dsp:spPr>
        <a:xfrm>
          <a:off x="337652" y="218812"/>
          <a:ext cx="6570389" cy="437432"/>
        </a:xfrm>
        <a:prstGeom prst="rect">
          <a:avLst/>
        </a:prstGeom>
        <a:solidFill>
          <a:schemeClr val="accent1"/>
        </a:solidFill>
        <a:ln w="381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7212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Защитный</a:t>
          </a:r>
          <a:endParaRPr lang="ru-RU" sz="2000" b="1" kern="1200" dirty="0"/>
        </a:p>
      </dsp:txBody>
      <dsp:txXfrm>
        <a:off x="337652" y="218812"/>
        <a:ext cx="6570389" cy="437432"/>
      </dsp:txXfrm>
    </dsp:sp>
    <dsp:sp modelId="{9BE5B068-290A-4DC1-9A92-F455CDF5832C}">
      <dsp:nvSpPr>
        <dsp:cNvPr id="0" name=""/>
        <dsp:cNvSpPr/>
      </dsp:nvSpPr>
      <dsp:spPr>
        <a:xfrm>
          <a:off x="64257" y="164133"/>
          <a:ext cx="546790" cy="546790"/>
        </a:xfrm>
        <a:prstGeom prst="ellipse">
          <a:avLst/>
        </a:prstGeom>
        <a:solidFill>
          <a:schemeClr val="tx2"/>
        </a:solidFill>
        <a:ln w="381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8A2FC1-C101-4426-98C8-EDAF9E2F5D0D}">
      <dsp:nvSpPr>
        <dsp:cNvPr id="0" name=""/>
        <dsp:cNvSpPr/>
      </dsp:nvSpPr>
      <dsp:spPr>
        <a:xfrm>
          <a:off x="733787" y="875346"/>
          <a:ext cx="6174254" cy="437432"/>
        </a:xfrm>
        <a:prstGeom prst="rect">
          <a:avLst/>
        </a:prstGeom>
        <a:solidFill>
          <a:schemeClr val="accent1"/>
        </a:solidFill>
        <a:ln w="381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7212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Питательный</a:t>
          </a:r>
          <a:endParaRPr lang="ru-RU" sz="2000" b="1" kern="1200" dirty="0"/>
        </a:p>
      </dsp:txBody>
      <dsp:txXfrm>
        <a:off x="733787" y="875346"/>
        <a:ext cx="6174254" cy="437432"/>
      </dsp:txXfrm>
    </dsp:sp>
    <dsp:sp modelId="{C68455F8-6A78-4246-96CD-F468E2D3D3FF}">
      <dsp:nvSpPr>
        <dsp:cNvPr id="0" name=""/>
        <dsp:cNvSpPr/>
      </dsp:nvSpPr>
      <dsp:spPr>
        <a:xfrm>
          <a:off x="460392" y="820667"/>
          <a:ext cx="546790" cy="546790"/>
        </a:xfrm>
        <a:prstGeom prst="ellipse">
          <a:avLst/>
        </a:prstGeom>
        <a:solidFill>
          <a:schemeClr val="tx2"/>
        </a:solidFill>
        <a:ln w="381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6713A6-473D-4515-944E-870E7606195D}">
      <dsp:nvSpPr>
        <dsp:cNvPr id="0" name=""/>
        <dsp:cNvSpPr/>
      </dsp:nvSpPr>
      <dsp:spPr>
        <a:xfrm>
          <a:off x="950867" y="1531399"/>
          <a:ext cx="5957175" cy="437432"/>
        </a:xfrm>
        <a:prstGeom prst="rect">
          <a:avLst/>
        </a:prstGeom>
        <a:solidFill>
          <a:schemeClr val="accent1"/>
        </a:solidFill>
        <a:ln w="381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7212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Увлажняющий</a:t>
          </a:r>
          <a:endParaRPr lang="ru-RU" sz="2000" b="1" kern="1200" dirty="0"/>
        </a:p>
      </dsp:txBody>
      <dsp:txXfrm>
        <a:off x="950867" y="1531399"/>
        <a:ext cx="5957175" cy="437432"/>
      </dsp:txXfrm>
    </dsp:sp>
    <dsp:sp modelId="{E1B96752-6D39-4882-90CC-311452114E58}">
      <dsp:nvSpPr>
        <dsp:cNvPr id="0" name=""/>
        <dsp:cNvSpPr/>
      </dsp:nvSpPr>
      <dsp:spPr>
        <a:xfrm>
          <a:off x="677471" y="1476720"/>
          <a:ext cx="546790" cy="546790"/>
        </a:xfrm>
        <a:prstGeom prst="ellipse">
          <a:avLst/>
        </a:prstGeom>
        <a:solidFill>
          <a:schemeClr val="tx2"/>
        </a:solidFill>
        <a:ln w="381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F6AAA5-93E3-4B62-8297-537614782D05}">
      <dsp:nvSpPr>
        <dsp:cNvPr id="0" name=""/>
        <dsp:cNvSpPr/>
      </dsp:nvSpPr>
      <dsp:spPr>
        <a:xfrm>
          <a:off x="1020178" y="2187933"/>
          <a:ext cx="5887863" cy="437432"/>
        </a:xfrm>
        <a:prstGeom prst="rect">
          <a:avLst/>
        </a:prstGeom>
        <a:solidFill>
          <a:schemeClr val="accent1"/>
        </a:solidFill>
        <a:ln w="381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7212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Восстанавливающий</a:t>
          </a:r>
          <a:endParaRPr lang="ru-RU" sz="2000" b="1" kern="1200" dirty="0"/>
        </a:p>
      </dsp:txBody>
      <dsp:txXfrm>
        <a:off x="1020178" y="2187933"/>
        <a:ext cx="5887863" cy="437432"/>
      </dsp:txXfrm>
    </dsp:sp>
    <dsp:sp modelId="{E95436C1-9168-495C-A608-421E5F4D56E3}">
      <dsp:nvSpPr>
        <dsp:cNvPr id="0" name=""/>
        <dsp:cNvSpPr/>
      </dsp:nvSpPr>
      <dsp:spPr>
        <a:xfrm>
          <a:off x="746783" y="2133254"/>
          <a:ext cx="546790" cy="546790"/>
        </a:xfrm>
        <a:prstGeom prst="ellipse">
          <a:avLst/>
        </a:prstGeom>
        <a:solidFill>
          <a:schemeClr val="tx2"/>
        </a:solidFill>
        <a:ln w="381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086FCF-AA20-4F20-B384-81D88998639A}">
      <dsp:nvSpPr>
        <dsp:cNvPr id="0" name=""/>
        <dsp:cNvSpPr/>
      </dsp:nvSpPr>
      <dsp:spPr>
        <a:xfrm>
          <a:off x="950867" y="2844467"/>
          <a:ext cx="5957175" cy="437432"/>
        </a:xfrm>
        <a:prstGeom prst="rect">
          <a:avLst/>
        </a:prstGeom>
        <a:solidFill>
          <a:schemeClr val="accent1"/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7212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err="1" smtClean="0"/>
            <a:t>Антивозрастной</a:t>
          </a:r>
          <a:endParaRPr lang="ru-RU" sz="2000" b="1" kern="1200" dirty="0"/>
        </a:p>
      </dsp:txBody>
      <dsp:txXfrm>
        <a:off x="950867" y="2844467"/>
        <a:ext cx="5957175" cy="437432"/>
      </dsp:txXfrm>
    </dsp:sp>
    <dsp:sp modelId="{3BE290D3-1AF0-4E4F-A09A-5F099C731F76}">
      <dsp:nvSpPr>
        <dsp:cNvPr id="0" name=""/>
        <dsp:cNvSpPr/>
      </dsp:nvSpPr>
      <dsp:spPr>
        <a:xfrm>
          <a:off x="677471" y="2789788"/>
          <a:ext cx="546790" cy="546790"/>
        </a:xfrm>
        <a:prstGeom prst="ellipse">
          <a:avLst/>
        </a:prstGeom>
        <a:solidFill>
          <a:schemeClr val="tx2"/>
        </a:solidFill>
        <a:ln w="381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65665E-BE55-4CF7-A73C-3A8856D97089}">
      <dsp:nvSpPr>
        <dsp:cNvPr id="0" name=""/>
        <dsp:cNvSpPr/>
      </dsp:nvSpPr>
      <dsp:spPr>
        <a:xfrm>
          <a:off x="733787" y="3500520"/>
          <a:ext cx="6174254" cy="437432"/>
        </a:xfrm>
        <a:prstGeom prst="rect">
          <a:avLst/>
        </a:prstGeom>
        <a:solidFill>
          <a:schemeClr val="accent1"/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7212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Лечебный </a:t>
          </a:r>
          <a:endParaRPr lang="ru-RU" sz="2000" b="1" kern="1200" dirty="0"/>
        </a:p>
      </dsp:txBody>
      <dsp:txXfrm>
        <a:off x="733787" y="3500520"/>
        <a:ext cx="6174254" cy="437432"/>
      </dsp:txXfrm>
    </dsp:sp>
    <dsp:sp modelId="{3819F08E-5F1B-4F8E-B5A5-18CE1127ACC6}">
      <dsp:nvSpPr>
        <dsp:cNvPr id="0" name=""/>
        <dsp:cNvSpPr/>
      </dsp:nvSpPr>
      <dsp:spPr>
        <a:xfrm>
          <a:off x="460392" y="3445841"/>
          <a:ext cx="546790" cy="546790"/>
        </a:xfrm>
        <a:prstGeom prst="ellipse">
          <a:avLst/>
        </a:prstGeom>
        <a:solidFill>
          <a:schemeClr val="tx2"/>
        </a:solidFill>
        <a:ln w="381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F7C1D2-821A-48FE-93E1-C35431843766}">
      <dsp:nvSpPr>
        <dsp:cNvPr id="0" name=""/>
        <dsp:cNvSpPr/>
      </dsp:nvSpPr>
      <dsp:spPr>
        <a:xfrm>
          <a:off x="337652" y="4157054"/>
          <a:ext cx="6570389" cy="437432"/>
        </a:xfrm>
        <a:prstGeom prst="rect">
          <a:avLst/>
        </a:prstGeom>
        <a:solidFill>
          <a:schemeClr val="accent1"/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7212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Зимний </a:t>
          </a:r>
          <a:endParaRPr lang="ru-RU" sz="2000" b="1" kern="1200" dirty="0"/>
        </a:p>
      </dsp:txBody>
      <dsp:txXfrm>
        <a:off x="337652" y="4157054"/>
        <a:ext cx="6570389" cy="437432"/>
      </dsp:txXfrm>
    </dsp:sp>
    <dsp:sp modelId="{557285FD-5CBA-48E4-A2D5-AB820C91A028}">
      <dsp:nvSpPr>
        <dsp:cNvPr id="0" name=""/>
        <dsp:cNvSpPr/>
      </dsp:nvSpPr>
      <dsp:spPr>
        <a:xfrm>
          <a:off x="64257" y="4102375"/>
          <a:ext cx="546790" cy="546790"/>
        </a:xfrm>
        <a:prstGeom prst="ellipse">
          <a:avLst/>
        </a:prstGeom>
        <a:solidFill>
          <a:schemeClr val="tx2"/>
        </a:solidFill>
        <a:ln w="381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80E095-E347-4A1D-A5B5-9B215DEE8972}">
      <dsp:nvSpPr>
        <dsp:cNvPr id="0" name=""/>
        <dsp:cNvSpPr/>
      </dsp:nvSpPr>
      <dsp:spPr>
        <a:xfrm>
          <a:off x="0" y="222088"/>
          <a:ext cx="8496299" cy="480375"/>
        </a:xfrm>
        <a:prstGeom prst="rect">
          <a:avLst/>
        </a:prstGeom>
        <a:solidFill>
          <a:schemeClr val="bg2">
            <a:alpha val="90000"/>
          </a:schemeClr>
        </a:solidFill>
        <a:ln w="381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59407" tIns="208280" rIns="659407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помогает  </a:t>
          </a:r>
          <a:r>
            <a:rPr lang="ru-RU" sz="1200" kern="1200" dirty="0" smtClean="0"/>
            <a:t>удерживать влагу</a:t>
          </a:r>
          <a:endParaRPr lang="ru-RU" sz="1200" kern="1200" dirty="0"/>
        </a:p>
      </dsp:txBody>
      <dsp:txXfrm>
        <a:off x="0" y="222088"/>
        <a:ext cx="8496299" cy="480375"/>
      </dsp:txXfrm>
    </dsp:sp>
    <dsp:sp modelId="{B10DB218-BE2C-4669-A494-907FBEC00057}">
      <dsp:nvSpPr>
        <dsp:cNvPr id="0" name=""/>
        <dsp:cNvSpPr/>
      </dsp:nvSpPr>
      <dsp:spPr>
        <a:xfrm>
          <a:off x="424815" y="74488"/>
          <a:ext cx="5947410" cy="295200"/>
        </a:xfrm>
        <a:prstGeom prst="roundRect">
          <a:avLst/>
        </a:prstGeom>
        <a:solidFill>
          <a:schemeClr val="accent1"/>
        </a:solidFill>
        <a:ln w="381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8" tIns="0" rIns="224798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глицерин</a:t>
          </a:r>
          <a:endParaRPr lang="ru-RU" sz="1600" b="1" kern="1200" dirty="0"/>
        </a:p>
      </dsp:txBody>
      <dsp:txXfrm>
        <a:off x="439225" y="88898"/>
        <a:ext cx="5918590" cy="266380"/>
      </dsp:txXfrm>
    </dsp:sp>
    <dsp:sp modelId="{38D18F78-1BFC-4081-8A41-FB34CB27806E}">
      <dsp:nvSpPr>
        <dsp:cNvPr id="0" name=""/>
        <dsp:cNvSpPr/>
      </dsp:nvSpPr>
      <dsp:spPr>
        <a:xfrm>
          <a:off x="0" y="904063"/>
          <a:ext cx="8496299" cy="480375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59407" tIns="208280" rIns="659407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смягчает</a:t>
          </a:r>
          <a:endParaRPr lang="ru-RU" sz="1200" kern="1200" dirty="0"/>
        </a:p>
      </dsp:txBody>
      <dsp:txXfrm>
        <a:off x="0" y="904063"/>
        <a:ext cx="8496299" cy="480375"/>
      </dsp:txXfrm>
    </dsp:sp>
    <dsp:sp modelId="{991C34E6-50A7-4E0B-9988-76A52F1A094E}">
      <dsp:nvSpPr>
        <dsp:cNvPr id="0" name=""/>
        <dsp:cNvSpPr/>
      </dsp:nvSpPr>
      <dsp:spPr>
        <a:xfrm>
          <a:off x="424815" y="756463"/>
          <a:ext cx="5947410" cy="295200"/>
        </a:xfrm>
        <a:prstGeom prst="roundRect">
          <a:avLst/>
        </a:prstGeom>
        <a:solidFill>
          <a:schemeClr val="accent1"/>
        </a:solidFill>
        <a:ln w="381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8" tIns="0" rIns="224798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парафин</a:t>
          </a:r>
          <a:endParaRPr lang="ru-RU" sz="1600" b="1" kern="1200" dirty="0"/>
        </a:p>
      </dsp:txBody>
      <dsp:txXfrm>
        <a:off x="439225" y="770873"/>
        <a:ext cx="5918590" cy="266380"/>
      </dsp:txXfrm>
    </dsp:sp>
    <dsp:sp modelId="{4BBB4BB9-B526-4135-84A7-5186EFF5C4C1}">
      <dsp:nvSpPr>
        <dsp:cNvPr id="0" name=""/>
        <dsp:cNvSpPr/>
      </dsp:nvSpPr>
      <dsp:spPr>
        <a:xfrm>
          <a:off x="0" y="1586038"/>
          <a:ext cx="8496299" cy="480375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59407" tIns="208280" rIns="659407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питает</a:t>
          </a:r>
          <a:endParaRPr lang="ru-RU" sz="1200" kern="1200" dirty="0"/>
        </a:p>
      </dsp:txBody>
      <dsp:txXfrm>
        <a:off x="0" y="1586038"/>
        <a:ext cx="8496299" cy="480375"/>
      </dsp:txXfrm>
    </dsp:sp>
    <dsp:sp modelId="{30C25750-2AF6-4B9A-B6A5-742733E235B9}">
      <dsp:nvSpPr>
        <dsp:cNvPr id="0" name=""/>
        <dsp:cNvSpPr/>
      </dsp:nvSpPr>
      <dsp:spPr>
        <a:xfrm>
          <a:off x="424815" y="1438438"/>
          <a:ext cx="5947410" cy="295200"/>
        </a:xfrm>
        <a:prstGeom prst="roundRect">
          <a:avLst/>
        </a:prstGeom>
        <a:solidFill>
          <a:schemeClr val="accent1"/>
        </a:solidFill>
        <a:ln w="381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8" tIns="0" rIns="224798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ланолин</a:t>
          </a:r>
          <a:endParaRPr lang="ru-RU" sz="1600" b="1" kern="1200" dirty="0"/>
        </a:p>
      </dsp:txBody>
      <dsp:txXfrm>
        <a:off x="439225" y="1452848"/>
        <a:ext cx="5918590" cy="266380"/>
      </dsp:txXfrm>
    </dsp:sp>
    <dsp:sp modelId="{0E01BE83-1387-485D-9465-4CA2FCB1CB3F}">
      <dsp:nvSpPr>
        <dsp:cNvPr id="0" name=""/>
        <dsp:cNvSpPr/>
      </dsp:nvSpPr>
      <dsp:spPr>
        <a:xfrm>
          <a:off x="0" y="2268013"/>
          <a:ext cx="8496299" cy="480375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59407" tIns="208280" rIns="659407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снимают раздражение</a:t>
          </a:r>
          <a:endParaRPr lang="ru-RU" sz="1200" kern="1200" dirty="0"/>
        </a:p>
      </dsp:txBody>
      <dsp:txXfrm>
        <a:off x="0" y="2268013"/>
        <a:ext cx="8496299" cy="480375"/>
      </dsp:txXfrm>
    </dsp:sp>
    <dsp:sp modelId="{7310B4F8-537A-4945-9DE0-2AE8F629B34B}">
      <dsp:nvSpPr>
        <dsp:cNvPr id="0" name=""/>
        <dsp:cNvSpPr/>
      </dsp:nvSpPr>
      <dsp:spPr>
        <a:xfrm>
          <a:off x="424815" y="2120413"/>
          <a:ext cx="5947410" cy="295200"/>
        </a:xfrm>
        <a:prstGeom prst="roundRect">
          <a:avLst/>
        </a:prstGeom>
        <a:solidFill>
          <a:schemeClr val="accent1"/>
        </a:solidFill>
        <a:ln w="381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8" tIns="0" rIns="224798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err="1" smtClean="0"/>
            <a:t>аллантоин</a:t>
          </a:r>
          <a:r>
            <a:rPr lang="ru-RU" sz="1600" b="1" kern="1200" dirty="0" smtClean="0"/>
            <a:t> и альфа-</a:t>
          </a:r>
          <a:r>
            <a:rPr lang="ru-RU" sz="1600" b="1" kern="1200" dirty="0" err="1" smtClean="0"/>
            <a:t>бисаболол</a:t>
          </a:r>
          <a:endParaRPr lang="ru-RU" sz="1600" b="1" kern="1200" dirty="0"/>
        </a:p>
      </dsp:txBody>
      <dsp:txXfrm>
        <a:off x="439225" y="2134823"/>
        <a:ext cx="5918590" cy="266380"/>
      </dsp:txXfrm>
    </dsp:sp>
    <dsp:sp modelId="{852643EA-5021-4CB9-9998-28AABA369109}">
      <dsp:nvSpPr>
        <dsp:cNvPr id="0" name=""/>
        <dsp:cNvSpPr/>
      </dsp:nvSpPr>
      <dsp:spPr>
        <a:xfrm>
          <a:off x="0" y="2949988"/>
          <a:ext cx="8496299" cy="480375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59407" tIns="208280" rIns="659407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обладает противовоспалительным действием</a:t>
          </a:r>
          <a:endParaRPr lang="ru-RU" sz="1200" kern="1200" dirty="0"/>
        </a:p>
      </dsp:txBody>
      <dsp:txXfrm>
        <a:off x="0" y="2949988"/>
        <a:ext cx="8496299" cy="480375"/>
      </dsp:txXfrm>
    </dsp:sp>
    <dsp:sp modelId="{BB81C16C-4C6C-4F8A-974A-55EA682B6E6F}">
      <dsp:nvSpPr>
        <dsp:cNvPr id="0" name=""/>
        <dsp:cNvSpPr/>
      </dsp:nvSpPr>
      <dsp:spPr>
        <a:xfrm>
          <a:off x="424815" y="2802388"/>
          <a:ext cx="5947410" cy="295200"/>
        </a:xfrm>
        <a:prstGeom prst="roundRect">
          <a:avLst/>
        </a:prstGeom>
        <a:solidFill>
          <a:schemeClr val="accent1"/>
        </a:solidFill>
        <a:ln w="381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8" tIns="0" rIns="224798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масло чайного дерева</a:t>
          </a:r>
          <a:endParaRPr lang="ru-RU" sz="1600" b="1" kern="1200" dirty="0"/>
        </a:p>
      </dsp:txBody>
      <dsp:txXfrm>
        <a:off x="439225" y="2816798"/>
        <a:ext cx="5918590" cy="266380"/>
      </dsp:txXfrm>
    </dsp:sp>
    <dsp:sp modelId="{2088551C-EE55-42C6-B3B0-64F742B40E84}">
      <dsp:nvSpPr>
        <dsp:cNvPr id="0" name=""/>
        <dsp:cNvSpPr/>
      </dsp:nvSpPr>
      <dsp:spPr>
        <a:xfrm>
          <a:off x="0" y="3631964"/>
          <a:ext cx="8496299" cy="480375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59407" tIns="208280" rIns="659407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способствует заживлению повреждений кожи</a:t>
          </a:r>
          <a:endParaRPr lang="ru-RU" sz="1200" kern="1200" dirty="0"/>
        </a:p>
      </dsp:txBody>
      <dsp:txXfrm>
        <a:off x="0" y="3631964"/>
        <a:ext cx="8496299" cy="480375"/>
      </dsp:txXfrm>
    </dsp:sp>
    <dsp:sp modelId="{C9CA2C5E-8BCD-4F04-A710-F1E2521245EF}">
      <dsp:nvSpPr>
        <dsp:cNvPr id="0" name=""/>
        <dsp:cNvSpPr/>
      </dsp:nvSpPr>
      <dsp:spPr>
        <a:xfrm>
          <a:off x="424815" y="3484363"/>
          <a:ext cx="5947410" cy="295200"/>
        </a:xfrm>
        <a:prstGeom prst="roundRect">
          <a:avLst/>
        </a:prstGeom>
        <a:solidFill>
          <a:schemeClr val="accent1"/>
        </a:solidFill>
        <a:ln w="381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8" tIns="0" rIns="224798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err="1" smtClean="0"/>
            <a:t>пантенол</a:t>
          </a:r>
          <a:endParaRPr lang="ru-RU" sz="1600" b="1" kern="1200" dirty="0"/>
        </a:p>
      </dsp:txBody>
      <dsp:txXfrm>
        <a:off x="439225" y="3498773"/>
        <a:ext cx="5918590" cy="266380"/>
      </dsp:txXfrm>
    </dsp:sp>
    <dsp:sp modelId="{436D31A8-7F12-41B0-94FD-28759D68B328}">
      <dsp:nvSpPr>
        <dsp:cNvPr id="0" name=""/>
        <dsp:cNvSpPr/>
      </dsp:nvSpPr>
      <dsp:spPr>
        <a:xfrm>
          <a:off x="0" y="4313939"/>
          <a:ext cx="8496299" cy="480375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59407" tIns="208280" rIns="659407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придают коже гладкость и здоровый вид</a:t>
          </a:r>
          <a:endParaRPr lang="ru-RU" sz="1200" kern="1200" dirty="0"/>
        </a:p>
      </dsp:txBody>
      <dsp:txXfrm>
        <a:off x="0" y="4313939"/>
        <a:ext cx="8496299" cy="480375"/>
      </dsp:txXfrm>
    </dsp:sp>
    <dsp:sp modelId="{BF399A77-2D8A-4826-9899-E92CAFC10D0E}">
      <dsp:nvSpPr>
        <dsp:cNvPr id="0" name=""/>
        <dsp:cNvSpPr/>
      </dsp:nvSpPr>
      <dsp:spPr>
        <a:xfrm>
          <a:off x="424815" y="4166339"/>
          <a:ext cx="5947410" cy="295200"/>
        </a:xfrm>
        <a:prstGeom prst="roundRect">
          <a:avLst/>
        </a:prstGeom>
        <a:solidFill>
          <a:schemeClr val="accent1"/>
        </a:solidFill>
        <a:ln w="381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8" tIns="0" rIns="224798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натуральные масла и витамины</a:t>
          </a:r>
          <a:endParaRPr lang="ru-RU" sz="1600" b="1" kern="1200" dirty="0"/>
        </a:p>
      </dsp:txBody>
      <dsp:txXfrm>
        <a:off x="439225" y="4180749"/>
        <a:ext cx="5918590" cy="2663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AA59224-5067-4389-B8CA-D1D5A3383428}" type="datetimeFigureOut">
              <a:rPr lang="en-US"/>
              <a:pPr>
                <a:defRPr/>
              </a:pPr>
              <a:t>4/21/2016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7CA1C76-BA22-453B-9012-AD6A72E2F9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4758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952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B088AEF-6343-4433-8D07-E075331BE4DD}" type="slidenum">
              <a:rPr lang="en-US" altLang="ru-RU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44</a:t>
            </a:fld>
            <a:endParaRPr lang="en-US" altLang="ru-RU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657225"/>
            <a:ext cx="1054100" cy="8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0" y="2886364"/>
            <a:ext cx="9144000" cy="714086"/>
          </a:xfrm>
        </p:spPr>
        <p:txBody>
          <a:bodyPr/>
          <a:lstStyle>
            <a:lvl1pPr algn="ctr">
              <a:defRPr cap="all">
                <a:solidFill>
                  <a:srgbClr val="A6A8A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3477875"/>
            <a:ext cx="9144000" cy="508770"/>
          </a:xfrm>
        </p:spPr>
        <p:txBody>
          <a:bodyPr>
            <a:normAutofit/>
          </a:bodyPr>
          <a:lstStyle>
            <a:lvl1pPr marL="0" indent="0" algn="ctr">
              <a:buNone/>
              <a:defRPr sz="3200" cap="all">
                <a:solidFill>
                  <a:srgbClr val="A6A8A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3494088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srgbClr val="A6A8AA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2C9A11D-8AF0-4169-B6F8-450865E3CEE8}" type="datetimeFigureOut">
              <a:rPr lang="en-US"/>
              <a:pPr>
                <a:defRPr/>
              </a:pPr>
              <a:t>4/21/2016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854939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AB428"/>
          </a:solidFill>
          <a:ln w="9525">
            <a:solidFill>
              <a:srgbClr val="FAB222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>
              <a:solidFill>
                <a:srgbClr val="FFFFFF"/>
              </a:solidFill>
              <a:latin typeface="Myriad Pro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070350" y="987425"/>
            <a:ext cx="984250" cy="133350"/>
          </a:xfrm>
          <a:prstGeom prst="rect">
            <a:avLst/>
          </a:prstGeom>
          <a:solidFill>
            <a:srgbClr val="FFD4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>
              <a:solidFill>
                <a:srgbClr val="FFFFFF"/>
              </a:solidFill>
            </a:endParaRPr>
          </a:p>
        </p:txBody>
      </p:sp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" y="3103230"/>
            <a:ext cx="9143999" cy="588433"/>
          </a:xfrm>
        </p:spPr>
        <p:txBody>
          <a:bodyPr anchor="t"/>
          <a:lstStyle>
            <a:lvl1pPr algn="ctr">
              <a:defRPr sz="3200" b="0" cap="all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469705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Основно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57200" y="762000"/>
            <a:ext cx="8229600" cy="104775"/>
          </a:xfrm>
          <a:prstGeom prst="rect">
            <a:avLst/>
          </a:prstGeom>
          <a:solidFill>
            <a:srgbClr val="FAB4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>
              <a:solidFill>
                <a:srgbClr val="FFFFFF"/>
              </a:solidFill>
            </a:endParaRPr>
          </a:p>
        </p:txBody>
      </p:sp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all">
                <a:solidFill>
                  <a:srgbClr val="A6A8A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85459"/>
            <a:ext cx="8229600" cy="561877"/>
          </a:xfrm>
        </p:spPr>
        <p:txBody>
          <a:bodyPr>
            <a:norm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cap="all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457200" y="2455335"/>
            <a:ext cx="8229600" cy="3663757"/>
          </a:xfrm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6BE501-00EA-4F51-B10E-7EE88CF309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501156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2A83F4-DA8F-4013-B332-7489C932C1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20117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938463" y="1363663"/>
            <a:ext cx="5748337" cy="2193925"/>
          </a:xfrm>
          <a:prstGeom prst="rect">
            <a:avLst/>
          </a:prstGeom>
          <a:solidFill>
            <a:srgbClr val="FAB4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>
              <a:solidFill>
                <a:srgbClr val="FFFFFF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46088" y="5060950"/>
            <a:ext cx="2654300" cy="890588"/>
          </a:xfrm>
          <a:prstGeom prst="rect">
            <a:avLst/>
          </a:prstGeom>
          <a:solidFill>
            <a:srgbClr val="FAB4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>
              <a:solidFill>
                <a:srgbClr val="FFFFFF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240088" y="5060950"/>
            <a:ext cx="2655887" cy="890588"/>
          </a:xfrm>
          <a:prstGeom prst="rect">
            <a:avLst/>
          </a:prstGeom>
          <a:solidFill>
            <a:srgbClr val="FFD4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>
              <a:solidFill>
                <a:srgbClr val="FFFFFF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030913" y="5060950"/>
            <a:ext cx="2655887" cy="890588"/>
          </a:xfrm>
          <a:prstGeom prst="rect">
            <a:avLst/>
          </a:prstGeom>
          <a:solidFill>
            <a:srgbClr val="D0D1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>
              <a:solidFill>
                <a:srgbClr val="FFFFFF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46088" y="3557588"/>
            <a:ext cx="8240712" cy="1371600"/>
          </a:xfrm>
          <a:prstGeom prst="rect">
            <a:avLst/>
          </a:prstGeom>
          <a:solidFill>
            <a:srgbClr val="FAB4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>
              <a:solidFill>
                <a:srgbClr val="FFFFFF"/>
              </a:solidFill>
            </a:endParaRPr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457201" y="1363665"/>
            <a:ext cx="2481263" cy="2193925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ru-RU" noProof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 dirty="0"/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1"/>
          </p:nvPr>
        </p:nvSpPr>
        <p:spPr>
          <a:xfrm>
            <a:off x="3020220" y="1498603"/>
            <a:ext cx="5567189" cy="668337"/>
          </a:xfrm>
        </p:spPr>
        <p:txBody>
          <a:bodyPr/>
          <a:lstStyle>
            <a:lvl1pPr marL="0" indent="0">
              <a:buNone/>
              <a:defRPr lang="ru-RU" sz="1800" kern="1200" spc="-15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kumimoji="0" lang="ru-RU" sz="1800" kern="1200" dirty="0" smtClean="0">
                <a:solidFill>
                  <a:schemeClr val="bg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2pPr>
            <a:lvl3pPr>
              <a:defRPr kumimoji="0" lang="ru-RU" sz="1800" kern="1200" dirty="0" smtClean="0">
                <a:solidFill>
                  <a:schemeClr val="bg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3pPr>
            <a:lvl4pPr>
              <a:defRPr kumimoji="0" lang="ru-RU" sz="1800" kern="1200" dirty="0" smtClean="0">
                <a:solidFill>
                  <a:schemeClr val="bg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4pPr>
            <a:lvl5pPr>
              <a:defRPr kumimoji="0" lang="ru-RU" sz="1800" kern="1200" dirty="0">
                <a:solidFill>
                  <a:schemeClr val="bg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Текст 18"/>
          <p:cNvSpPr>
            <a:spLocks noGrp="1"/>
          </p:cNvSpPr>
          <p:nvPr>
            <p:ph type="body" sz="quarter" idx="13"/>
          </p:nvPr>
        </p:nvSpPr>
        <p:spPr>
          <a:xfrm>
            <a:off x="978073" y="5367891"/>
            <a:ext cx="1484312" cy="334962"/>
          </a:xfrm>
        </p:spPr>
        <p:txBody>
          <a:bodyPr/>
          <a:lstStyle>
            <a:lvl1pPr marL="0" indent="0">
              <a:buNone/>
              <a:defRPr kumimoji="0" lang="ru-RU" sz="1400" b="1" kern="1200" dirty="0" smtClean="0">
                <a:solidFill>
                  <a:schemeClr val="tx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Текст 18"/>
          <p:cNvSpPr>
            <a:spLocks noGrp="1"/>
          </p:cNvSpPr>
          <p:nvPr>
            <p:ph type="body" sz="quarter" idx="14"/>
          </p:nvPr>
        </p:nvSpPr>
        <p:spPr>
          <a:xfrm>
            <a:off x="3772867" y="5367891"/>
            <a:ext cx="1484312" cy="334962"/>
          </a:xfrm>
        </p:spPr>
        <p:txBody>
          <a:bodyPr/>
          <a:lstStyle>
            <a:lvl1pPr marL="0" indent="0">
              <a:buNone/>
              <a:defRPr kumimoji="0" lang="ru-RU" sz="1400" b="1" kern="1200" dirty="0" smtClean="0">
                <a:solidFill>
                  <a:schemeClr val="tx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15"/>
          </p:nvPr>
        </p:nvSpPr>
        <p:spPr>
          <a:xfrm>
            <a:off x="6563691" y="5367891"/>
            <a:ext cx="1484312" cy="334962"/>
          </a:xfrm>
        </p:spPr>
        <p:txBody>
          <a:bodyPr/>
          <a:lstStyle>
            <a:lvl1pPr marL="0" indent="0">
              <a:buNone/>
              <a:defRPr kumimoji="0" lang="ru-RU" sz="1400" b="1" kern="1200" dirty="0" smtClean="0">
                <a:solidFill>
                  <a:schemeClr val="tx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Текст 16"/>
          <p:cNvSpPr>
            <a:spLocks noGrp="1"/>
          </p:cNvSpPr>
          <p:nvPr>
            <p:ph type="body" sz="quarter" idx="16"/>
          </p:nvPr>
        </p:nvSpPr>
        <p:spPr>
          <a:xfrm>
            <a:off x="538958" y="3688526"/>
            <a:ext cx="8048452" cy="668337"/>
          </a:xfrm>
        </p:spPr>
        <p:txBody>
          <a:bodyPr/>
          <a:lstStyle>
            <a:lvl1pPr marL="0" indent="0">
              <a:buNone/>
              <a:defRPr lang="ru-RU" sz="1800" kern="1200" spc="-15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kumimoji="0" lang="ru-RU" sz="1800" kern="1200" dirty="0" smtClean="0">
                <a:solidFill>
                  <a:schemeClr val="bg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2pPr>
            <a:lvl3pPr>
              <a:defRPr kumimoji="0" lang="ru-RU" sz="1800" kern="1200" dirty="0" smtClean="0">
                <a:solidFill>
                  <a:schemeClr val="bg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3pPr>
            <a:lvl4pPr>
              <a:defRPr kumimoji="0" lang="ru-RU" sz="1800" kern="1200" dirty="0" smtClean="0">
                <a:solidFill>
                  <a:schemeClr val="bg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4pPr>
            <a:lvl5pPr>
              <a:defRPr kumimoji="0" lang="ru-RU" sz="1800" kern="1200" dirty="0">
                <a:solidFill>
                  <a:schemeClr val="bg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29554486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8"/>
          <p:cNvSpPr>
            <a:spLocks noChangeArrowheads="1"/>
          </p:cNvSpPr>
          <p:nvPr/>
        </p:nvSpPr>
        <p:spPr bwMode="auto">
          <a:xfrm>
            <a:off x="457200" y="2386013"/>
            <a:ext cx="2655888" cy="3101975"/>
          </a:xfrm>
          <a:prstGeom prst="rect">
            <a:avLst/>
          </a:prstGeom>
          <a:solidFill>
            <a:srgbClr val="FAB4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pPr algn="ctr"/>
            <a:endParaRPr lang="ru-RU" altLang="ru-RU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7" name="Прямоугольник 9"/>
          <p:cNvSpPr>
            <a:spLocks noChangeArrowheads="1"/>
          </p:cNvSpPr>
          <p:nvPr/>
        </p:nvSpPr>
        <p:spPr bwMode="auto">
          <a:xfrm>
            <a:off x="3184525" y="2386013"/>
            <a:ext cx="2655888" cy="3101975"/>
          </a:xfrm>
          <a:prstGeom prst="rect">
            <a:avLst/>
          </a:prstGeom>
          <a:solidFill>
            <a:srgbClr val="FFD4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pPr algn="ctr"/>
            <a:endParaRPr lang="ru-RU" altLang="ru-RU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8" name="Прямоугольник 10"/>
          <p:cNvSpPr>
            <a:spLocks noChangeArrowheads="1"/>
          </p:cNvSpPr>
          <p:nvPr/>
        </p:nvSpPr>
        <p:spPr bwMode="auto">
          <a:xfrm>
            <a:off x="6043613" y="2386013"/>
            <a:ext cx="2654300" cy="3101975"/>
          </a:xfrm>
          <a:prstGeom prst="rect">
            <a:avLst/>
          </a:prstGeom>
          <a:solidFill>
            <a:srgbClr val="D0D1D3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pPr algn="ctr"/>
            <a:endParaRPr lang="ru-RU" altLang="ru-RU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16" name="Текст 18"/>
          <p:cNvSpPr>
            <a:spLocks noGrp="1"/>
          </p:cNvSpPr>
          <p:nvPr>
            <p:ph type="body" sz="quarter" idx="13"/>
          </p:nvPr>
        </p:nvSpPr>
        <p:spPr>
          <a:xfrm>
            <a:off x="1042989" y="3351015"/>
            <a:ext cx="1484312" cy="334962"/>
          </a:xfrm>
        </p:spPr>
        <p:txBody>
          <a:bodyPr/>
          <a:lstStyle>
            <a:lvl1pPr marL="0" indent="0">
              <a:buNone/>
              <a:defRPr kumimoji="0" lang="ru-RU" sz="1400" b="1" kern="1200" dirty="0" smtClean="0">
                <a:solidFill>
                  <a:schemeClr val="tx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Текст 18"/>
          <p:cNvSpPr>
            <a:spLocks noGrp="1"/>
          </p:cNvSpPr>
          <p:nvPr>
            <p:ph type="body" sz="quarter" idx="14"/>
          </p:nvPr>
        </p:nvSpPr>
        <p:spPr>
          <a:xfrm>
            <a:off x="3770314" y="3351015"/>
            <a:ext cx="1484312" cy="334962"/>
          </a:xfrm>
        </p:spPr>
        <p:txBody>
          <a:bodyPr/>
          <a:lstStyle>
            <a:lvl1pPr marL="0" indent="0">
              <a:buNone/>
              <a:defRPr kumimoji="0" lang="ru-RU" sz="1400" b="1" kern="1200" dirty="0" smtClean="0">
                <a:solidFill>
                  <a:schemeClr val="tx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Текст 18"/>
          <p:cNvSpPr>
            <a:spLocks noGrp="1"/>
          </p:cNvSpPr>
          <p:nvPr>
            <p:ph type="body" sz="quarter" idx="15"/>
          </p:nvPr>
        </p:nvSpPr>
        <p:spPr>
          <a:xfrm>
            <a:off x="6628608" y="3344290"/>
            <a:ext cx="1484312" cy="334962"/>
          </a:xfrm>
        </p:spPr>
        <p:txBody>
          <a:bodyPr/>
          <a:lstStyle>
            <a:lvl1pPr marL="0" indent="0">
              <a:buNone/>
              <a:defRPr kumimoji="0" lang="ru-RU" sz="1400" b="1" kern="1200" dirty="0" smtClean="0">
                <a:solidFill>
                  <a:schemeClr val="tx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Номер слайда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01BED3-A0F3-4FF2-A80E-0604695442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18834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57200" y="762000"/>
            <a:ext cx="8229600" cy="104775"/>
          </a:xfrm>
          <a:prstGeom prst="rect">
            <a:avLst/>
          </a:prstGeom>
          <a:solidFill>
            <a:srgbClr val="FAB4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>
              <a:solidFill>
                <a:srgbClr val="FFFFFF"/>
              </a:solidFill>
            </a:endParaRPr>
          </a:p>
        </p:txBody>
      </p:sp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all">
                <a:solidFill>
                  <a:srgbClr val="A6A8A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501516"/>
            <a:ext cx="8229600" cy="362464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 dirty="0"/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457200" y="1385459"/>
            <a:ext cx="8229600" cy="561877"/>
          </a:xfrm>
        </p:spPr>
        <p:txBody>
          <a:bodyPr>
            <a:norm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cap="all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9BF608E-DD06-4CFC-B564-D48E17B573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082073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946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 page fo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8574828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7891" y="2811063"/>
            <a:ext cx="8231743" cy="83099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628380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8511" y="1449390"/>
            <a:ext cx="8231744" cy="1585049"/>
          </a:xfrm>
        </p:spPr>
        <p:txBody>
          <a:bodyPr>
            <a:spAutoFit/>
          </a:bodyPr>
          <a:lstStyle>
            <a:lvl1pPr>
              <a:defRPr>
                <a:latin typeface="Segoe U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65714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ck Layout -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9617028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Black Layout -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0589299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538" y="764429"/>
            <a:ext cx="8140700" cy="6803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7538" y="1558131"/>
            <a:ext cx="8150225" cy="43418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8399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657225"/>
            <a:ext cx="1054100" cy="8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0" y="2886364"/>
            <a:ext cx="9144000" cy="714086"/>
          </a:xfrm>
        </p:spPr>
        <p:txBody>
          <a:bodyPr/>
          <a:lstStyle>
            <a:lvl1pPr algn="ctr">
              <a:defRPr cap="all">
                <a:solidFill>
                  <a:srgbClr val="A6A8A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3477875"/>
            <a:ext cx="9144000" cy="508770"/>
          </a:xfrm>
        </p:spPr>
        <p:txBody>
          <a:bodyPr>
            <a:normAutofit/>
          </a:bodyPr>
          <a:lstStyle>
            <a:lvl1pPr marL="0" indent="0" algn="ctr">
              <a:buNone/>
              <a:defRPr sz="3200" cap="all">
                <a:solidFill>
                  <a:srgbClr val="A6A8A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3494088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srgbClr val="A6A8AA"/>
                </a:solidFill>
                <a:latin typeface="Myriad Pro"/>
                <a:cs typeface="+mn-cs"/>
              </a:defRPr>
            </a:lvl1pPr>
          </a:lstStyle>
          <a:p>
            <a:pPr>
              <a:defRPr/>
            </a:pPr>
            <a:fld id="{72CE1BA5-ECA8-45D8-8305-DCDB6AAA3590}" type="datetimeFigureOut">
              <a:rPr lang="en-US"/>
              <a:pPr>
                <a:defRPr/>
              </a:pPr>
              <a:t>4/21/2016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789533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AB428"/>
          </a:solidFill>
          <a:ln w="9525">
            <a:solidFill>
              <a:srgbClr val="FAB222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FFFFFF"/>
              </a:solidFill>
              <a:latin typeface="Myriad Pro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070350" y="987425"/>
            <a:ext cx="984250" cy="133350"/>
          </a:xfrm>
          <a:prstGeom prst="rect">
            <a:avLst/>
          </a:prstGeom>
          <a:solidFill>
            <a:srgbClr val="FFD4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0" y="3103228"/>
            <a:ext cx="9143999" cy="588433"/>
          </a:xfrm>
        </p:spPr>
        <p:txBody>
          <a:bodyPr anchor="t"/>
          <a:lstStyle>
            <a:lvl1pPr algn="ctr">
              <a:defRPr sz="3200" b="0" cap="all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8871656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Основно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57200" y="762000"/>
            <a:ext cx="8229600" cy="104775"/>
          </a:xfrm>
          <a:prstGeom prst="rect">
            <a:avLst/>
          </a:prstGeom>
          <a:solidFill>
            <a:srgbClr val="FAB4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all">
                <a:solidFill>
                  <a:srgbClr val="A6A8A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85457"/>
            <a:ext cx="8229600" cy="561877"/>
          </a:xfrm>
        </p:spPr>
        <p:txBody>
          <a:bodyPr>
            <a:norm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cap="all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457200" y="2455333"/>
            <a:ext cx="8229600" cy="3663757"/>
          </a:xfrm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99E3E3E-B4A2-41D5-888A-33C97436D8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6524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E7EE12-5864-42BC-9E17-BCAF043262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049785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938463" y="1363663"/>
            <a:ext cx="5748337" cy="2193925"/>
          </a:xfrm>
          <a:prstGeom prst="rect">
            <a:avLst/>
          </a:prstGeom>
          <a:solidFill>
            <a:srgbClr val="FAB4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46088" y="5060950"/>
            <a:ext cx="2654300" cy="890588"/>
          </a:xfrm>
          <a:prstGeom prst="rect">
            <a:avLst/>
          </a:prstGeom>
          <a:solidFill>
            <a:srgbClr val="FAB4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240088" y="5060950"/>
            <a:ext cx="2655887" cy="890588"/>
          </a:xfrm>
          <a:prstGeom prst="rect">
            <a:avLst/>
          </a:prstGeom>
          <a:solidFill>
            <a:srgbClr val="FFD4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030913" y="5060950"/>
            <a:ext cx="2655887" cy="890588"/>
          </a:xfrm>
          <a:prstGeom prst="rect">
            <a:avLst/>
          </a:prstGeom>
          <a:solidFill>
            <a:srgbClr val="D0D1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46088" y="3557588"/>
            <a:ext cx="8240712" cy="1371600"/>
          </a:xfrm>
          <a:prstGeom prst="rect">
            <a:avLst/>
          </a:prstGeom>
          <a:solidFill>
            <a:srgbClr val="FAB4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457200" y="1363663"/>
            <a:ext cx="2481263" cy="2193925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ru-RU" noProof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 dirty="0"/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1"/>
          </p:nvPr>
        </p:nvSpPr>
        <p:spPr>
          <a:xfrm>
            <a:off x="3020219" y="1498601"/>
            <a:ext cx="5567189" cy="668337"/>
          </a:xfrm>
        </p:spPr>
        <p:txBody>
          <a:bodyPr/>
          <a:lstStyle>
            <a:lvl1pPr marL="0" indent="0">
              <a:buNone/>
              <a:defRPr lang="ru-RU" sz="1800" kern="1200" spc="-15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kumimoji="0" lang="ru-RU" sz="1800" kern="1200" dirty="0" smtClean="0">
                <a:solidFill>
                  <a:schemeClr val="bg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2pPr>
            <a:lvl3pPr>
              <a:defRPr kumimoji="0" lang="ru-RU" sz="1800" kern="1200" dirty="0" smtClean="0">
                <a:solidFill>
                  <a:schemeClr val="bg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3pPr>
            <a:lvl4pPr>
              <a:defRPr kumimoji="0" lang="ru-RU" sz="1800" kern="1200" dirty="0" smtClean="0">
                <a:solidFill>
                  <a:schemeClr val="bg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4pPr>
            <a:lvl5pPr>
              <a:defRPr kumimoji="0" lang="ru-RU" sz="1800" kern="1200" dirty="0">
                <a:solidFill>
                  <a:schemeClr val="bg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Текст 18"/>
          <p:cNvSpPr>
            <a:spLocks noGrp="1"/>
          </p:cNvSpPr>
          <p:nvPr>
            <p:ph type="body" sz="quarter" idx="13"/>
          </p:nvPr>
        </p:nvSpPr>
        <p:spPr>
          <a:xfrm>
            <a:off x="978073" y="5367891"/>
            <a:ext cx="1484312" cy="334962"/>
          </a:xfrm>
        </p:spPr>
        <p:txBody>
          <a:bodyPr/>
          <a:lstStyle>
            <a:lvl1pPr marL="0" indent="0">
              <a:buNone/>
              <a:defRPr kumimoji="0" lang="ru-RU" sz="1400" b="1" kern="1200" dirty="0" smtClean="0">
                <a:solidFill>
                  <a:schemeClr val="tx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Текст 18"/>
          <p:cNvSpPr>
            <a:spLocks noGrp="1"/>
          </p:cNvSpPr>
          <p:nvPr>
            <p:ph type="body" sz="quarter" idx="14"/>
          </p:nvPr>
        </p:nvSpPr>
        <p:spPr>
          <a:xfrm>
            <a:off x="3772866" y="5367891"/>
            <a:ext cx="1484312" cy="334962"/>
          </a:xfrm>
        </p:spPr>
        <p:txBody>
          <a:bodyPr/>
          <a:lstStyle>
            <a:lvl1pPr marL="0" indent="0">
              <a:buNone/>
              <a:defRPr kumimoji="0" lang="ru-RU" sz="1400" b="1" kern="1200" dirty="0" smtClean="0">
                <a:solidFill>
                  <a:schemeClr val="tx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15"/>
          </p:nvPr>
        </p:nvSpPr>
        <p:spPr>
          <a:xfrm>
            <a:off x="6563691" y="5367891"/>
            <a:ext cx="1484312" cy="334962"/>
          </a:xfrm>
        </p:spPr>
        <p:txBody>
          <a:bodyPr/>
          <a:lstStyle>
            <a:lvl1pPr marL="0" indent="0">
              <a:buNone/>
              <a:defRPr kumimoji="0" lang="ru-RU" sz="1400" b="1" kern="1200" dirty="0" smtClean="0">
                <a:solidFill>
                  <a:schemeClr val="tx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Текст 16"/>
          <p:cNvSpPr>
            <a:spLocks noGrp="1"/>
          </p:cNvSpPr>
          <p:nvPr>
            <p:ph type="body" sz="quarter" idx="16"/>
          </p:nvPr>
        </p:nvSpPr>
        <p:spPr>
          <a:xfrm>
            <a:off x="538957" y="3688524"/>
            <a:ext cx="8048452" cy="668337"/>
          </a:xfrm>
        </p:spPr>
        <p:txBody>
          <a:bodyPr/>
          <a:lstStyle>
            <a:lvl1pPr marL="0" indent="0">
              <a:buNone/>
              <a:defRPr lang="ru-RU" sz="1800" kern="1200" spc="-15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kumimoji="0" lang="ru-RU" sz="1800" kern="1200" dirty="0" smtClean="0">
                <a:solidFill>
                  <a:schemeClr val="bg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2pPr>
            <a:lvl3pPr>
              <a:defRPr kumimoji="0" lang="ru-RU" sz="1800" kern="1200" dirty="0" smtClean="0">
                <a:solidFill>
                  <a:schemeClr val="bg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3pPr>
            <a:lvl4pPr>
              <a:defRPr kumimoji="0" lang="ru-RU" sz="1800" kern="1200" dirty="0" smtClean="0">
                <a:solidFill>
                  <a:schemeClr val="bg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4pPr>
            <a:lvl5pPr>
              <a:defRPr kumimoji="0" lang="ru-RU" sz="1800" kern="1200" dirty="0">
                <a:solidFill>
                  <a:schemeClr val="bg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26684288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8"/>
          <p:cNvSpPr>
            <a:spLocks noChangeArrowheads="1"/>
          </p:cNvSpPr>
          <p:nvPr/>
        </p:nvSpPr>
        <p:spPr bwMode="auto">
          <a:xfrm>
            <a:off x="457200" y="2386013"/>
            <a:ext cx="2655888" cy="3101975"/>
          </a:xfrm>
          <a:prstGeom prst="rect">
            <a:avLst/>
          </a:prstGeom>
          <a:solidFill>
            <a:srgbClr val="FAB4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pPr algn="ctr"/>
            <a:endParaRPr lang="ru-RU" altLang="ru-RU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7" name="Прямоугольник 9"/>
          <p:cNvSpPr>
            <a:spLocks noChangeArrowheads="1"/>
          </p:cNvSpPr>
          <p:nvPr/>
        </p:nvSpPr>
        <p:spPr bwMode="auto">
          <a:xfrm>
            <a:off x="3184525" y="2386013"/>
            <a:ext cx="2655888" cy="3101975"/>
          </a:xfrm>
          <a:prstGeom prst="rect">
            <a:avLst/>
          </a:prstGeom>
          <a:solidFill>
            <a:srgbClr val="FFD4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pPr algn="ctr"/>
            <a:endParaRPr lang="ru-RU" altLang="ru-RU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8" name="Прямоугольник 10"/>
          <p:cNvSpPr>
            <a:spLocks noChangeArrowheads="1"/>
          </p:cNvSpPr>
          <p:nvPr/>
        </p:nvSpPr>
        <p:spPr bwMode="auto">
          <a:xfrm>
            <a:off x="6043613" y="2386013"/>
            <a:ext cx="2654300" cy="3101975"/>
          </a:xfrm>
          <a:prstGeom prst="rect">
            <a:avLst/>
          </a:prstGeom>
          <a:solidFill>
            <a:srgbClr val="D0D1D3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pPr algn="ctr"/>
            <a:endParaRPr lang="ru-RU" altLang="ru-RU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16" name="Текст 18"/>
          <p:cNvSpPr>
            <a:spLocks noGrp="1"/>
          </p:cNvSpPr>
          <p:nvPr>
            <p:ph type="body" sz="quarter" idx="13"/>
          </p:nvPr>
        </p:nvSpPr>
        <p:spPr>
          <a:xfrm>
            <a:off x="1042988" y="3351015"/>
            <a:ext cx="1484312" cy="334962"/>
          </a:xfrm>
        </p:spPr>
        <p:txBody>
          <a:bodyPr/>
          <a:lstStyle>
            <a:lvl1pPr marL="0" indent="0">
              <a:buNone/>
              <a:defRPr kumimoji="0" lang="ru-RU" sz="1400" b="1" kern="1200" dirty="0" smtClean="0">
                <a:solidFill>
                  <a:schemeClr val="tx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Текст 18"/>
          <p:cNvSpPr>
            <a:spLocks noGrp="1"/>
          </p:cNvSpPr>
          <p:nvPr>
            <p:ph type="body" sz="quarter" idx="14"/>
          </p:nvPr>
        </p:nvSpPr>
        <p:spPr>
          <a:xfrm>
            <a:off x="3770313" y="3351015"/>
            <a:ext cx="1484312" cy="334962"/>
          </a:xfrm>
        </p:spPr>
        <p:txBody>
          <a:bodyPr/>
          <a:lstStyle>
            <a:lvl1pPr marL="0" indent="0">
              <a:buNone/>
              <a:defRPr kumimoji="0" lang="ru-RU" sz="1400" b="1" kern="1200" dirty="0" smtClean="0">
                <a:solidFill>
                  <a:schemeClr val="tx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Текст 18"/>
          <p:cNvSpPr>
            <a:spLocks noGrp="1"/>
          </p:cNvSpPr>
          <p:nvPr>
            <p:ph type="body" sz="quarter" idx="15"/>
          </p:nvPr>
        </p:nvSpPr>
        <p:spPr>
          <a:xfrm>
            <a:off x="6628607" y="3344290"/>
            <a:ext cx="1484312" cy="334962"/>
          </a:xfrm>
        </p:spPr>
        <p:txBody>
          <a:bodyPr/>
          <a:lstStyle>
            <a:lvl1pPr marL="0" indent="0">
              <a:buNone/>
              <a:defRPr kumimoji="0" lang="ru-RU" sz="1400" b="1" kern="1200" dirty="0" smtClean="0">
                <a:solidFill>
                  <a:schemeClr val="tx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Номер слайда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37CAC-22C1-4196-8737-B845327473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347810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57200" y="762000"/>
            <a:ext cx="8229600" cy="104775"/>
          </a:xfrm>
          <a:prstGeom prst="rect">
            <a:avLst/>
          </a:prstGeom>
          <a:solidFill>
            <a:srgbClr val="FAB4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all">
                <a:solidFill>
                  <a:srgbClr val="A6A8A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501514"/>
            <a:ext cx="8229600" cy="362464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 dirty="0"/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457200" y="1385457"/>
            <a:ext cx="8229600" cy="561877"/>
          </a:xfrm>
        </p:spPr>
        <p:txBody>
          <a:bodyPr>
            <a:norm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cap="all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B086969-C4C7-4780-B351-CD4CA6E7AF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839580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0397074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page fo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497668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7890" y="2811061"/>
            <a:ext cx="8231743" cy="83099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5492488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51609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Animated Title Slide- Background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9707164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8511" y="1449390"/>
            <a:ext cx="8231744" cy="1188787"/>
          </a:xfrm>
        </p:spPr>
        <p:txBody>
          <a:bodyPr/>
          <a:lstStyle>
            <a:lvl1pPr>
              <a:defRPr>
                <a:latin typeface="Segoe U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2624299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7891" y="2811063"/>
            <a:ext cx="8231743" cy="62324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596806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7891" y="2811063"/>
            <a:ext cx="8231743" cy="6232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60970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7891" y="2811063"/>
            <a:ext cx="8231743" cy="6232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35905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7891" y="2811063"/>
            <a:ext cx="8231743" cy="6232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527872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7891" y="2811063"/>
            <a:ext cx="8231743" cy="6232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2532556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8511" y="1449391"/>
            <a:ext cx="8231744" cy="1188787"/>
          </a:xfrm>
        </p:spPr>
        <p:txBody>
          <a:bodyPr/>
          <a:lstStyle>
            <a:lvl1pPr>
              <a:defRPr>
                <a:gradFill>
                  <a:gsLst>
                    <a:gs pos="86250">
                      <a:srgbClr val="0071BC"/>
                    </a:gs>
                    <a:gs pos="72500">
                      <a:srgbClr val="0071BC"/>
                    </a:gs>
                  </a:gsLst>
                  <a:lin ang="5400000" scaled="0"/>
                </a:gradFill>
                <a:latin typeface="Segoe U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189893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_Dark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8511" y="1449391"/>
            <a:ext cx="8231744" cy="1188787"/>
          </a:xfrm>
        </p:spPr>
        <p:txBody>
          <a:bodyPr/>
          <a:lstStyle>
            <a:lvl1pPr>
              <a:defRPr>
                <a:gradFill>
                  <a:gsLst>
                    <a:gs pos="14583">
                      <a:srgbClr val="0000A6"/>
                    </a:gs>
                    <a:gs pos="30417">
                      <a:srgbClr val="0000A6"/>
                    </a:gs>
                  </a:gsLst>
                  <a:lin ang="5400000" scaled="0"/>
                </a:gradFill>
                <a:latin typeface="Segoe U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259894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_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8511" y="1449391"/>
            <a:ext cx="8231744" cy="1188787"/>
          </a:xfrm>
        </p:spPr>
        <p:txBody>
          <a:bodyPr/>
          <a:lstStyle>
            <a:lvl1pPr>
              <a:defRPr>
                <a:gradFill>
                  <a:gsLst>
                    <a:gs pos="87083">
                      <a:schemeClr val="accent6"/>
                    </a:gs>
                    <a:gs pos="72500">
                      <a:schemeClr val="accent6"/>
                    </a:gs>
                  </a:gsLst>
                  <a:lin ang="5400000" scaled="0"/>
                </a:gradFill>
                <a:latin typeface="Segoe U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1803274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and Content_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58512" y="1446216"/>
            <a:ext cx="8362747" cy="1188787"/>
          </a:xfrm>
        </p:spPr>
        <p:txBody>
          <a:bodyPr/>
          <a:lstStyle>
            <a:lvl1pPr>
              <a:defRPr>
                <a:gradFill>
                  <a:gsLst>
                    <a:gs pos="100000">
                      <a:srgbClr val="FF0000"/>
                    </a:gs>
                    <a:gs pos="0">
                      <a:srgbClr val="FF0000"/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821113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and Content_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8511" y="1449391"/>
            <a:ext cx="8231744" cy="1188787"/>
          </a:xfrm>
        </p:spPr>
        <p:txBody>
          <a:bodyPr/>
          <a:lstStyle>
            <a:lvl1pPr>
              <a:defRPr>
                <a:gradFill>
                  <a:gsLst>
                    <a:gs pos="10000">
                      <a:srgbClr val="FF8A00"/>
                    </a:gs>
                    <a:gs pos="29583">
                      <a:srgbClr val="FF8A00"/>
                    </a:gs>
                  </a:gsLst>
                  <a:lin ang="5400000" scaled="0"/>
                </a:gradFill>
                <a:latin typeface="Segoe U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084136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and Content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8511" y="1449391"/>
            <a:ext cx="8231744" cy="1188787"/>
          </a:xfrm>
        </p:spPr>
        <p:txBody>
          <a:bodyPr/>
          <a:lstStyle>
            <a:lvl1pPr>
              <a:defRPr>
                <a:gradFill>
                  <a:gsLst>
                    <a:gs pos="94583">
                      <a:srgbClr val="00A600"/>
                    </a:gs>
                    <a:gs pos="87083">
                      <a:srgbClr val="00A600"/>
                    </a:gs>
                  </a:gsLst>
                  <a:lin ang="5400000" scaled="0"/>
                </a:gradFill>
                <a:latin typeface="Segoe U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4352238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and Content_Light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8511" y="1449391"/>
            <a:ext cx="8231744" cy="1188787"/>
          </a:xfrm>
        </p:spPr>
        <p:txBody>
          <a:bodyPr/>
          <a:lstStyle>
            <a:lvl1pPr>
              <a:defRPr>
                <a:gradFill>
                  <a:gsLst>
                    <a:gs pos="32083">
                      <a:srgbClr val="8CC600"/>
                    </a:gs>
                    <a:gs pos="53000">
                      <a:srgbClr val="8CC600"/>
                    </a:gs>
                  </a:gsLst>
                  <a:lin ang="5400000" scaled="0"/>
                </a:gradFill>
                <a:latin typeface="Segoe U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35272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and Content_Light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8511" y="1449391"/>
            <a:ext cx="8231744" cy="1188787"/>
          </a:xfrm>
        </p:spPr>
        <p:txBody>
          <a:bodyPr/>
          <a:lstStyle>
            <a:lvl1pPr>
              <a:defRPr>
                <a:gradFill>
                  <a:gsLst>
                    <a:gs pos="5417">
                      <a:srgbClr val="00AEEF"/>
                    </a:gs>
                    <a:gs pos="32083">
                      <a:srgbClr val="00AEEF"/>
                    </a:gs>
                  </a:gsLst>
                  <a:lin ang="5400000" scaled="0"/>
                </a:gradFill>
                <a:latin typeface="Segoe U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374875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56129" y="2060848"/>
            <a:ext cx="8231744" cy="1449628"/>
          </a:xfrm>
        </p:spPr>
        <p:txBody>
          <a:bodyPr/>
          <a:lstStyle>
            <a:lvl1pPr>
              <a:defRPr sz="2400">
                <a:latin typeface="Segoe UI" pitchFamily="34" charset="0"/>
              </a:defRPr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331138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8512" y="1449390"/>
            <a:ext cx="4049179" cy="1306512"/>
          </a:xfrm>
          <a:prstGeom prst="rect">
            <a:avLst/>
          </a:prstGeom>
        </p:spPr>
        <p:txBody>
          <a:bodyPr/>
          <a:lstStyle>
            <a:lvl1pPr marL="171450" indent="-171450">
              <a:lnSpc>
                <a:spcPct val="90000"/>
              </a:lnSpc>
              <a:defRPr sz="2100">
                <a:latin typeface="Segoe UI" pitchFamily="34" charset="0"/>
              </a:defRPr>
            </a:lvl1pPr>
            <a:lvl2pPr marL="342900" indent="-171450">
              <a:lnSpc>
                <a:spcPct val="90000"/>
              </a:lnSpc>
              <a:defRPr sz="1800"/>
            </a:lvl2pPr>
            <a:lvl3pPr marL="514350" indent="-171450">
              <a:lnSpc>
                <a:spcPct val="90000"/>
              </a:lnSpc>
              <a:defRPr sz="1500"/>
            </a:lvl3pPr>
            <a:lvl4pPr marL="685800" indent="-171450">
              <a:lnSpc>
                <a:spcPct val="90000"/>
              </a:lnSpc>
              <a:defRPr sz="1350"/>
            </a:lvl4pPr>
            <a:lvl5pPr marL="819150" indent="-133350">
              <a:lnSpc>
                <a:spcPct val="90000"/>
              </a:lnSpc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1267" y="1449390"/>
            <a:ext cx="4050370" cy="1306512"/>
          </a:xfrm>
          <a:prstGeom prst="rect">
            <a:avLst/>
          </a:prstGeom>
        </p:spPr>
        <p:txBody>
          <a:bodyPr/>
          <a:lstStyle>
            <a:lvl1pPr marL="171450" indent="-171450">
              <a:lnSpc>
                <a:spcPct val="90000"/>
              </a:lnSpc>
              <a:defRPr sz="2100">
                <a:latin typeface="Segoe UI" pitchFamily="34" charset="0"/>
              </a:defRPr>
            </a:lvl1pPr>
            <a:lvl2pPr marL="342900" indent="-171450">
              <a:lnSpc>
                <a:spcPct val="90000"/>
              </a:lnSpc>
              <a:defRPr sz="1800"/>
            </a:lvl2pPr>
            <a:lvl3pPr marL="514350" indent="-171450">
              <a:lnSpc>
                <a:spcPct val="90000"/>
              </a:lnSpc>
              <a:defRPr sz="1500"/>
            </a:lvl3pPr>
            <a:lvl4pPr marL="685800" indent="-171450">
              <a:lnSpc>
                <a:spcPct val="90000"/>
              </a:lnSpc>
              <a:defRPr sz="1350"/>
            </a:lvl4pPr>
            <a:lvl5pPr marL="819150" indent="-133350">
              <a:lnSpc>
                <a:spcPct val="90000"/>
              </a:lnSpc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294519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4947676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hat are we doing? How is it going?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6129" y="526577"/>
            <a:ext cx="8324398" cy="623248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algn="l" defTabSz="9143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400" b="1" kern="1200" cap="none" spc="-150" baseline="0">
                <a:ln w="3175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  <a:tileRect/>
                </a:gradFill>
                <a:effectLst/>
                <a:latin typeface="+mj-lt"/>
                <a:ea typeface="+mn-ea"/>
                <a:cs typeface="Arial" charset="0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sz="4500" b="0" spc="-225" dirty="0" smtClean="0">
                <a:gradFill>
                  <a:gsLst>
                    <a:gs pos="80833">
                      <a:srgbClr val="EAB200"/>
                    </a:gs>
                    <a:gs pos="65000">
                      <a:srgbClr val="EAB200"/>
                    </a:gs>
                  </a:gsLst>
                  <a:lin ang="5400000" scaled="0"/>
                </a:gradFill>
              </a:rPr>
              <a:t>What</a:t>
            </a:r>
            <a:r>
              <a:rPr sz="4500" b="0" spc="-225" dirty="0" smtClean="0">
                <a:gradFill flip="none" rotWithShape="1">
                  <a:gsLst>
                    <a:gs pos="2083">
                      <a:srgbClr val="5F5F5F"/>
                    </a:gs>
                    <a:gs pos="7500">
                      <a:srgbClr val="5F5F5F"/>
                    </a:gs>
                  </a:gsLst>
                  <a:lin ang="5400000" scaled="0"/>
                  <a:tileRect/>
                </a:gradFill>
              </a:rPr>
              <a:t> we're doing. </a:t>
            </a:r>
            <a:endParaRPr sz="4500" b="0" spc="-225" dirty="0">
              <a:gradFill flip="none" rotWithShape="1">
                <a:gsLst>
                  <a:gs pos="2083">
                    <a:srgbClr val="5F5F5F"/>
                  </a:gs>
                  <a:gs pos="7500">
                    <a:srgbClr val="5F5F5F"/>
                  </a:gs>
                </a:gsLst>
                <a:lin ang="5400000" scaled="0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207740636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0626667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 background for sections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6130" y="3024190"/>
            <a:ext cx="8231743" cy="623248"/>
          </a:xfrm>
        </p:spPr>
        <p:txBody>
          <a:bodyPr/>
          <a:lstStyle>
            <a:lvl1pPr>
              <a:defRPr lang="en-US" sz="4500" b="0" kern="1200" cap="none" spc="-225" baseline="0" dirty="0">
                <a:ln w="3175">
                  <a:noFill/>
                </a:ln>
                <a:gradFill flip="none" rotWithShape="1">
                  <a:gsLst>
                    <a:gs pos="7500">
                      <a:srgbClr val="FFFFFF"/>
                    </a:gs>
                    <a:gs pos="15417">
                      <a:srgbClr val="FFFFFF"/>
                    </a:gs>
                  </a:gsLst>
                  <a:lin ang="5400000" scaled="0"/>
                  <a:tileRect/>
                </a:gradFill>
                <a:effectLst/>
                <a:latin typeface="Segoe UI Light" pitchFamily="34" charset="0"/>
                <a:ea typeface="+mn-ea"/>
                <a:cs typeface="Arial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634911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 Layout -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>
          <a:xfrm>
            <a:off x="456130" y="422704"/>
            <a:ext cx="8231743" cy="623248"/>
          </a:xfrm>
        </p:spPr>
        <p:txBody>
          <a:bodyPr/>
          <a:lstStyle>
            <a:lvl1pPr>
              <a:defRPr b="0">
                <a:gradFill flip="none" rotWithShape="1">
                  <a:gsLst>
                    <a:gs pos="125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  <a:tileRect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9436" y="1447801"/>
            <a:ext cx="8363938" cy="1188787"/>
          </a:xfrm>
          <a:prstGeom prst="rect">
            <a:avLst/>
          </a:prstGeom>
        </p:spPr>
        <p:txBody>
          <a:bodyPr/>
          <a:lstStyle>
            <a:lvl1pPr marL="217885" indent="-217885">
              <a:buClr>
                <a:srgbClr val="FFFFFF"/>
              </a:buClr>
              <a:buSzPct val="70000"/>
              <a:buFont typeface="Arial" pitchFamily="34" charset="0"/>
              <a:buChar char="•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441722" indent="-213122">
              <a:buClr>
                <a:srgbClr val="FFFFFF"/>
              </a:buClr>
              <a:buSzPct val="70000"/>
              <a:buFont typeface="Arial" pitchFamily="34" charset="0"/>
              <a:buChar char="•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663179" indent="-213122">
              <a:buClr>
                <a:srgbClr val="FFFFFF"/>
              </a:buClr>
              <a:buSzPct val="70000"/>
              <a:buFont typeface="Arial" pitchFamily="34" charset="0"/>
              <a:buChar char="•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860822" indent="-220266">
              <a:buClr>
                <a:srgbClr val="FFFFFF"/>
              </a:buClr>
              <a:buSzPct val="70000"/>
              <a:buFont typeface="Arial" pitchFamily="34" charset="0"/>
              <a:buChar char="•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028700" indent="-167879">
              <a:buClr>
                <a:srgbClr val="FFFFFF"/>
              </a:buClr>
              <a:buSzPct val="70000"/>
              <a:buFont typeface="Arial" pitchFamily="34" charset="0"/>
              <a:buChar char="•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255342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05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8"/>
          <p:cNvSpPr txBox="1">
            <a:spLocks noChangeArrowheads="1"/>
          </p:cNvSpPr>
          <p:nvPr userDrawn="1"/>
        </p:nvSpPr>
        <p:spPr bwMode="auto">
          <a:xfrm>
            <a:off x="0" y="6597650"/>
            <a:ext cx="2987675" cy="2603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endParaRPr lang="en-US" sz="800" dirty="0">
              <a:solidFill>
                <a:srgbClr val="80808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+mn-cs"/>
            </a:endParaRP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7500" y="2046327"/>
            <a:ext cx="5473700" cy="553998"/>
          </a:xfrm>
        </p:spPr>
        <p:txBody>
          <a:bodyPr anchor="b"/>
          <a:lstStyle>
            <a:lvl1pPr algn="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altLang="en-US" smtClean="0"/>
              <a:t>Click to edit Master title style</a:t>
            </a:r>
            <a:endParaRPr lang="ru-RU" altLang="en-US" dirty="0"/>
          </a:p>
        </p:txBody>
      </p:sp>
    </p:spTree>
    <p:extLst>
      <p:ext uri="{BB962C8B-B14F-4D97-AF65-F5344CB8AC3E}">
        <p14:creationId xmlns:p14="http://schemas.microsoft.com/office/powerpoint/2010/main" val="601927946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lank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AutoShape 6"/>
          <p:cNvCxnSpPr>
            <a:cxnSpLocks noChangeShapeType="1"/>
          </p:cNvCxnSpPr>
          <p:nvPr/>
        </p:nvCxnSpPr>
        <p:spPr bwMode="auto">
          <a:xfrm>
            <a:off x="4572000" y="1905000"/>
            <a:ext cx="0" cy="3810000"/>
          </a:xfrm>
          <a:prstGeom prst="straightConnector1">
            <a:avLst/>
          </a:prstGeom>
          <a:noFill/>
          <a:ln w="6350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5F5F5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srgbClr val="5F5F5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087C65D1-8E3A-417B-B416-BEF2D0315930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822526889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55575"/>
            <a:ext cx="7186634" cy="623248"/>
          </a:xfr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1" y="1988840"/>
            <a:ext cx="8229600" cy="1865126"/>
          </a:xfrm>
        </p:spPr>
        <p:txBody>
          <a:bodyPr/>
          <a:lstStyle>
            <a:lvl1pPr marL="346075" indent="-346075">
              <a:defRPr sz="3200"/>
            </a:lvl1pPr>
            <a:lvl2pPr marL="461963" indent="-284163">
              <a:defRPr sz="2400"/>
            </a:lvl2pPr>
            <a:lvl3pPr marL="568325" indent="-228600"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196683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657225"/>
            <a:ext cx="1054100" cy="8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0" y="2886364"/>
            <a:ext cx="9144000" cy="714086"/>
          </a:xfrm>
        </p:spPr>
        <p:txBody>
          <a:bodyPr/>
          <a:lstStyle>
            <a:lvl1pPr algn="ctr">
              <a:defRPr cap="all">
                <a:solidFill>
                  <a:srgbClr val="A6A8A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3477875"/>
            <a:ext cx="9144000" cy="508770"/>
          </a:xfrm>
        </p:spPr>
        <p:txBody>
          <a:bodyPr>
            <a:normAutofit/>
          </a:bodyPr>
          <a:lstStyle>
            <a:lvl1pPr marL="0" indent="0" algn="ctr">
              <a:buNone/>
              <a:defRPr sz="3200" cap="all">
                <a:solidFill>
                  <a:srgbClr val="A6A8AA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3494088" y="6356350"/>
            <a:ext cx="2133600" cy="36512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mtClean="0">
                <a:solidFill>
                  <a:srgbClr val="A6A8AA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788B97D-3899-447F-BDC2-D651DA65455A}" type="datetimeFigureOut">
              <a:rPr lang="en-US"/>
              <a:pPr>
                <a:defRPr/>
              </a:pPr>
              <a:t>4/21/2016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57131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AB428"/>
          </a:solidFill>
          <a:ln w="9525">
            <a:solidFill>
              <a:srgbClr val="FAB222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FFFFFF"/>
              </a:solidFill>
              <a:latin typeface="+mn-lt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070350" y="987425"/>
            <a:ext cx="984250" cy="133350"/>
          </a:xfrm>
          <a:prstGeom prst="rect">
            <a:avLst/>
          </a:prstGeom>
          <a:solidFill>
            <a:srgbClr val="FFD4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0" y="3103228"/>
            <a:ext cx="9143999" cy="588433"/>
          </a:xfrm>
        </p:spPr>
        <p:txBody>
          <a:bodyPr anchor="t"/>
          <a:lstStyle>
            <a:lvl1pPr algn="ctr">
              <a:defRPr sz="3200" b="0" cap="all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231700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Основно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57200" y="762000"/>
            <a:ext cx="8229600" cy="104775"/>
          </a:xfrm>
          <a:prstGeom prst="rect">
            <a:avLst/>
          </a:prstGeom>
          <a:solidFill>
            <a:srgbClr val="FAB4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all">
                <a:solidFill>
                  <a:srgbClr val="A6A8A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85457"/>
            <a:ext cx="8229600" cy="561877"/>
          </a:xfrm>
        </p:spPr>
        <p:txBody>
          <a:bodyPr>
            <a:norm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cap="all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457200" y="2455333"/>
            <a:ext cx="8229600" cy="3663757"/>
          </a:xfrm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30643AD-BE5A-42D2-943F-16F0ADB9DF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52687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CC9307-0E45-41E1-87A6-2668C96832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399045"/>
      </p:ext>
    </p:extLst>
  </p:cSld>
  <p:clrMapOvr>
    <a:masterClrMapping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938463" y="1363663"/>
            <a:ext cx="5748337" cy="2193925"/>
          </a:xfrm>
          <a:prstGeom prst="rect">
            <a:avLst/>
          </a:prstGeom>
          <a:solidFill>
            <a:srgbClr val="FAB4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46088" y="5060950"/>
            <a:ext cx="2654300" cy="890588"/>
          </a:xfrm>
          <a:prstGeom prst="rect">
            <a:avLst/>
          </a:prstGeom>
          <a:solidFill>
            <a:srgbClr val="FAB4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240088" y="5060950"/>
            <a:ext cx="2655887" cy="890588"/>
          </a:xfrm>
          <a:prstGeom prst="rect">
            <a:avLst/>
          </a:prstGeom>
          <a:solidFill>
            <a:srgbClr val="FFD4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030913" y="5060950"/>
            <a:ext cx="2655887" cy="890588"/>
          </a:xfrm>
          <a:prstGeom prst="rect">
            <a:avLst/>
          </a:prstGeom>
          <a:solidFill>
            <a:srgbClr val="D0D1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46088" y="3557588"/>
            <a:ext cx="8240712" cy="1371600"/>
          </a:xfrm>
          <a:prstGeom prst="rect">
            <a:avLst/>
          </a:prstGeom>
          <a:solidFill>
            <a:srgbClr val="FAB4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457200" y="1363663"/>
            <a:ext cx="2481263" cy="2193925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ru-RU" noProof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 dirty="0"/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1"/>
          </p:nvPr>
        </p:nvSpPr>
        <p:spPr>
          <a:xfrm>
            <a:off x="3020219" y="1498601"/>
            <a:ext cx="5567189" cy="668337"/>
          </a:xfrm>
        </p:spPr>
        <p:txBody>
          <a:bodyPr/>
          <a:lstStyle>
            <a:lvl1pPr marL="0" indent="0">
              <a:buNone/>
              <a:defRPr lang="ru-RU" sz="1800" kern="1200" spc="-15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kumimoji="0" lang="ru-RU" sz="1800" kern="1200" dirty="0" smtClean="0">
                <a:solidFill>
                  <a:schemeClr val="bg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2pPr>
            <a:lvl3pPr>
              <a:defRPr kumimoji="0" lang="ru-RU" sz="1800" kern="1200" dirty="0" smtClean="0">
                <a:solidFill>
                  <a:schemeClr val="bg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3pPr>
            <a:lvl4pPr>
              <a:defRPr kumimoji="0" lang="ru-RU" sz="1800" kern="1200" dirty="0" smtClean="0">
                <a:solidFill>
                  <a:schemeClr val="bg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4pPr>
            <a:lvl5pPr>
              <a:defRPr kumimoji="0" lang="ru-RU" sz="1800" kern="1200" dirty="0">
                <a:solidFill>
                  <a:schemeClr val="bg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Текст 18"/>
          <p:cNvSpPr>
            <a:spLocks noGrp="1"/>
          </p:cNvSpPr>
          <p:nvPr>
            <p:ph type="body" sz="quarter" idx="13"/>
          </p:nvPr>
        </p:nvSpPr>
        <p:spPr>
          <a:xfrm>
            <a:off x="978073" y="5367891"/>
            <a:ext cx="1484312" cy="334962"/>
          </a:xfrm>
        </p:spPr>
        <p:txBody>
          <a:bodyPr/>
          <a:lstStyle>
            <a:lvl1pPr marL="0" indent="0">
              <a:buNone/>
              <a:defRPr kumimoji="0" lang="ru-RU" sz="1400" b="1" kern="1200" dirty="0" smtClean="0">
                <a:solidFill>
                  <a:schemeClr val="tx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Текст 18"/>
          <p:cNvSpPr>
            <a:spLocks noGrp="1"/>
          </p:cNvSpPr>
          <p:nvPr>
            <p:ph type="body" sz="quarter" idx="14"/>
          </p:nvPr>
        </p:nvSpPr>
        <p:spPr>
          <a:xfrm>
            <a:off x="3772866" y="5367891"/>
            <a:ext cx="1484312" cy="334962"/>
          </a:xfrm>
        </p:spPr>
        <p:txBody>
          <a:bodyPr/>
          <a:lstStyle>
            <a:lvl1pPr marL="0" indent="0">
              <a:buNone/>
              <a:defRPr kumimoji="0" lang="ru-RU" sz="1400" b="1" kern="1200" dirty="0" smtClean="0">
                <a:solidFill>
                  <a:schemeClr val="tx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Текст 18"/>
          <p:cNvSpPr>
            <a:spLocks noGrp="1"/>
          </p:cNvSpPr>
          <p:nvPr>
            <p:ph type="body" sz="quarter" idx="15"/>
          </p:nvPr>
        </p:nvSpPr>
        <p:spPr>
          <a:xfrm>
            <a:off x="6563691" y="5367891"/>
            <a:ext cx="1484312" cy="334962"/>
          </a:xfrm>
        </p:spPr>
        <p:txBody>
          <a:bodyPr/>
          <a:lstStyle>
            <a:lvl1pPr marL="0" indent="0">
              <a:buNone/>
              <a:defRPr kumimoji="0" lang="ru-RU" sz="1400" b="1" kern="1200" dirty="0" smtClean="0">
                <a:solidFill>
                  <a:schemeClr val="tx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Текст 16"/>
          <p:cNvSpPr>
            <a:spLocks noGrp="1"/>
          </p:cNvSpPr>
          <p:nvPr>
            <p:ph type="body" sz="quarter" idx="16"/>
          </p:nvPr>
        </p:nvSpPr>
        <p:spPr>
          <a:xfrm>
            <a:off x="538957" y="3688524"/>
            <a:ext cx="8048452" cy="668337"/>
          </a:xfrm>
        </p:spPr>
        <p:txBody>
          <a:bodyPr/>
          <a:lstStyle>
            <a:lvl1pPr marL="0" indent="0">
              <a:buNone/>
              <a:defRPr lang="ru-RU" sz="1800" kern="1200" spc="-15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kumimoji="0" lang="ru-RU" sz="1800" kern="1200" dirty="0" smtClean="0">
                <a:solidFill>
                  <a:schemeClr val="bg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2pPr>
            <a:lvl3pPr>
              <a:defRPr kumimoji="0" lang="ru-RU" sz="1800" kern="1200" dirty="0" smtClean="0">
                <a:solidFill>
                  <a:schemeClr val="bg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3pPr>
            <a:lvl4pPr>
              <a:defRPr kumimoji="0" lang="ru-RU" sz="1800" kern="1200" dirty="0" smtClean="0">
                <a:solidFill>
                  <a:schemeClr val="bg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4pPr>
            <a:lvl5pPr>
              <a:defRPr kumimoji="0" lang="ru-RU" sz="1800" kern="1200" dirty="0">
                <a:solidFill>
                  <a:schemeClr val="bg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47821945"/>
      </p:ext>
    </p:extLst>
  </p:cSld>
  <p:clrMapOvr>
    <a:masterClrMapping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8"/>
          <p:cNvSpPr>
            <a:spLocks noChangeArrowheads="1"/>
          </p:cNvSpPr>
          <p:nvPr/>
        </p:nvSpPr>
        <p:spPr bwMode="auto">
          <a:xfrm>
            <a:off x="457200" y="2386013"/>
            <a:ext cx="2655888" cy="3101975"/>
          </a:xfrm>
          <a:prstGeom prst="rect">
            <a:avLst/>
          </a:prstGeom>
          <a:solidFill>
            <a:srgbClr val="FAB4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pPr algn="ctr"/>
            <a:endParaRPr lang="ru-RU" altLang="ru-RU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7" name="Прямоугольник 9"/>
          <p:cNvSpPr>
            <a:spLocks noChangeArrowheads="1"/>
          </p:cNvSpPr>
          <p:nvPr/>
        </p:nvSpPr>
        <p:spPr bwMode="auto">
          <a:xfrm>
            <a:off x="3184525" y="2386013"/>
            <a:ext cx="2655888" cy="3101975"/>
          </a:xfrm>
          <a:prstGeom prst="rect">
            <a:avLst/>
          </a:prstGeom>
          <a:solidFill>
            <a:srgbClr val="FFD4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pPr algn="ctr"/>
            <a:endParaRPr lang="ru-RU" altLang="ru-RU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8" name="Прямоугольник 10"/>
          <p:cNvSpPr>
            <a:spLocks noChangeArrowheads="1"/>
          </p:cNvSpPr>
          <p:nvPr/>
        </p:nvSpPr>
        <p:spPr bwMode="auto">
          <a:xfrm>
            <a:off x="6043613" y="2386013"/>
            <a:ext cx="2654300" cy="3101975"/>
          </a:xfrm>
          <a:prstGeom prst="rect">
            <a:avLst/>
          </a:prstGeom>
          <a:solidFill>
            <a:srgbClr val="D0D1D3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pPr algn="ctr"/>
            <a:endParaRPr lang="ru-RU" altLang="ru-RU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16" name="Текст 18"/>
          <p:cNvSpPr>
            <a:spLocks noGrp="1"/>
          </p:cNvSpPr>
          <p:nvPr>
            <p:ph type="body" sz="quarter" idx="13"/>
          </p:nvPr>
        </p:nvSpPr>
        <p:spPr>
          <a:xfrm>
            <a:off x="1042988" y="3351015"/>
            <a:ext cx="1484312" cy="334962"/>
          </a:xfrm>
        </p:spPr>
        <p:txBody>
          <a:bodyPr/>
          <a:lstStyle>
            <a:lvl1pPr marL="0" indent="0">
              <a:buNone/>
              <a:defRPr kumimoji="0" lang="ru-RU" sz="1400" b="1" kern="1200" dirty="0" smtClean="0">
                <a:solidFill>
                  <a:schemeClr val="tx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Текст 18"/>
          <p:cNvSpPr>
            <a:spLocks noGrp="1"/>
          </p:cNvSpPr>
          <p:nvPr>
            <p:ph type="body" sz="quarter" idx="14"/>
          </p:nvPr>
        </p:nvSpPr>
        <p:spPr>
          <a:xfrm>
            <a:off x="3770313" y="3351015"/>
            <a:ext cx="1484312" cy="334962"/>
          </a:xfrm>
        </p:spPr>
        <p:txBody>
          <a:bodyPr/>
          <a:lstStyle>
            <a:lvl1pPr marL="0" indent="0">
              <a:buNone/>
              <a:defRPr kumimoji="0" lang="ru-RU" sz="1400" b="1" kern="1200" dirty="0" smtClean="0">
                <a:solidFill>
                  <a:schemeClr val="tx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Текст 18"/>
          <p:cNvSpPr>
            <a:spLocks noGrp="1"/>
          </p:cNvSpPr>
          <p:nvPr>
            <p:ph type="body" sz="quarter" idx="15"/>
          </p:nvPr>
        </p:nvSpPr>
        <p:spPr>
          <a:xfrm>
            <a:off x="6628607" y="3344290"/>
            <a:ext cx="1484312" cy="334962"/>
          </a:xfrm>
        </p:spPr>
        <p:txBody>
          <a:bodyPr/>
          <a:lstStyle>
            <a:lvl1pPr marL="0" indent="0">
              <a:buNone/>
              <a:defRPr kumimoji="0" lang="ru-RU" sz="1400" b="1" kern="1200" dirty="0" smtClean="0">
                <a:solidFill>
                  <a:schemeClr val="tx1"/>
                </a:solidFill>
                <a:latin typeface="Myriad Pro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Номер слайда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31A966-D813-402A-9D66-064E0091FD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225384"/>
      </p:ext>
    </p:extLst>
  </p:cSld>
  <p:clrMapOvr>
    <a:masterClrMapping/>
  </p:clrMapOvr>
  <p:transition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57200" y="762000"/>
            <a:ext cx="8229600" cy="104775"/>
          </a:xfrm>
          <a:prstGeom prst="rect">
            <a:avLst/>
          </a:prstGeom>
          <a:solidFill>
            <a:srgbClr val="FAB4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all">
                <a:solidFill>
                  <a:srgbClr val="A6A8A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501514"/>
            <a:ext cx="8229600" cy="362464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 dirty="0"/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457200" y="1385457"/>
            <a:ext cx="8229600" cy="561877"/>
          </a:xfrm>
        </p:spPr>
        <p:txBody>
          <a:bodyPr>
            <a:normAutofit/>
          </a:bodyPr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cap="all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B51BF37-8486-4BFF-B9AC-471B0416BF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878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1788433"/>
      </p:ext>
    </p:extLst>
  </p:cSld>
  <p:clrMapOvr>
    <a:masterClrMapping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 page fo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1172860"/>
      </p:ext>
    </p:extLst>
  </p:cSld>
  <p:clrMapOvr>
    <a:masterClrMapping/>
  </p:clrMapOvr>
  <p:transition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7890" y="2811061"/>
            <a:ext cx="8231743" cy="83099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177629"/>
      </p:ext>
    </p:extLst>
  </p:cSld>
  <p:clrMapOvr>
    <a:masterClrMapping/>
  </p:clrMapOvr>
  <p:transition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7890" y="2811061"/>
            <a:ext cx="8231743" cy="83099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765627"/>
      </p:ext>
    </p:extLst>
  </p:cSld>
  <p:clrMapOvr>
    <a:masterClrMapping/>
  </p:clrMapOvr>
  <p:transition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7890" y="2811061"/>
            <a:ext cx="8231743" cy="8309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098895"/>
      </p:ext>
    </p:extLst>
  </p:cSld>
  <p:clrMapOvr>
    <a:masterClrMapping/>
  </p:clrMapOvr>
  <p:transition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663570"/>
      </p:ext>
    </p:extLst>
  </p:cSld>
  <p:clrMapOvr>
    <a:masterClrMapping/>
  </p:clrMapOvr>
  <p:transition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Animated Title Slide- Background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4553254"/>
      </p:ext>
    </p:extLst>
  </p:cSld>
  <p:clrMapOvr>
    <a:masterClrMapping/>
  </p:clrMapOvr>
  <p:transition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8511" y="1449390"/>
            <a:ext cx="8231744" cy="1188787"/>
          </a:xfrm>
        </p:spPr>
        <p:txBody>
          <a:bodyPr/>
          <a:lstStyle>
            <a:lvl1pPr>
              <a:defRPr>
                <a:latin typeface="Segoe U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579221"/>
      </p:ext>
    </p:extLst>
  </p:cSld>
  <p:clrMapOvr>
    <a:masterClrMapping/>
  </p:clrMapOvr>
  <p:transition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7891" y="2811063"/>
            <a:ext cx="8231743" cy="62324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792720"/>
      </p:ext>
    </p:extLst>
  </p:cSld>
  <p:clrMapOvr>
    <a:masterClrMapping/>
  </p:clrMapOvr>
  <p:transition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7891" y="2811063"/>
            <a:ext cx="8231743" cy="6232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386699"/>
      </p:ext>
    </p:extLst>
  </p:cSld>
  <p:clrMapOvr>
    <a:masterClrMapping/>
  </p:clrMapOvr>
  <p:transition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7891" y="2811063"/>
            <a:ext cx="8231743" cy="6232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293617"/>
      </p:ext>
    </p:extLst>
  </p:cSld>
  <p:clrMapOvr>
    <a:masterClrMapping/>
  </p:clrMapOvr>
  <p:transition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7891" y="2811063"/>
            <a:ext cx="8231743" cy="6232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712811"/>
      </p:ext>
    </p:extLst>
  </p:cSld>
  <p:clrMapOvr>
    <a:masterClrMapping/>
  </p:clrMapOvr>
  <p:transition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7891" y="2811063"/>
            <a:ext cx="8231743" cy="6232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25656"/>
      </p:ext>
    </p:extLst>
  </p:cSld>
  <p:clrMapOvr>
    <a:masterClrMapping/>
  </p:clrMapOvr>
  <p:transition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8511" y="1449391"/>
            <a:ext cx="8231744" cy="1188787"/>
          </a:xfrm>
        </p:spPr>
        <p:txBody>
          <a:bodyPr/>
          <a:lstStyle>
            <a:lvl1pPr>
              <a:defRPr>
                <a:gradFill>
                  <a:gsLst>
                    <a:gs pos="86250">
                      <a:srgbClr val="0071BC"/>
                    </a:gs>
                    <a:gs pos="72500">
                      <a:srgbClr val="0071BC"/>
                    </a:gs>
                  </a:gsLst>
                  <a:lin ang="5400000" scaled="0"/>
                </a:gradFill>
                <a:latin typeface="Segoe U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994733"/>
      </p:ext>
    </p:extLst>
  </p:cSld>
  <p:clrMapOvr>
    <a:masterClrMapping/>
  </p:clrMapOvr>
  <p:transition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_Dark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8511" y="1449391"/>
            <a:ext cx="8231744" cy="1188787"/>
          </a:xfrm>
        </p:spPr>
        <p:txBody>
          <a:bodyPr/>
          <a:lstStyle>
            <a:lvl1pPr>
              <a:defRPr>
                <a:gradFill>
                  <a:gsLst>
                    <a:gs pos="14583">
                      <a:srgbClr val="0000A6"/>
                    </a:gs>
                    <a:gs pos="30417">
                      <a:srgbClr val="0000A6"/>
                    </a:gs>
                  </a:gsLst>
                  <a:lin ang="5400000" scaled="0"/>
                </a:gradFill>
                <a:latin typeface="Segoe U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233832"/>
      </p:ext>
    </p:extLst>
  </p:cSld>
  <p:clrMapOvr>
    <a:masterClrMapping/>
  </p:clrMapOvr>
  <p:transition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_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8511" y="1449391"/>
            <a:ext cx="8231744" cy="1188787"/>
          </a:xfrm>
        </p:spPr>
        <p:txBody>
          <a:bodyPr/>
          <a:lstStyle>
            <a:lvl1pPr>
              <a:defRPr>
                <a:gradFill>
                  <a:gsLst>
                    <a:gs pos="87083">
                      <a:schemeClr val="accent6"/>
                    </a:gs>
                    <a:gs pos="72500">
                      <a:schemeClr val="accent6"/>
                    </a:gs>
                  </a:gsLst>
                  <a:lin ang="5400000" scaled="0"/>
                </a:gradFill>
                <a:latin typeface="Segoe U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690528"/>
      </p:ext>
    </p:extLst>
  </p:cSld>
  <p:clrMapOvr>
    <a:masterClrMapping/>
  </p:clrMapOvr>
  <p:transition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and Content_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58512" y="1446216"/>
            <a:ext cx="8362747" cy="1188787"/>
          </a:xfrm>
        </p:spPr>
        <p:txBody>
          <a:bodyPr/>
          <a:lstStyle>
            <a:lvl1pPr>
              <a:defRPr>
                <a:gradFill>
                  <a:gsLst>
                    <a:gs pos="100000">
                      <a:srgbClr val="FF0000"/>
                    </a:gs>
                    <a:gs pos="0">
                      <a:srgbClr val="FF0000"/>
                    </a:gs>
                  </a:gsLst>
                  <a:lin ang="5400000" scaled="0"/>
                </a:gra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207891"/>
      </p:ext>
    </p:extLst>
  </p:cSld>
  <p:clrMapOvr>
    <a:masterClrMapping/>
  </p:clrMapOvr>
  <p:transition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and Content_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8511" y="1449391"/>
            <a:ext cx="8231744" cy="1188787"/>
          </a:xfrm>
        </p:spPr>
        <p:txBody>
          <a:bodyPr/>
          <a:lstStyle>
            <a:lvl1pPr>
              <a:defRPr>
                <a:gradFill>
                  <a:gsLst>
                    <a:gs pos="10000">
                      <a:srgbClr val="FF8A00"/>
                    </a:gs>
                    <a:gs pos="29583">
                      <a:srgbClr val="FF8A00"/>
                    </a:gs>
                  </a:gsLst>
                  <a:lin ang="5400000" scaled="0"/>
                </a:gradFill>
                <a:latin typeface="Segoe U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195048"/>
      </p:ext>
    </p:extLst>
  </p:cSld>
  <p:clrMapOvr>
    <a:masterClrMapping/>
  </p:clrMapOvr>
  <p:transition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and Content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8511" y="1449391"/>
            <a:ext cx="8231744" cy="1188787"/>
          </a:xfrm>
        </p:spPr>
        <p:txBody>
          <a:bodyPr/>
          <a:lstStyle>
            <a:lvl1pPr>
              <a:defRPr>
                <a:gradFill>
                  <a:gsLst>
                    <a:gs pos="94583">
                      <a:srgbClr val="00A600"/>
                    </a:gs>
                    <a:gs pos="87083">
                      <a:srgbClr val="00A600"/>
                    </a:gs>
                  </a:gsLst>
                  <a:lin ang="5400000" scaled="0"/>
                </a:gradFill>
                <a:latin typeface="Segoe U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718826"/>
      </p:ext>
    </p:extLst>
  </p:cSld>
  <p:clrMapOvr>
    <a:masterClrMapping/>
  </p:clrMapOvr>
  <p:transition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and Content_Light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8511" y="1449391"/>
            <a:ext cx="8231744" cy="1188787"/>
          </a:xfrm>
        </p:spPr>
        <p:txBody>
          <a:bodyPr/>
          <a:lstStyle>
            <a:lvl1pPr>
              <a:defRPr>
                <a:gradFill>
                  <a:gsLst>
                    <a:gs pos="32083">
                      <a:srgbClr val="8CC600"/>
                    </a:gs>
                    <a:gs pos="53000">
                      <a:srgbClr val="8CC600"/>
                    </a:gs>
                  </a:gsLst>
                  <a:lin ang="5400000" scaled="0"/>
                </a:gradFill>
                <a:latin typeface="Segoe U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853730"/>
      </p:ext>
    </p:extLst>
  </p:cSld>
  <p:clrMapOvr>
    <a:masterClrMapping/>
  </p:clrMapOvr>
  <p:transition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and Content_Light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8511" y="1449391"/>
            <a:ext cx="8231744" cy="1188787"/>
          </a:xfrm>
        </p:spPr>
        <p:txBody>
          <a:bodyPr/>
          <a:lstStyle>
            <a:lvl1pPr>
              <a:defRPr>
                <a:gradFill>
                  <a:gsLst>
                    <a:gs pos="5417">
                      <a:srgbClr val="00AEEF"/>
                    </a:gs>
                    <a:gs pos="32083">
                      <a:srgbClr val="00AEEF"/>
                    </a:gs>
                  </a:gsLst>
                  <a:lin ang="5400000" scaled="0"/>
                </a:gradFill>
                <a:latin typeface="Segoe U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610558"/>
      </p:ext>
    </p:extLst>
  </p:cSld>
  <p:clrMapOvr>
    <a:masterClrMapping/>
  </p:clrMapOvr>
  <p:transition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456129" y="2060848"/>
            <a:ext cx="8231744" cy="1449628"/>
          </a:xfrm>
        </p:spPr>
        <p:txBody>
          <a:bodyPr/>
          <a:lstStyle>
            <a:lvl1pPr>
              <a:defRPr sz="2400">
                <a:latin typeface="Segoe UI" pitchFamily="34" charset="0"/>
              </a:defRPr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033377"/>
      </p:ext>
    </p:extLst>
  </p:cSld>
  <p:clrMapOvr>
    <a:masterClrMapping/>
  </p:clrMapOvr>
  <p:transition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8512" y="1449390"/>
            <a:ext cx="4049179" cy="1306512"/>
          </a:xfrm>
          <a:prstGeom prst="rect">
            <a:avLst/>
          </a:prstGeom>
        </p:spPr>
        <p:txBody>
          <a:bodyPr/>
          <a:lstStyle>
            <a:lvl1pPr marL="171450" indent="-171450">
              <a:lnSpc>
                <a:spcPct val="90000"/>
              </a:lnSpc>
              <a:defRPr sz="2100">
                <a:latin typeface="Segoe UI" pitchFamily="34" charset="0"/>
              </a:defRPr>
            </a:lvl1pPr>
            <a:lvl2pPr marL="342900" indent="-171450">
              <a:lnSpc>
                <a:spcPct val="90000"/>
              </a:lnSpc>
              <a:defRPr sz="1800"/>
            </a:lvl2pPr>
            <a:lvl3pPr marL="514350" indent="-171450">
              <a:lnSpc>
                <a:spcPct val="90000"/>
              </a:lnSpc>
              <a:defRPr sz="1500"/>
            </a:lvl3pPr>
            <a:lvl4pPr marL="685800" indent="-171450">
              <a:lnSpc>
                <a:spcPct val="90000"/>
              </a:lnSpc>
              <a:defRPr sz="1350"/>
            </a:lvl4pPr>
            <a:lvl5pPr marL="819150" indent="-133350">
              <a:lnSpc>
                <a:spcPct val="90000"/>
              </a:lnSpc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1267" y="1449390"/>
            <a:ext cx="4050370" cy="1306512"/>
          </a:xfrm>
          <a:prstGeom prst="rect">
            <a:avLst/>
          </a:prstGeom>
        </p:spPr>
        <p:txBody>
          <a:bodyPr/>
          <a:lstStyle>
            <a:lvl1pPr marL="171450" indent="-171450">
              <a:lnSpc>
                <a:spcPct val="90000"/>
              </a:lnSpc>
              <a:defRPr sz="2100">
                <a:latin typeface="Segoe UI" pitchFamily="34" charset="0"/>
              </a:defRPr>
            </a:lvl1pPr>
            <a:lvl2pPr marL="342900" indent="-171450">
              <a:lnSpc>
                <a:spcPct val="90000"/>
              </a:lnSpc>
              <a:defRPr sz="1800"/>
            </a:lvl2pPr>
            <a:lvl3pPr marL="514350" indent="-171450">
              <a:lnSpc>
                <a:spcPct val="90000"/>
              </a:lnSpc>
              <a:defRPr sz="1500"/>
            </a:lvl3pPr>
            <a:lvl4pPr marL="685800" indent="-171450">
              <a:lnSpc>
                <a:spcPct val="90000"/>
              </a:lnSpc>
              <a:defRPr sz="1350"/>
            </a:lvl4pPr>
            <a:lvl5pPr marL="819150" indent="-133350">
              <a:lnSpc>
                <a:spcPct val="90000"/>
              </a:lnSpc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999366"/>
      </p:ext>
    </p:extLst>
  </p:cSld>
  <p:clrMapOvr>
    <a:masterClrMapping/>
  </p:clrMapOvr>
  <p:transition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3070055"/>
      </p:ext>
    </p:extLst>
  </p:cSld>
  <p:clrMapOvr>
    <a:masterClrMapping/>
  </p:clrMapOvr>
  <p:transition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hat are we doing? How is it going?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6129" y="526577"/>
            <a:ext cx="8324398" cy="623248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algn="l" defTabSz="9143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400" b="1" kern="1200" cap="none" spc="-150" baseline="0">
                <a:ln w="3175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86000">
                      <a:schemeClr val="tx1"/>
                    </a:gs>
                  </a:gsLst>
                  <a:lin ang="5400000" scaled="0"/>
                  <a:tileRect/>
                </a:gradFill>
                <a:effectLst/>
                <a:latin typeface="+mj-lt"/>
                <a:ea typeface="+mn-ea"/>
                <a:cs typeface="Arial" charset="0"/>
              </a:defRPr>
            </a:lvl1pPr>
          </a:lstStyle>
          <a:p>
            <a:pPr>
              <a:defRPr/>
            </a:pPr>
            <a:r>
              <a:rPr sz="4500" b="0" spc="-225" dirty="0" smtClean="0">
                <a:gradFill>
                  <a:gsLst>
                    <a:gs pos="80833">
                      <a:srgbClr val="EAB200"/>
                    </a:gs>
                    <a:gs pos="65000">
                      <a:srgbClr val="EAB200"/>
                    </a:gs>
                  </a:gsLst>
                  <a:lin ang="5400000" scaled="0"/>
                </a:gradFill>
              </a:rPr>
              <a:t>What</a:t>
            </a:r>
            <a:r>
              <a:rPr sz="4500" b="0" spc="-225" dirty="0" smtClean="0">
                <a:gradFill flip="none" rotWithShape="1">
                  <a:gsLst>
                    <a:gs pos="2083">
                      <a:srgbClr val="5F5F5F"/>
                    </a:gs>
                    <a:gs pos="7500">
                      <a:srgbClr val="5F5F5F"/>
                    </a:gs>
                  </a:gsLst>
                  <a:lin ang="5400000" scaled="0"/>
                  <a:tileRect/>
                </a:gradFill>
              </a:rPr>
              <a:t> we're doing. </a:t>
            </a:r>
            <a:endParaRPr sz="4500" b="0" spc="-225" dirty="0">
              <a:gradFill flip="none" rotWithShape="1">
                <a:gsLst>
                  <a:gs pos="2083">
                    <a:srgbClr val="5F5F5F"/>
                  </a:gs>
                  <a:gs pos="7500">
                    <a:srgbClr val="5F5F5F"/>
                  </a:gs>
                </a:gsLst>
                <a:lin ang="5400000" scaled="0"/>
                <a:tileRect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625114177"/>
      </p:ext>
    </p:extLst>
  </p:cSld>
  <p:clrMapOvr>
    <a:masterClrMapping/>
  </p:clrMapOvr>
  <p:transition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5323445"/>
      </p:ext>
    </p:extLst>
  </p:cSld>
  <p:clrMapOvr>
    <a:masterClrMapping/>
  </p:clrMapOvr>
  <p:transition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 background for sections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6130" y="3024190"/>
            <a:ext cx="8231743" cy="623248"/>
          </a:xfrm>
        </p:spPr>
        <p:txBody>
          <a:bodyPr/>
          <a:lstStyle>
            <a:lvl1pPr>
              <a:defRPr lang="en-US" sz="4500" b="0" kern="1200" cap="none" spc="-225" baseline="0" dirty="0">
                <a:ln w="3175">
                  <a:noFill/>
                </a:ln>
                <a:gradFill flip="none" rotWithShape="1">
                  <a:gsLst>
                    <a:gs pos="7500">
                      <a:srgbClr val="FFFFFF"/>
                    </a:gs>
                    <a:gs pos="15417">
                      <a:srgbClr val="FFFFFF"/>
                    </a:gs>
                  </a:gsLst>
                  <a:lin ang="5400000" scaled="0"/>
                  <a:tileRect/>
                </a:gradFill>
                <a:effectLst/>
                <a:latin typeface="Segoe UI Light" pitchFamily="34" charset="0"/>
                <a:ea typeface="+mn-ea"/>
                <a:cs typeface="Arial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486136"/>
      </p:ext>
    </p:extLst>
  </p:cSld>
  <p:clrMapOvr>
    <a:masterClrMapping/>
  </p:clrMapOvr>
  <p:transition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ck Layout -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>
          <a:xfrm>
            <a:off x="456130" y="422704"/>
            <a:ext cx="8231743" cy="623248"/>
          </a:xfrm>
        </p:spPr>
        <p:txBody>
          <a:bodyPr/>
          <a:lstStyle>
            <a:lvl1pPr>
              <a:defRPr b="0">
                <a:gradFill flip="none" rotWithShape="1">
                  <a:gsLst>
                    <a:gs pos="125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  <a:tileRect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9436" y="1447801"/>
            <a:ext cx="8363938" cy="1188787"/>
          </a:xfrm>
          <a:prstGeom prst="rect">
            <a:avLst/>
          </a:prstGeom>
        </p:spPr>
        <p:txBody>
          <a:bodyPr/>
          <a:lstStyle>
            <a:lvl1pPr marL="217885" indent="-217885">
              <a:buClr>
                <a:srgbClr val="FFFFFF"/>
              </a:buClr>
              <a:buSzPct val="70000"/>
              <a:buFont typeface="Arial" pitchFamily="34" charset="0"/>
              <a:buChar char="•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441722" indent="-213122">
              <a:buClr>
                <a:srgbClr val="FFFFFF"/>
              </a:buClr>
              <a:buSzPct val="70000"/>
              <a:buFont typeface="Arial" pitchFamily="34" charset="0"/>
              <a:buChar char="•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663179" indent="-213122">
              <a:buClr>
                <a:srgbClr val="FFFFFF"/>
              </a:buClr>
              <a:buSzPct val="70000"/>
              <a:buFont typeface="Arial" pitchFamily="34" charset="0"/>
              <a:buChar char="•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860822" indent="-220266">
              <a:buClr>
                <a:srgbClr val="FFFFFF"/>
              </a:buClr>
              <a:buSzPct val="70000"/>
              <a:buFont typeface="Arial" pitchFamily="34" charset="0"/>
              <a:buChar char="•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1028700" indent="-167879">
              <a:buClr>
                <a:srgbClr val="FFFFFF"/>
              </a:buClr>
              <a:buSzPct val="70000"/>
              <a:buFont typeface="Arial" pitchFamily="34" charset="0"/>
              <a:buChar char="•"/>
              <a:defRPr>
                <a:gradFill>
                  <a:gsLst>
                    <a:gs pos="0">
                      <a:srgbClr val="FFFFFF"/>
                    </a:gs>
                    <a:gs pos="86000">
                      <a:srgbClr val="FFFFFF"/>
                    </a:gs>
                  </a:gsLst>
                  <a:lin ang="5400000" scaled="0"/>
                </a:gra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62431"/>
      </p:ext>
    </p:extLst>
  </p:cSld>
  <p:clrMapOvr>
    <a:masterClrMapping/>
  </p:clrMapOvr>
  <p:transition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55575"/>
            <a:ext cx="7186634" cy="623248"/>
          </a:xfrm>
        </p:spPr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1" y="1988840"/>
            <a:ext cx="8229600" cy="1865126"/>
          </a:xfrm>
        </p:spPr>
        <p:txBody>
          <a:bodyPr/>
          <a:lstStyle>
            <a:lvl1pPr marL="346075" indent="-346075">
              <a:defRPr sz="3200"/>
            </a:lvl1pPr>
            <a:lvl2pPr marL="461963" indent="-284163">
              <a:defRPr sz="2400"/>
            </a:lvl2pPr>
            <a:lvl3pPr marL="568325" indent="-228600"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265585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14"/>
          <a:stretch>
            <a:fillRect/>
          </a:stretch>
        </p:blipFill>
        <p:spPr bwMode="auto">
          <a:xfrm>
            <a:off x="0" y="0"/>
            <a:ext cx="91805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8"/>
          <p:cNvSpPr txBox="1">
            <a:spLocks noChangeArrowheads="1"/>
          </p:cNvSpPr>
          <p:nvPr userDrawn="1"/>
        </p:nvSpPr>
        <p:spPr bwMode="auto">
          <a:xfrm>
            <a:off x="0" y="6597650"/>
            <a:ext cx="2987675" cy="2603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/>
          <a:lstStyle/>
          <a:p>
            <a:pPr eaLnBrk="0" hangingPunct="0">
              <a:spcBef>
                <a:spcPct val="50000"/>
              </a:spcBef>
              <a:defRPr/>
            </a:pPr>
            <a:endParaRPr lang="en-US" sz="800" dirty="0">
              <a:solidFill>
                <a:srgbClr val="80808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+mn-cs"/>
            </a:endParaRP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7500" y="2046327"/>
            <a:ext cx="5473700" cy="553998"/>
          </a:xfrm>
        </p:spPr>
        <p:txBody>
          <a:bodyPr anchor="b"/>
          <a:lstStyle>
            <a:lvl1pPr algn="r"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 altLang="en-US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94898973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4095040"/>
            <a:ext cx="7886700" cy="467436"/>
          </a:xfrm>
        </p:spPr>
        <p:txBody>
          <a:bodyPr anchor="b"/>
          <a:lstStyle>
            <a:lvl1pPr>
              <a:defRPr sz="3375" spc="-169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86974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5F5F5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8DED2169-3C62-4D01-A130-9FC62E1DEE96}" type="datetimeFigureOut">
              <a:rPr lang="en-US"/>
              <a:pPr>
                <a:defRPr/>
              </a:pPr>
              <a:t>4/21/2016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5F5F5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5F5F5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5D82408-421C-4A11-9672-7D51D3B2D3AE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846067652"/>
      </p:ext>
    </p:extLst>
  </p:cSld>
  <p:clrMapOvr>
    <a:masterClrMapping/>
  </p:clrMapOvr>
  <p:transition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blank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AutoShape 6"/>
          <p:cNvCxnSpPr>
            <a:cxnSpLocks noChangeShapeType="1"/>
          </p:cNvCxnSpPr>
          <p:nvPr/>
        </p:nvCxnSpPr>
        <p:spPr bwMode="auto">
          <a:xfrm>
            <a:off x="4572000" y="1905000"/>
            <a:ext cx="0" cy="3810000"/>
          </a:xfrm>
          <a:prstGeom prst="straightConnector1">
            <a:avLst/>
          </a:prstGeom>
          <a:noFill/>
          <a:ln w="6350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5F5F5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2400" smtClean="0">
                <a:solidFill>
                  <a:srgbClr val="5F5F5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CD60A035-AAA4-4A25-89BC-E09882A18905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929807607"/>
      </p:ext>
    </p:extLst>
  </p:cSld>
  <p:clrMapOvr>
    <a:masterClrMapping/>
  </p:clrMapOvr>
  <p:transition spd="med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AB428"/>
          </a:solidFill>
          <a:ln w="9525">
            <a:solidFill>
              <a:srgbClr val="FAB222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FFFFFF"/>
              </a:solidFill>
              <a:latin typeface="Myriad Pro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070350" y="987425"/>
            <a:ext cx="984250" cy="133350"/>
          </a:xfrm>
          <a:prstGeom prst="rect">
            <a:avLst/>
          </a:prstGeom>
          <a:solidFill>
            <a:srgbClr val="FFD4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0" y="3103228"/>
            <a:ext cx="9143999" cy="588433"/>
          </a:xfrm>
        </p:spPr>
        <p:txBody>
          <a:bodyPr/>
          <a:lstStyle>
            <a:lvl1pPr algn="ctr">
              <a:defRPr sz="3200" b="0" cap="all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634052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7891" y="2811063"/>
            <a:ext cx="8231743" cy="623248"/>
          </a:xfrm>
        </p:spPr>
        <p:txBody>
          <a:bodyPr/>
          <a:lstStyle>
            <a:lvl1pPr>
              <a:defRPr lang="en-US" sz="4500" b="0" kern="1200" cap="none" spc="-225" baseline="0" dirty="0">
                <a:ln w="3175">
                  <a:noFill/>
                </a:ln>
                <a:gradFill flip="none" rotWithShape="1">
                  <a:gsLst>
                    <a:gs pos="69167">
                      <a:schemeClr val="tx2"/>
                    </a:gs>
                    <a:gs pos="49000">
                      <a:schemeClr val="tx2"/>
                    </a:gs>
                  </a:gsLst>
                  <a:lin ang="5400000" scaled="0"/>
                  <a:tileRect/>
                </a:gradFill>
                <a:effectLst/>
                <a:latin typeface="Segoe UI Light" pitchFamily="34" charset="0"/>
                <a:ea typeface="+mn-ea"/>
                <a:cs typeface="Arial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1972596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18" Type="http://schemas.openxmlformats.org/officeDocument/2006/relationships/slideLayout" Target="../slideLayouts/slideLayout43.xml"/><Relationship Id="rId26" Type="http://schemas.openxmlformats.org/officeDocument/2006/relationships/theme" Target="../theme/theme3.xml"/><Relationship Id="rId3" Type="http://schemas.openxmlformats.org/officeDocument/2006/relationships/slideLayout" Target="../slideLayouts/slideLayout28.xml"/><Relationship Id="rId21" Type="http://schemas.openxmlformats.org/officeDocument/2006/relationships/slideLayout" Target="../slideLayouts/slideLayout46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42.xml"/><Relationship Id="rId25" Type="http://schemas.openxmlformats.org/officeDocument/2006/relationships/slideLayout" Target="../slideLayouts/slideLayout50.xml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20" Type="http://schemas.openxmlformats.org/officeDocument/2006/relationships/slideLayout" Target="../slideLayouts/slideLayout45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24" Type="http://schemas.openxmlformats.org/officeDocument/2006/relationships/slideLayout" Target="../slideLayouts/slideLayout49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23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35.xml"/><Relationship Id="rId19" Type="http://schemas.openxmlformats.org/officeDocument/2006/relationships/slideLayout" Target="../slideLayouts/slideLayout44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Relationship Id="rId22" Type="http://schemas.openxmlformats.org/officeDocument/2006/relationships/slideLayout" Target="../slideLayouts/slideLayout4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6.xml"/><Relationship Id="rId18" Type="http://schemas.openxmlformats.org/officeDocument/2006/relationships/slideLayout" Target="../slideLayouts/slideLayout81.xml"/><Relationship Id="rId26" Type="http://schemas.openxmlformats.org/officeDocument/2006/relationships/slideLayout" Target="../slideLayouts/slideLayout89.xml"/><Relationship Id="rId3" Type="http://schemas.openxmlformats.org/officeDocument/2006/relationships/slideLayout" Target="../slideLayouts/slideLayout66.xml"/><Relationship Id="rId21" Type="http://schemas.openxmlformats.org/officeDocument/2006/relationships/slideLayout" Target="../slideLayouts/slideLayout84.xml"/><Relationship Id="rId7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5.xml"/><Relationship Id="rId17" Type="http://schemas.openxmlformats.org/officeDocument/2006/relationships/slideLayout" Target="../slideLayouts/slideLayout80.xml"/><Relationship Id="rId25" Type="http://schemas.openxmlformats.org/officeDocument/2006/relationships/slideLayout" Target="../slideLayouts/slideLayout88.xml"/><Relationship Id="rId2" Type="http://schemas.openxmlformats.org/officeDocument/2006/relationships/slideLayout" Target="../slideLayouts/slideLayout65.xml"/><Relationship Id="rId16" Type="http://schemas.openxmlformats.org/officeDocument/2006/relationships/slideLayout" Target="../slideLayouts/slideLayout79.xml"/><Relationship Id="rId20" Type="http://schemas.openxmlformats.org/officeDocument/2006/relationships/slideLayout" Target="../slideLayouts/slideLayout83.xml"/><Relationship Id="rId29" Type="http://schemas.openxmlformats.org/officeDocument/2006/relationships/theme" Target="../theme/theme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24" Type="http://schemas.openxmlformats.org/officeDocument/2006/relationships/slideLayout" Target="../slideLayouts/slideLayout87.xml"/><Relationship Id="rId5" Type="http://schemas.openxmlformats.org/officeDocument/2006/relationships/slideLayout" Target="../slideLayouts/slideLayout68.xml"/><Relationship Id="rId15" Type="http://schemas.openxmlformats.org/officeDocument/2006/relationships/slideLayout" Target="../slideLayouts/slideLayout78.xml"/><Relationship Id="rId23" Type="http://schemas.openxmlformats.org/officeDocument/2006/relationships/slideLayout" Target="../slideLayouts/slideLayout86.xml"/><Relationship Id="rId28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73.xml"/><Relationship Id="rId19" Type="http://schemas.openxmlformats.org/officeDocument/2006/relationships/slideLayout" Target="../slideLayouts/slideLayout82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Relationship Id="rId14" Type="http://schemas.openxmlformats.org/officeDocument/2006/relationships/slideLayout" Target="../slideLayouts/slideLayout77.xml"/><Relationship Id="rId22" Type="http://schemas.openxmlformats.org/officeDocument/2006/relationships/slideLayout" Target="../slideLayouts/slideLayout85.xml"/><Relationship Id="rId27" Type="http://schemas.openxmlformats.org/officeDocument/2006/relationships/slideLayout" Target="../slideLayouts/slideLayout9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50825"/>
            <a:ext cx="8229600" cy="43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7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rgbClr val="FAB428"/>
                </a:solidFill>
                <a:latin typeface="Myriad Pro" charset="0"/>
                <a:cs typeface="+mn-cs"/>
              </a:defRPr>
            </a:lvl1pPr>
          </a:lstStyle>
          <a:p>
            <a:pPr>
              <a:defRPr/>
            </a:pPr>
            <a:fld id="{A641DEA2-C9A4-4760-B931-E3E773A704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457200" y="762000"/>
            <a:ext cx="8229600" cy="104775"/>
          </a:xfrm>
          <a:prstGeom prst="rect">
            <a:avLst/>
          </a:prstGeom>
          <a:solidFill>
            <a:srgbClr val="FAB4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>
              <a:solidFill>
                <a:srgbClr val="FFFFFF"/>
              </a:solidFill>
            </a:endParaRPr>
          </a:p>
        </p:txBody>
      </p:sp>
      <p:pic>
        <p:nvPicPr>
          <p:cNvPr id="1030" name="Изображение 6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8" y="6488113"/>
            <a:ext cx="1971675" cy="14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26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  <p:sldLayoutId id="2147483881" r:id="rId12"/>
    <p:sldLayoutId id="2147483882" r:id="rId13"/>
    <p:sldLayoutId id="2147483883" r:id="rId14"/>
  </p:sldLayoutIdLst>
  <p:transition/>
  <p:timing>
    <p:tnLst>
      <p:par>
        <p:cTn id="1" dur="indefinite" restart="never" nodeType="tmRoot"/>
      </p:par>
    </p:tnLst>
  </p:timing>
  <p:txStyles>
    <p:titleStyle>
      <a:lvl1pPr algn="l" defTabSz="457200" rtl="0" fontAlgn="base">
        <a:spcBef>
          <a:spcPct val="0"/>
        </a:spcBef>
        <a:spcAft>
          <a:spcPct val="0"/>
        </a:spcAft>
        <a:defRPr lang="ru-RU" altLang="ru-RU" sz="3200" b="1" kern="1200">
          <a:solidFill>
            <a:srgbClr val="A6A8AA"/>
          </a:solidFill>
          <a:latin typeface="Myriad Pro" charset="0"/>
          <a:ea typeface="Arial" panose="020B0604020202020204" pitchFamily="34" charset="0"/>
          <a:cs typeface="Arial" charset="0"/>
        </a:defRPr>
      </a:lvl1pPr>
      <a:lvl2pPr algn="l" defTabSz="457200" rtl="0" fontAlgn="base">
        <a:spcBef>
          <a:spcPct val="0"/>
        </a:spcBef>
        <a:spcAft>
          <a:spcPct val="0"/>
        </a:spcAft>
        <a:defRPr sz="3200" b="1">
          <a:solidFill>
            <a:srgbClr val="A6A8AA"/>
          </a:solidFill>
          <a:latin typeface="Myriad Pro" charset="0"/>
          <a:ea typeface="Arial" charset="0"/>
          <a:cs typeface="Arial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200" b="1">
          <a:solidFill>
            <a:srgbClr val="A6A8AA"/>
          </a:solidFill>
          <a:latin typeface="Myriad Pro" charset="0"/>
          <a:ea typeface="Arial" charset="0"/>
          <a:cs typeface="Arial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200" b="1">
          <a:solidFill>
            <a:srgbClr val="A6A8AA"/>
          </a:solidFill>
          <a:latin typeface="Myriad Pro" charset="0"/>
          <a:ea typeface="Arial" charset="0"/>
          <a:cs typeface="Arial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200" b="1">
          <a:solidFill>
            <a:srgbClr val="A6A8AA"/>
          </a:solidFill>
          <a:latin typeface="Myriad Pro" charset="0"/>
          <a:ea typeface="Arial" charset="0"/>
          <a:cs typeface="Arial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Myriad Pro" charset="0"/>
          <a:ea typeface="Arial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Myriad Pro" charset="0"/>
          <a:ea typeface="Arial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Myriad Pro" charset="0"/>
          <a:ea typeface="Arial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Myriad Pro" charset="0"/>
          <a:ea typeface="Arial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kumimoji="1" sz="2800" kern="1200">
          <a:solidFill>
            <a:srgbClr val="262626"/>
          </a:solidFill>
          <a:latin typeface="Myriad Pro"/>
          <a:ea typeface="Arial" charset="0"/>
          <a:cs typeface="Arial" charset="0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-"/>
        <a:defRPr kumimoji="1" sz="2400" kern="1200">
          <a:solidFill>
            <a:srgbClr val="262626"/>
          </a:solidFill>
          <a:latin typeface="Myriad Pro"/>
          <a:ea typeface="Arial" charset="0"/>
          <a:cs typeface="Arial" charset="0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kumimoji="1" sz="2000" kern="1200">
          <a:solidFill>
            <a:srgbClr val="262626"/>
          </a:solidFill>
          <a:latin typeface="Myriad Pro"/>
          <a:ea typeface="Arial" charset="0"/>
          <a:cs typeface="Arial" charset="0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kumimoji="1" kern="1200">
          <a:solidFill>
            <a:srgbClr val="262626"/>
          </a:solidFill>
          <a:latin typeface="Myriad Pro"/>
          <a:ea typeface="Arial" charset="0"/>
          <a:cs typeface="Arial" charset="0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kumimoji="1" sz="1400" kern="1200">
          <a:solidFill>
            <a:srgbClr val="262626"/>
          </a:solidFill>
          <a:latin typeface="Myriad Pro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50825"/>
            <a:ext cx="8229600" cy="43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7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rgbClr val="FAB428"/>
                </a:solidFill>
                <a:latin typeface="Myriad Pro" charset="0"/>
                <a:cs typeface="+mn-cs"/>
              </a:defRPr>
            </a:lvl1pPr>
          </a:lstStyle>
          <a:p>
            <a:pPr>
              <a:defRPr/>
            </a:pPr>
            <a:fld id="{8297D5E1-F9F3-4192-8FB8-32489EAC65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457200" y="762000"/>
            <a:ext cx="8229600" cy="104775"/>
          </a:xfrm>
          <a:prstGeom prst="rect">
            <a:avLst/>
          </a:prstGeom>
          <a:solidFill>
            <a:srgbClr val="FAB4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pic>
        <p:nvPicPr>
          <p:cNvPr id="2054" name="Изображение 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8" y="6488113"/>
            <a:ext cx="1971675" cy="14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  <p:sldLayoutId id="2147483885" r:id="rId2"/>
    <p:sldLayoutId id="2147483886" r:id="rId3"/>
    <p:sldLayoutId id="2147483827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ransition/>
  <p:timing>
    <p:tnLst>
      <p:par>
        <p:cTn id="1" dur="indefinite" restart="never" nodeType="tmRoot"/>
      </p:par>
    </p:tnLst>
  </p:timing>
  <p:txStyles>
    <p:titleStyle>
      <a:lvl1pPr algn="l" defTabSz="457200" rtl="0" fontAlgn="base">
        <a:spcBef>
          <a:spcPct val="0"/>
        </a:spcBef>
        <a:spcAft>
          <a:spcPct val="0"/>
        </a:spcAft>
        <a:defRPr lang="ru-RU" altLang="ru-RU" sz="3200" b="1" kern="1200">
          <a:solidFill>
            <a:srgbClr val="A6A8AA"/>
          </a:solidFill>
          <a:latin typeface="Myriad Pro" charset="0"/>
          <a:ea typeface="Arial" panose="020B0604020202020204" pitchFamily="34" charset="0"/>
          <a:cs typeface="Arial" charset="0"/>
        </a:defRPr>
      </a:lvl1pPr>
      <a:lvl2pPr algn="l" defTabSz="457200" rtl="0" fontAlgn="base">
        <a:spcBef>
          <a:spcPct val="0"/>
        </a:spcBef>
        <a:spcAft>
          <a:spcPct val="0"/>
        </a:spcAft>
        <a:defRPr sz="3200" b="1">
          <a:solidFill>
            <a:srgbClr val="A6A8AA"/>
          </a:solidFill>
          <a:latin typeface="Myriad Pro" charset="0"/>
          <a:ea typeface="Arial" charset="0"/>
          <a:cs typeface="Arial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200" b="1">
          <a:solidFill>
            <a:srgbClr val="A6A8AA"/>
          </a:solidFill>
          <a:latin typeface="Myriad Pro" charset="0"/>
          <a:ea typeface="Arial" charset="0"/>
          <a:cs typeface="Arial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200" b="1">
          <a:solidFill>
            <a:srgbClr val="A6A8AA"/>
          </a:solidFill>
          <a:latin typeface="Myriad Pro" charset="0"/>
          <a:ea typeface="Arial" charset="0"/>
          <a:cs typeface="Arial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200" b="1">
          <a:solidFill>
            <a:srgbClr val="A6A8AA"/>
          </a:solidFill>
          <a:latin typeface="Myriad Pro" charset="0"/>
          <a:ea typeface="Arial" charset="0"/>
          <a:cs typeface="Arial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Myriad Pro" charset="0"/>
          <a:ea typeface="Arial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Myriad Pro" charset="0"/>
          <a:ea typeface="Arial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Myriad Pro" charset="0"/>
          <a:ea typeface="Arial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Myriad Pro" charset="0"/>
          <a:ea typeface="Arial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kumimoji="1" sz="2800" kern="1200">
          <a:solidFill>
            <a:srgbClr val="262626"/>
          </a:solidFill>
          <a:latin typeface="Myriad Pro"/>
          <a:ea typeface="Arial" charset="0"/>
          <a:cs typeface="Arial" charset="0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-"/>
        <a:defRPr kumimoji="1" sz="2400" kern="1200">
          <a:solidFill>
            <a:srgbClr val="262626"/>
          </a:solidFill>
          <a:latin typeface="Myriad Pro"/>
          <a:ea typeface="Arial" charset="0"/>
          <a:cs typeface="Arial" charset="0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kumimoji="1" sz="2000" kern="1200">
          <a:solidFill>
            <a:srgbClr val="262626"/>
          </a:solidFill>
          <a:latin typeface="Myriad Pro"/>
          <a:ea typeface="Arial" charset="0"/>
          <a:cs typeface="Arial" charset="0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kumimoji="1" kern="1200">
          <a:solidFill>
            <a:srgbClr val="262626"/>
          </a:solidFill>
          <a:latin typeface="Myriad Pro"/>
          <a:ea typeface="Arial" charset="0"/>
          <a:cs typeface="Arial" charset="0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kumimoji="1" sz="1400" kern="1200">
          <a:solidFill>
            <a:srgbClr val="262626"/>
          </a:solidFill>
          <a:latin typeface="Myriad Pro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.5&quot; x .5&quot; GRID" hidden="1"/>
          <p:cNvGrpSpPr>
            <a:grpSpLocks/>
          </p:cNvGrpSpPr>
          <p:nvPr/>
        </p:nvGrpSpPr>
        <p:grpSpPr bwMode="auto">
          <a:xfrm>
            <a:off x="-230188" y="-228600"/>
            <a:ext cx="9605963" cy="7315200"/>
            <a:chOff x="-306388" y="-228600"/>
            <a:chExt cx="12803592" cy="7315200"/>
          </a:xfrm>
        </p:grpSpPr>
        <p:grpSp>
          <p:nvGrpSpPr>
            <p:cNvPr id="3077" name=".5&quot; x .5&quot; grid"/>
            <p:cNvGrpSpPr>
              <a:grpSpLocks/>
            </p:cNvGrpSpPr>
            <p:nvPr userDrawn="1"/>
          </p:nvGrpSpPr>
          <p:grpSpPr bwMode="auto">
            <a:xfrm>
              <a:off x="-306388" y="-228600"/>
              <a:ext cx="12801600" cy="7315200"/>
              <a:chOff x="-306388" y="-155448"/>
              <a:chExt cx="12801600" cy="7315200"/>
            </a:xfrm>
          </p:grpSpPr>
          <p:sp>
            <p:nvSpPr>
              <p:cNvPr id="642" name="Rectangle 641"/>
              <p:cNvSpPr/>
              <p:nvPr/>
            </p:nvSpPr>
            <p:spPr bwMode="auto">
              <a:xfrm>
                <a:off x="-306388" y="-155448"/>
                <a:ext cx="457046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43" name="Rectangle 642"/>
              <p:cNvSpPr/>
              <p:nvPr userDrawn="1"/>
            </p:nvSpPr>
            <p:spPr bwMode="auto">
              <a:xfrm>
                <a:off x="150658" y="-155448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44" name="Rectangle 643"/>
              <p:cNvSpPr/>
              <p:nvPr userDrawn="1"/>
            </p:nvSpPr>
            <p:spPr bwMode="auto">
              <a:xfrm>
                <a:off x="607702" y="-155448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45" name="Rectangle 644"/>
              <p:cNvSpPr/>
              <p:nvPr userDrawn="1"/>
            </p:nvSpPr>
            <p:spPr bwMode="auto">
              <a:xfrm>
                <a:off x="1064747" y="-155448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46" name="Rectangle 645"/>
              <p:cNvSpPr/>
              <p:nvPr userDrawn="1"/>
            </p:nvSpPr>
            <p:spPr bwMode="auto">
              <a:xfrm>
                <a:off x="1521791" y="-155448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47" name="Rectangle 646"/>
              <p:cNvSpPr/>
              <p:nvPr userDrawn="1"/>
            </p:nvSpPr>
            <p:spPr bwMode="auto">
              <a:xfrm>
                <a:off x="1978836" y="-155448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48" name="Rectangle 647"/>
              <p:cNvSpPr/>
              <p:nvPr userDrawn="1"/>
            </p:nvSpPr>
            <p:spPr bwMode="auto">
              <a:xfrm>
                <a:off x="2435880" y="-155448"/>
                <a:ext cx="45916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49" name="Rectangle 648"/>
              <p:cNvSpPr/>
              <p:nvPr/>
            </p:nvSpPr>
            <p:spPr bwMode="auto">
              <a:xfrm>
                <a:off x="2895040" y="-155448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50" name="Rectangle 649"/>
              <p:cNvSpPr/>
              <p:nvPr userDrawn="1"/>
            </p:nvSpPr>
            <p:spPr bwMode="auto">
              <a:xfrm>
                <a:off x="3352084" y="-155448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51" name="Rectangle 650"/>
              <p:cNvSpPr/>
              <p:nvPr userDrawn="1"/>
            </p:nvSpPr>
            <p:spPr bwMode="auto">
              <a:xfrm>
                <a:off x="3809129" y="-155448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52" name="Rectangle 651"/>
              <p:cNvSpPr/>
              <p:nvPr userDrawn="1"/>
            </p:nvSpPr>
            <p:spPr bwMode="auto">
              <a:xfrm>
                <a:off x="4266173" y="-155448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53" name="Rectangle 652"/>
              <p:cNvSpPr/>
              <p:nvPr userDrawn="1"/>
            </p:nvSpPr>
            <p:spPr bwMode="auto">
              <a:xfrm>
                <a:off x="4723217" y="-155448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54" name="Rectangle 653"/>
              <p:cNvSpPr/>
              <p:nvPr userDrawn="1"/>
            </p:nvSpPr>
            <p:spPr bwMode="auto">
              <a:xfrm>
                <a:off x="5180262" y="-155448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55" name="Rectangle 654"/>
              <p:cNvSpPr/>
              <p:nvPr userDrawn="1"/>
            </p:nvSpPr>
            <p:spPr bwMode="auto">
              <a:xfrm>
                <a:off x="5637306" y="-155448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56" name="Rectangle 655"/>
              <p:cNvSpPr/>
              <p:nvPr/>
            </p:nvSpPr>
            <p:spPr bwMode="auto">
              <a:xfrm>
                <a:off x="6094351" y="-155448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57" name="Rectangle 656"/>
              <p:cNvSpPr/>
              <p:nvPr userDrawn="1"/>
            </p:nvSpPr>
            <p:spPr bwMode="auto">
              <a:xfrm>
                <a:off x="6551395" y="-155448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58" name="Rectangle 657"/>
              <p:cNvSpPr/>
              <p:nvPr userDrawn="1"/>
            </p:nvSpPr>
            <p:spPr bwMode="auto">
              <a:xfrm>
                <a:off x="7008440" y="-155448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59" name="Rectangle 658"/>
              <p:cNvSpPr/>
              <p:nvPr userDrawn="1"/>
            </p:nvSpPr>
            <p:spPr bwMode="auto">
              <a:xfrm>
                <a:off x="7465484" y="-155448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60" name="Rectangle 659"/>
              <p:cNvSpPr/>
              <p:nvPr userDrawn="1"/>
            </p:nvSpPr>
            <p:spPr bwMode="auto">
              <a:xfrm>
                <a:off x="7922528" y="-155448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61" name="Rectangle 660"/>
              <p:cNvSpPr/>
              <p:nvPr userDrawn="1"/>
            </p:nvSpPr>
            <p:spPr bwMode="auto">
              <a:xfrm>
                <a:off x="8379573" y="-155448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62" name="Rectangle 661"/>
              <p:cNvSpPr/>
              <p:nvPr userDrawn="1"/>
            </p:nvSpPr>
            <p:spPr bwMode="auto">
              <a:xfrm>
                <a:off x="8836617" y="-155448"/>
                <a:ext cx="459161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63" name="Rectangle 662"/>
              <p:cNvSpPr/>
              <p:nvPr/>
            </p:nvSpPr>
            <p:spPr bwMode="auto">
              <a:xfrm>
                <a:off x="9295778" y="-155448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64" name="Rectangle 663"/>
              <p:cNvSpPr/>
              <p:nvPr userDrawn="1"/>
            </p:nvSpPr>
            <p:spPr bwMode="auto">
              <a:xfrm>
                <a:off x="9752823" y="-155448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65" name="Rectangle 664"/>
              <p:cNvSpPr/>
              <p:nvPr userDrawn="1"/>
            </p:nvSpPr>
            <p:spPr bwMode="auto">
              <a:xfrm>
                <a:off x="10209867" y="-155448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66" name="Rectangle 665"/>
              <p:cNvSpPr/>
              <p:nvPr userDrawn="1"/>
            </p:nvSpPr>
            <p:spPr bwMode="auto">
              <a:xfrm>
                <a:off x="10666912" y="-155448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67" name="Rectangle 666"/>
              <p:cNvSpPr/>
              <p:nvPr userDrawn="1"/>
            </p:nvSpPr>
            <p:spPr bwMode="auto">
              <a:xfrm>
                <a:off x="11123956" y="-155448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68" name="Rectangle 667"/>
              <p:cNvSpPr/>
              <p:nvPr userDrawn="1"/>
            </p:nvSpPr>
            <p:spPr bwMode="auto">
              <a:xfrm>
                <a:off x="11581001" y="-155448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69" name="Rectangle 668"/>
              <p:cNvSpPr/>
              <p:nvPr userDrawn="1"/>
            </p:nvSpPr>
            <p:spPr bwMode="auto">
              <a:xfrm>
                <a:off x="12038045" y="-155448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70" name="Rectangle 669"/>
              <p:cNvSpPr/>
              <p:nvPr/>
            </p:nvSpPr>
            <p:spPr bwMode="auto">
              <a:xfrm>
                <a:off x="-306388" y="301752"/>
                <a:ext cx="457046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71" name="Rectangle 670"/>
              <p:cNvSpPr/>
              <p:nvPr userDrawn="1"/>
            </p:nvSpPr>
            <p:spPr bwMode="auto">
              <a:xfrm>
                <a:off x="150658" y="301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72" name="Rectangle 671"/>
              <p:cNvSpPr/>
              <p:nvPr userDrawn="1"/>
            </p:nvSpPr>
            <p:spPr bwMode="auto">
              <a:xfrm>
                <a:off x="607702" y="301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73" name="Rectangle 672"/>
              <p:cNvSpPr/>
              <p:nvPr userDrawn="1"/>
            </p:nvSpPr>
            <p:spPr bwMode="auto">
              <a:xfrm>
                <a:off x="1064747" y="301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74" name="Rectangle 673"/>
              <p:cNvSpPr/>
              <p:nvPr userDrawn="1"/>
            </p:nvSpPr>
            <p:spPr bwMode="auto">
              <a:xfrm>
                <a:off x="1521791" y="301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75" name="Rectangle 674"/>
              <p:cNvSpPr/>
              <p:nvPr userDrawn="1"/>
            </p:nvSpPr>
            <p:spPr bwMode="auto">
              <a:xfrm>
                <a:off x="1978836" y="301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76" name="Rectangle 675"/>
              <p:cNvSpPr/>
              <p:nvPr userDrawn="1"/>
            </p:nvSpPr>
            <p:spPr bwMode="auto">
              <a:xfrm>
                <a:off x="2435880" y="301752"/>
                <a:ext cx="45916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77" name="Rectangle 676"/>
              <p:cNvSpPr/>
              <p:nvPr/>
            </p:nvSpPr>
            <p:spPr bwMode="auto">
              <a:xfrm>
                <a:off x="2895040" y="301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78" name="Rectangle 677"/>
              <p:cNvSpPr/>
              <p:nvPr userDrawn="1"/>
            </p:nvSpPr>
            <p:spPr bwMode="auto">
              <a:xfrm>
                <a:off x="3352084" y="301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79" name="Rectangle 678"/>
              <p:cNvSpPr/>
              <p:nvPr userDrawn="1"/>
            </p:nvSpPr>
            <p:spPr bwMode="auto">
              <a:xfrm>
                <a:off x="3809129" y="301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80" name="Rectangle 679"/>
              <p:cNvSpPr/>
              <p:nvPr userDrawn="1"/>
            </p:nvSpPr>
            <p:spPr bwMode="auto">
              <a:xfrm>
                <a:off x="4266173" y="301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81" name="Rectangle 680"/>
              <p:cNvSpPr/>
              <p:nvPr userDrawn="1"/>
            </p:nvSpPr>
            <p:spPr bwMode="auto">
              <a:xfrm>
                <a:off x="4723217" y="301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82" name="Rectangle 681"/>
              <p:cNvSpPr/>
              <p:nvPr userDrawn="1"/>
            </p:nvSpPr>
            <p:spPr bwMode="auto">
              <a:xfrm>
                <a:off x="5180262" y="301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83" name="Rectangle 682"/>
              <p:cNvSpPr/>
              <p:nvPr userDrawn="1"/>
            </p:nvSpPr>
            <p:spPr bwMode="auto">
              <a:xfrm>
                <a:off x="5637306" y="301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84" name="Rectangle 683"/>
              <p:cNvSpPr/>
              <p:nvPr/>
            </p:nvSpPr>
            <p:spPr bwMode="auto">
              <a:xfrm>
                <a:off x="6094351" y="301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85" name="Rectangle 684"/>
              <p:cNvSpPr/>
              <p:nvPr userDrawn="1"/>
            </p:nvSpPr>
            <p:spPr bwMode="auto">
              <a:xfrm>
                <a:off x="6551395" y="301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86" name="Rectangle 685"/>
              <p:cNvSpPr/>
              <p:nvPr userDrawn="1"/>
            </p:nvSpPr>
            <p:spPr bwMode="auto">
              <a:xfrm>
                <a:off x="7008440" y="301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87" name="Rectangle 686"/>
              <p:cNvSpPr/>
              <p:nvPr userDrawn="1"/>
            </p:nvSpPr>
            <p:spPr bwMode="auto">
              <a:xfrm>
                <a:off x="7465484" y="301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88" name="Rectangle 687"/>
              <p:cNvSpPr/>
              <p:nvPr userDrawn="1"/>
            </p:nvSpPr>
            <p:spPr bwMode="auto">
              <a:xfrm>
                <a:off x="7922528" y="301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89" name="Rectangle 688"/>
              <p:cNvSpPr/>
              <p:nvPr userDrawn="1"/>
            </p:nvSpPr>
            <p:spPr bwMode="auto">
              <a:xfrm>
                <a:off x="8379573" y="301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90" name="Rectangle 689"/>
              <p:cNvSpPr/>
              <p:nvPr userDrawn="1"/>
            </p:nvSpPr>
            <p:spPr bwMode="auto">
              <a:xfrm>
                <a:off x="8836617" y="301752"/>
                <a:ext cx="459161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91" name="Rectangle 690"/>
              <p:cNvSpPr/>
              <p:nvPr/>
            </p:nvSpPr>
            <p:spPr bwMode="auto">
              <a:xfrm>
                <a:off x="9295778" y="301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92" name="Rectangle 691"/>
              <p:cNvSpPr/>
              <p:nvPr userDrawn="1"/>
            </p:nvSpPr>
            <p:spPr bwMode="auto">
              <a:xfrm>
                <a:off x="9752823" y="301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93" name="Rectangle 692"/>
              <p:cNvSpPr/>
              <p:nvPr userDrawn="1"/>
            </p:nvSpPr>
            <p:spPr bwMode="auto">
              <a:xfrm>
                <a:off x="10209867" y="301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94" name="Rectangle 693"/>
              <p:cNvSpPr/>
              <p:nvPr userDrawn="1"/>
            </p:nvSpPr>
            <p:spPr bwMode="auto">
              <a:xfrm>
                <a:off x="10666912" y="301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95" name="Rectangle 694"/>
              <p:cNvSpPr/>
              <p:nvPr userDrawn="1"/>
            </p:nvSpPr>
            <p:spPr bwMode="auto">
              <a:xfrm>
                <a:off x="11123956" y="301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96" name="Rectangle 695"/>
              <p:cNvSpPr/>
              <p:nvPr userDrawn="1"/>
            </p:nvSpPr>
            <p:spPr bwMode="auto">
              <a:xfrm>
                <a:off x="11581001" y="301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97" name="Rectangle 696"/>
              <p:cNvSpPr/>
              <p:nvPr userDrawn="1"/>
            </p:nvSpPr>
            <p:spPr bwMode="auto">
              <a:xfrm>
                <a:off x="12038045" y="301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98" name="Rectangle 697"/>
              <p:cNvSpPr/>
              <p:nvPr/>
            </p:nvSpPr>
            <p:spPr bwMode="auto">
              <a:xfrm>
                <a:off x="-306388" y="758952"/>
                <a:ext cx="457046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99" name="Rectangle 698"/>
              <p:cNvSpPr/>
              <p:nvPr userDrawn="1"/>
            </p:nvSpPr>
            <p:spPr bwMode="auto">
              <a:xfrm>
                <a:off x="150658" y="758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00" name="Rectangle 699"/>
              <p:cNvSpPr/>
              <p:nvPr userDrawn="1"/>
            </p:nvSpPr>
            <p:spPr bwMode="auto">
              <a:xfrm>
                <a:off x="607702" y="758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01" name="Rectangle 700"/>
              <p:cNvSpPr/>
              <p:nvPr userDrawn="1"/>
            </p:nvSpPr>
            <p:spPr bwMode="auto">
              <a:xfrm>
                <a:off x="1064747" y="758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02" name="Rectangle 701"/>
              <p:cNvSpPr/>
              <p:nvPr userDrawn="1"/>
            </p:nvSpPr>
            <p:spPr bwMode="auto">
              <a:xfrm>
                <a:off x="1521791" y="758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03" name="Rectangle 702"/>
              <p:cNvSpPr/>
              <p:nvPr userDrawn="1"/>
            </p:nvSpPr>
            <p:spPr bwMode="auto">
              <a:xfrm>
                <a:off x="1978836" y="758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04" name="Rectangle 703"/>
              <p:cNvSpPr/>
              <p:nvPr userDrawn="1"/>
            </p:nvSpPr>
            <p:spPr bwMode="auto">
              <a:xfrm>
                <a:off x="2435880" y="758952"/>
                <a:ext cx="45916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05" name="Rectangle 704"/>
              <p:cNvSpPr/>
              <p:nvPr/>
            </p:nvSpPr>
            <p:spPr bwMode="auto">
              <a:xfrm>
                <a:off x="2895040" y="758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06" name="Rectangle 705"/>
              <p:cNvSpPr/>
              <p:nvPr userDrawn="1"/>
            </p:nvSpPr>
            <p:spPr bwMode="auto">
              <a:xfrm>
                <a:off x="3352084" y="758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07" name="Rectangle 706"/>
              <p:cNvSpPr/>
              <p:nvPr userDrawn="1"/>
            </p:nvSpPr>
            <p:spPr bwMode="auto">
              <a:xfrm>
                <a:off x="3809129" y="758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08" name="Rectangle 707"/>
              <p:cNvSpPr/>
              <p:nvPr userDrawn="1"/>
            </p:nvSpPr>
            <p:spPr bwMode="auto">
              <a:xfrm>
                <a:off x="4266173" y="758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09" name="Rectangle 708"/>
              <p:cNvSpPr/>
              <p:nvPr userDrawn="1"/>
            </p:nvSpPr>
            <p:spPr bwMode="auto">
              <a:xfrm>
                <a:off x="4723217" y="758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10" name="Rectangle 709"/>
              <p:cNvSpPr/>
              <p:nvPr userDrawn="1"/>
            </p:nvSpPr>
            <p:spPr bwMode="auto">
              <a:xfrm>
                <a:off x="5180262" y="758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11" name="Rectangle 710"/>
              <p:cNvSpPr/>
              <p:nvPr userDrawn="1"/>
            </p:nvSpPr>
            <p:spPr bwMode="auto">
              <a:xfrm>
                <a:off x="5637306" y="758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12" name="Rectangle 711"/>
              <p:cNvSpPr/>
              <p:nvPr/>
            </p:nvSpPr>
            <p:spPr bwMode="auto">
              <a:xfrm>
                <a:off x="6094351" y="758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13" name="Rectangle 712"/>
              <p:cNvSpPr/>
              <p:nvPr userDrawn="1"/>
            </p:nvSpPr>
            <p:spPr bwMode="auto">
              <a:xfrm>
                <a:off x="6551395" y="758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14" name="Rectangle 713"/>
              <p:cNvSpPr/>
              <p:nvPr userDrawn="1"/>
            </p:nvSpPr>
            <p:spPr bwMode="auto">
              <a:xfrm>
                <a:off x="7008440" y="758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15" name="Rectangle 714"/>
              <p:cNvSpPr/>
              <p:nvPr userDrawn="1"/>
            </p:nvSpPr>
            <p:spPr bwMode="auto">
              <a:xfrm>
                <a:off x="7465484" y="758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16" name="Rectangle 715"/>
              <p:cNvSpPr/>
              <p:nvPr userDrawn="1"/>
            </p:nvSpPr>
            <p:spPr bwMode="auto">
              <a:xfrm>
                <a:off x="7922528" y="758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17" name="Rectangle 716"/>
              <p:cNvSpPr/>
              <p:nvPr userDrawn="1"/>
            </p:nvSpPr>
            <p:spPr bwMode="auto">
              <a:xfrm>
                <a:off x="8379573" y="758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18" name="Rectangle 717"/>
              <p:cNvSpPr/>
              <p:nvPr userDrawn="1"/>
            </p:nvSpPr>
            <p:spPr bwMode="auto">
              <a:xfrm>
                <a:off x="8836617" y="758952"/>
                <a:ext cx="459161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19" name="Rectangle 718"/>
              <p:cNvSpPr/>
              <p:nvPr/>
            </p:nvSpPr>
            <p:spPr bwMode="auto">
              <a:xfrm>
                <a:off x="9295778" y="758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20" name="Rectangle 719"/>
              <p:cNvSpPr/>
              <p:nvPr userDrawn="1"/>
            </p:nvSpPr>
            <p:spPr bwMode="auto">
              <a:xfrm>
                <a:off x="9752823" y="758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21" name="Rectangle 720"/>
              <p:cNvSpPr/>
              <p:nvPr userDrawn="1"/>
            </p:nvSpPr>
            <p:spPr bwMode="auto">
              <a:xfrm>
                <a:off x="10209867" y="758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22" name="Rectangle 721"/>
              <p:cNvSpPr/>
              <p:nvPr userDrawn="1"/>
            </p:nvSpPr>
            <p:spPr bwMode="auto">
              <a:xfrm>
                <a:off x="10666912" y="758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23" name="Rectangle 722"/>
              <p:cNvSpPr/>
              <p:nvPr userDrawn="1"/>
            </p:nvSpPr>
            <p:spPr bwMode="auto">
              <a:xfrm>
                <a:off x="11123956" y="758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24" name="Rectangle 723"/>
              <p:cNvSpPr/>
              <p:nvPr userDrawn="1"/>
            </p:nvSpPr>
            <p:spPr bwMode="auto">
              <a:xfrm>
                <a:off x="11581001" y="758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25" name="Rectangle 724"/>
              <p:cNvSpPr/>
              <p:nvPr userDrawn="1"/>
            </p:nvSpPr>
            <p:spPr bwMode="auto">
              <a:xfrm>
                <a:off x="12038045" y="758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26" name="Rectangle 725"/>
              <p:cNvSpPr/>
              <p:nvPr/>
            </p:nvSpPr>
            <p:spPr bwMode="auto">
              <a:xfrm>
                <a:off x="-306388" y="1216152"/>
                <a:ext cx="457046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27" name="Rectangle 726"/>
              <p:cNvSpPr/>
              <p:nvPr userDrawn="1"/>
            </p:nvSpPr>
            <p:spPr bwMode="auto">
              <a:xfrm>
                <a:off x="150658" y="1216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28" name="Rectangle 727"/>
              <p:cNvSpPr/>
              <p:nvPr userDrawn="1"/>
            </p:nvSpPr>
            <p:spPr bwMode="auto">
              <a:xfrm>
                <a:off x="607702" y="1216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29" name="Rectangle 728"/>
              <p:cNvSpPr/>
              <p:nvPr userDrawn="1"/>
            </p:nvSpPr>
            <p:spPr bwMode="auto">
              <a:xfrm>
                <a:off x="1064747" y="1216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30" name="Rectangle 729"/>
              <p:cNvSpPr/>
              <p:nvPr userDrawn="1"/>
            </p:nvSpPr>
            <p:spPr bwMode="auto">
              <a:xfrm>
                <a:off x="1521791" y="1216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31" name="Rectangle 730"/>
              <p:cNvSpPr/>
              <p:nvPr userDrawn="1"/>
            </p:nvSpPr>
            <p:spPr bwMode="auto">
              <a:xfrm>
                <a:off x="1978836" y="1216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32" name="Rectangle 731"/>
              <p:cNvSpPr/>
              <p:nvPr userDrawn="1"/>
            </p:nvSpPr>
            <p:spPr bwMode="auto">
              <a:xfrm>
                <a:off x="2435880" y="1216152"/>
                <a:ext cx="45916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33" name="Rectangle 732"/>
              <p:cNvSpPr/>
              <p:nvPr/>
            </p:nvSpPr>
            <p:spPr bwMode="auto">
              <a:xfrm>
                <a:off x="2895040" y="1216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34" name="Rectangle 733"/>
              <p:cNvSpPr/>
              <p:nvPr userDrawn="1"/>
            </p:nvSpPr>
            <p:spPr bwMode="auto">
              <a:xfrm>
                <a:off x="3352084" y="1216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35" name="Rectangle 734"/>
              <p:cNvSpPr/>
              <p:nvPr userDrawn="1"/>
            </p:nvSpPr>
            <p:spPr bwMode="auto">
              <a:xfrm>
                <a:off x="3809129" y="1216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36" name="Rectangle 735"/>
              <p:cNvSpPr/>
              <p:nvPr userDrawn="1"/>
            </p:nvSpPr>
            <p:spPr bwMode="auto">
              <a:xfrm>
                <a:off x="4266173" y="1216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37" name="Rectangle 736"/>
              <p:cNvSpPr/>
              <p:nvPr userDrawn="1"/>
            </p:nvSpPr>
            <p:spPr bwMode="auto">
              <a:xfrm>
                <a:off x="4723217" y="1216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38" name="Rectangle 737"/>
              <p:cNvSpPr/>
              <p:nvPr userDrawn="1"/>
            </p:nvSpPr>
            <p:spPr bwMode="auto">
              <a:xfrm>
                <a:off x="5180262" y="1216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39" name="Rectangle 738"/>
              <p:cNvSpPr/>
              <p:nvPr userDrawn="1"/>
            </p:nvSpPr>
            <p:spPr bwMode="auto">
              <a:xfrm>
                <a:off x="5637306" y="1216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40" name="Rectangle 739"/>
              <p:cNvSpPr/>
              <p:nvPr/>
            </p:nvSpPr>
            <p:spPr bwMode="auto">
              <a:xfrm>
                <a:off x="6094351" y="1216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41" name="Rectangle 740"/>
              <p:cNvSpPr/>
              <p:nvPr userDrawn="1"/>
            </p:nvSpPr>
            <p:spPr bwMode="auto">
              <a:xfrm>
                <a:off x="6551395" y="1216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42" name="Rectangle 741"/>
              <p:cNvSpPr/>
              <p:nvPr userDrawn="1"/>
            </p:nvSpPr>
            <p:spPr bwMode="auto">
              <a:xfrm>
                <a:off x="7008440" y="1216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43" name="Rectangle 742"/>
              <p:cNvSpPr/>
              <p:nvPr userDrawn="1"/>
            </p:nvSpPr>
            <p:spPr bwMode="auto">
              <a:xfrm>
                <a:off x="7465484" y="1216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44" name="Rectangle 743"/>
              <p:cNvSpPr/>
              <p:nvPr userDrawn="1"/>
            </p:nvSpPr>
            <p:spPr bwMode="auto">
              <a:xfrm>
                <a:off x="7922528" y="1216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45" name="Rectangle 744"/>
              <p:cNvSpPr/>
              <p:nvPr userDrawn="1"/>
            </p:nvSpPr>
            <p:spPr bwMode="auto">
              <a:xfrm>
                <a:off x="8379573" y="1216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46" name="Rectangle 745"/>
              <p:cNvSpPr/>
              <p:nvPr userDrawn="1"/>
            </p:nvSpPr>
            <p:spPr bwMode="auto">
              <a:xfrm>
                <a:off x="8836617" y="1216152"/>
                <a:ext cx="459161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47" name="Rectangle 746"/>
              <p:cNvSpPr/>
              <p:nvPr/>
            </p:nvSpPr>
            <p:spPr bwMode="auto">
              <a:xfrm>
                <a:off x="9295778" y="1216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48" name="Rectangle 747"/>
              <p:cNvSpPr/>
              <p:nvPr userDrawn="1"/>
            </p:nvSpPr>
            <p:spPr bwMode="auto">
              <a:xfrm>
                <a:off x="9752823" y="1216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49" name="Rectangle 748"/>
              <p:cNvSpPr/>
              <p:nvPr userDrawn="1"/>
            </p:nvSpPr>
            <p:spPr bwMode="auto">
              <a:xfrm>
                <a:off x="10209867" y="1216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50" name="Rectangle 749"/>
              <p:cNvSpPr/>
              <p:nvPr userDrawn="1"/>
            </p:nvSpPr>
            <p:spPr bwMode="auto">
              <a:xfrm>
                <a:off x="10666912" y="1216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51" name="Rectangle 750"/>
              <p:cNvSpPr/>
              <p:nvPr userDrawn="1"/>
            </p:nvSpPr>
            <p:spPr bwMode="auto">
              <a:xfrm>
                <a:off x="11123956" y="1216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52" name="Rectangle 751"/>
              <p:cNvSpPr/>
              <p:nvPr userDrawn="1"/>
            </p:nvSpPr>
            <p:spPr bwMode="auto">
              <a:xfrm>
                <a:off x="11581001" y="1216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53" name="Rectangle 752"/>
              <p:cNvSpPr/>
              <p:nvPr userDrawn="1"/>
            </p:nvSpPr>
            <p:spPr bwMode="auto">
              <a:xfrm>
                <a:off x="12038045" y="1216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54" name="Rectangle 753"/>
              <p:cNvSpPr/>
              <p:nvPr/>
            </p:nvSpPr>
            <p:spPr bwMode="auto">
              <a:xfrm>
                <a:off x="-306388" y="1673352"/>
                <a:ext cx="457046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55" name="Rectangle 754"/>
              <p:cNvSpPr/>
              <p:nvPr userDrawn="1"/>
            </p:nvSpPr>
            <p:spPr bwMode="auto">
              <a:xfrm>
                <a:off x="150658" y="1673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56" name="Rectangle 755"/>
              <p:cNvSpPr/>
              <p:nvPr userDrawn="1"/>
            </p:nvSpPr>
            <p:spPr bwMode="auto">
              <a:xfrm>
                <a:off x="607702" y="1673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57" name="Rectangle 756"/>
              <p:cNvSpPr/>
              <p:nvPr userDrawn="1"/>
            </p:nvSpPr>
            <p:spPr bwMode="auto">
              <a:xfrm>
                <a:off x="1064747" y="1673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58" name="Rectangle 757"/>
              <p:cNvSpPr/>
              <p:nvPr userDrawn="1"/>
            </p:nvSpPr>
            <p:spPr bwMode="auto">
              <a:xfrm>
                <a:off x="1521791" y="1673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59" name="Rectangle 758"/>
              <p:cNvSpPr/>
              <p:nvPr userDrawn="1"/>
            </p:nvSpPr>
            <p:spPr bwMode="auto">
              <a:xfrm>
                <a:off x="1978836" y="1673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60" name="Rectangle 759"/>
              <p:cNvSpPr/>
              <p:nvPr userDrawn="1"/>
            </p:nvSpPr>
            <p:spPr bwMode="auto">
              <a:xfrm>
                <a:off x="2435880" y="1673352"/>
                <a:ext cx="45916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61" name="Rectangle 760"/>
              <p:cNvSpPr/>
              <p:nvPr/>
            </p:nvSpPr>
            <p:spPr bwMode="auto">
              <a:xfrm>
                <a:off x="2895040" y="1673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62" name="Rectangle 761"/>
              <p:cNvSpPr/>
              <p:nvPr userDrawn="1"/>
            </p:nvSpPr>
            <p:spPr bwMode="auto">
              <a:xfrm>
                <a:off x="3352084" y="1673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63" name="Rectangle 762"/>
              <p:cNvSpPr/>
              <p:nvPr userDrawn="1"/>
            </p:nvSpPr>
            <p:spPr bwMode="auto">
              <a:xfrm>
                <a:off x="3809129" y="1673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64" name="Rectangle 763"/>
              <p:cNvSpPr/>
              <p:nvPr userDrawn="1"/>
            </p:nvSpPr>
            <p:spPr bwMode="auto">
              <a:xfrm>
                <a:off x="4266173" y="1673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65" name="Rectangle 764"/>
              <p:cNvSpPr/>
              <p:nvPr userDrawn="1"/>
            </p:nvSpPr>
            <p:spPr bwMode="auto">
              <a:xfrm>
                <a:off x="4723217" y="1673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66" name="Rectangle 765"/>
              <p:cNvSpPr/>
              <p:nvPr userDrawn="1"/>
            </p:nvSpPr>
            <p:spPr bwMode="auto">
              <a:xfrm>
                <a:off x="5180262" y="1673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67" name="Rectangle 766"/>
              <p:cNvSpPr/>
              <p:nvPr userDrawn="1"/>
            </p:nvSpPr>
            <p:spPr bwMode="auto">
              <a:xfrm>
                <a:off x="5637306" y="1673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68" name="Rectangle 767"/>
              <p:cNvSpPr/>
              <p:nvPr/>
            </p:nvSpPr>
            <p:spPr bwMode="auto">
              <a:xfrm>
                <a:off x="6094351" y="1673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69" name="Rectangle 768"/>
              <p:cNvSpPr/>
              <p:nvPr userDrawn="1"/>
            </p:nvSpPr>
            <p:spPr bwMode="auto">
              <a:xfrm>
                <a:off x="6551395" y="1673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70" name="Rectangle 769"/>
              <p:cNvSpPr/>
              <p:nvPr userDrawn="1"/>
            </p:nvSpPr>
            <p:spPr bwMode="auto">
              <a:xfrm>
                <a:off x="7008440" y="1673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71" name="Rectangle 770"/>
              <p:cNvSpPr/>
              <p:nvPr userDrawn="1"/>
            </p:nvSpPr>
            <p:spPr bwMode="auto">
              <a:xfrm>
                <a:off x="7465484" y="1673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72" name="Rectangle 771"/>
              <p:cNvSpPr/>
              <p:nvPr userDrawn="1"/>
            </p:nvSpPr>
            <p:spPr bwMode="auto">
              <a:xfrm>
                <a:off x="7922528" y="1673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73" name="Rectangle 772"/>
              <p:cNvSpPr/>
              <p:nvPr userDrawn="1"/>
            </p:nvSpPr>
            <p:spPr bwMode="auto">
              <a:xfrm>
                <a:off x="8379573" y="1673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74" name="Rectangle 773"/>
              <p:cNvSpPr/>
              <p:nvPr userDrawn="1"/>
            </p:nvSpPr>
            <p:spPr bwMode="auto">
              <a:xfrm>
                <a:off x="8836617" y="1673352"/>
                <a:ext cx="459161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75" name="Rectangle 774"/>
              <p:cNvSpPr/>
              <p:nvPr/>
            </p:nvSpPr>
            <p:spPr bwMode="auto">
              <a:xfrm>
                <a:off x="9295778" y="1673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76" name="Rectangle 775"/>
              <p:cNvSpPr/>
              <p:nvPr userDrawn="1"/>
            </p:nvSpPr>
            <p:spPr bwMode="auto">
              <a:xfrm>
                <a:off x="9752823" y="1673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77" name="Rectangle 776"/>
              <p:cNvSpPr/>
              <p:nvPr userDrawn="1"/>
            </p:nvSpPr>
            <p:spPr bwMode="auto">
              <a:xfrm>
                <a:off x="10209867" y="1673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78" name="Rectangle 777"/>
              <p:cNvSpPr/>
              <p:nvPr userDrawn="1"/>
            </p:nvSpPr>
            <p:spPr bwMode="auto">
              <a:xfrm>
                <a:off x="10666912" y="1673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79" name="Rectangle 778"/>
              <p:cNvSpPr/>
              <p:nvPr userDrawn="1"/>
            </p:nvSpPr>
            <p:spPr bwMode="auto">
              <a:xfrm>
                <a:off x="11123956" y="1673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80" name="Rectangle 779"/>
              <p:cNvSpPr/>
              <p:nvPr userDrawn="1"/>
            </p:nvSpPr>
            <p:spPr bwMode="auto">
              <a:xfrm>
                <a:off x="11581001" y="1673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81" name="Rectangle 780"/>
              <p:cNvSpPr/>
              <p:nvPr userDrawn="1"/>
            </p:nvSpPr>
            <p:spPr bwMode="auto">
              <a:xfrm>
                <a:off x="12038045" y="1673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82" name="Rectangle 781"/>
              <p:cNvSpPr/>
              <p:nvPr/>
            </p:nvSpPr>
            <p:spPr bwMode="auto">
              <a:xfrm>
                <a:off x="-306388" y="2130552"/>
                <a:ext cx="457046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83" name="Rectangle 782"/>
              <p:cNvSpPr/>
              <p:nvPr userDrawn="1"/>
            </p:nvSpPr>
            <p:spPr bwMode="auto">
              <a:xfrm>
                <a:off x="150658" y="2130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84" name="Rectangle 783"/>
              <p:cNvSpPr/>
              <p:nvPr userDrawn="1"/>
            </p:nvSpPr>
            <p:spPr bwMode="auto">
              <a:xfrm>
                <a:off x="607702" y="2130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85" name="Rectangle 784"/>
              <p:cNvSpPr/>
              <p:nvPr userDrawn="1"/>
            </p:nvSpPr>
            <p:spPr bwMode="auto">
              <a:xfrm>
                <a:off x="1064747" y="2130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86" name="Rectangle 785"/>
              <p:cNvSpPr/>
              <p:nvPr userDrawn="1"/>
            </p:nvSpPr>
            <p:spPr bwMode="auto">
              <a:xfrm>
                <a:off x="1521791" y="2130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87" name="Rectangle 786"/>
              <p:cNvSpPr/>
              <p:nvPr userDrawn="1"/>
            </p:nvSpPr>
            <p:spPr bwMode="auto">
              <a:xfrm>
                <a:off x="1978836" y="2130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88" name="Rectangle 787"/>
              <p:cNvSpPr/>
              <p:nvPr userDrawn="1"/>
            </p:nvSpPr>
            <p:spPr bwMode="auto">
              <a:xfrm>
                <a:off x="2435880" y="2130552"/>
                <a:ext cx="45916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89" name="Rectangle 788"/>
              <p:cNvSpPr/>
              <p:nvPr/>
            </p:nvSpPr>
            <p:spPr bwMode="auto">
              <a:xfrm>
                <a:off x="2895040" y="2130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90" name="Rectangle 789"/>
              <p:cNvSpPr/>
              <p:nvPr userDrawn="1"/>
            </p:nvSpPr>
            <p:spPr bwMode="auto">
              <a:xfrm>
                <a:off x="3352084" y="2130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91" name="Rectangle 790"/>
              <p:cNvSpPr/>
              <p:nvPr userDrawn="1"/>
            </p:nvSpPr>
            <p:spPr bwMode="auto">
              <a:xfrm>
                <a:off x="3809129" y="2130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92" name="Rectangle 791"/>
              <p:cNvSpPr/>
              <p:nvPr userDrawn="1"/>
            </p:nvSpPr>
            <p:spPr bwMode="auto">
              <a:xfrm>
                <a:off x="4266173" y="2130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93" name="Rectangle 792"/>
              <p:cNvSpPr/>
              <p:nvPr userDrawn="1"/>
            </p:nvSpPr>
            <p:spPr bwMode="auto">
              <a:xfrm>
                <a:off x="4723217" y="2130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94" name="Rectangle 793"/>
              <p:cNvSpPr/>
              <p:nvPr userDrawn="1"/>
            </p:nvSpPr>
            <p:spPr bwMode="auto">
              <a:xfrm>
                <a:off x="5180262" y="2130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95" name="Rectangle 794"/>
              <p:cNvSpPr/>
              <p:nvPr userDrawn="1"/>
            </p:nvSpPr>
            <p:spPr bwMode="auto">
              <a:xfrm>
                <a:off x="5637306" y="2130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96" name="Rectangle 795"/>
              <p:cNvSpPr/>
              <p:nvPr/>
            </p:nvSpPr>
            <p:spPr bwMode="auto">
              <a:xfrm>
                <a:off x="6094351" y="2130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97" name="Rectangle 796"/>
              <p:cNvSpPr/>
              <p:nvPr userDrawn="1"/>
            </p:nvSpPr>
            <p:spPr bwMode="auto">
              <a:xfrm>
                <a:off x="6551395" y="2130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98" name="Rectangle 797"/>
              <p:cNvSpPr/>
              <p:nvPr userDrawn="1"/>
            </p:nvSpPr>
            <p:spPr bwMode="auto">
              <a:xfrm>
                <a:off x="7008440" y="2130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99" name="Rectangle 798"/>
              <p:cNvSpPr/>
              <p:nvPr userDrawn="1"/>
            </p:nvSpPr>
            <p:spPr bwMode="auto">
              <a:xfrm>
                <a:off x="7465484" y="2130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00" name="Rectangle 799"/>
              <p:cNvSpPr/>
              <p:nvPr userDrawn="1"/>
            </p:nvSpPr>
            <p:spPr bwMode="auto">
              <a:xfrm>
                <a:off x="7922528" y="2130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01" name="Rectangle 800"/>
              <p:cNvSpPr/>
              <p:nvPr userDrawn="1"/>
            </p:nvSpPr>
            <p:spPr bwMode="auto">
              <a:xfrm>
                <a:off x="8379573" y="2130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02" name="Rectangle 801"/>
              <p:cNvSpPr/>
              <p:nvPr userDrawn="1"/>
            </p:nvSpPr>
            <p:spPr bwMode="auto">
              <a:xfrm>
                <a:off x="8836617" y="2130552"/>
                <a:ext cx="459161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03" name="Rectangle 802"/>
              <p:cNvSpPr/>
              <p:nvPr/>
            </p:nvSpPr>
            <p:spPr bwMode="auto">
              <a:xfrm>
                <a:off x="9295778" y="2130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04" name="Rectangle 803"/>
              <p:cNvSpPr/>
              <p:nvPr userDrawn="1"/>
            </p:nvSpPr>
            <p:spPr bwMode="auto">
              <a:xfrm>
                <a:off x="9752823" y="2130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05" name="Rectangle 804"/>
              <p:cNvSpPr/>
              <p:nvPr userDrawn="1"/>
            </p:nvSpPr>
            <p:spPr bwMode="auto">
              <a:xfrm>
                <a:off x="10209867" y="2130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06" name="Rectangle 805"/>
              <p:cNvSpPr/>
              <p:nvPr userDrawn="1"/>
            </p:nvSpPr>
            <p:spPr bwMode="auto">
              <a:xfrm>
                <a:off x="10666912" y="2130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07" name="Rectangle 806"/>
              <p:cNvSpPr/>
              <p:nvPr userDrawn="1"/>
            </p:nvSpPr>
            <p:spPr bwMode="auto">
              <a:xfrm>
                <a:off x="11123956" y="2130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08" name="Rectangle 807"/>
              <p:cNvSpPr/>
              <p:nvPr userDrawn="1"/>
            </p:nvSpPr>
            <p:spPr bwMode="auto">
              <a:xfrm>
                <a:off x="11581001" y="2130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09" name="Rectangle 808"/>
              <p:cNvSpPr/>
              <p:nvPr userDrawn="1"/>
            </p:nvSpPr>
            <p:spPr bwMode="auto">
              <a:xfrm>
                <a:off x="12038045" y="2130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10" name="Rectangle 809"/>
              <p:cNvSpPr/>
              <p:nvPr/>
            </p:nvSpPr>
            <p:spPr bwMode="auto">
              <a:xfrm>
                <a:off x="-306388" y="2587752"/>
                <a:ext cx="457046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11" name="Rectangle 810"/>
              <p:cNvSpPr/>
              <p:nvPr userDrawn="1"/>
            </p:nvSpPr>
            <p:spPr bwMode="auto">
              <a:xfrm>
                <a:off x="150658" y="2587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12" name="Rectangle 811"/>
              <p:cNvSpPr/>
              <p:nvPr userDrawn="1"/>
            </p:nvSpPr>
            <p:spPr bwMode="auto">
              <a:xfrm>
                <a:off x="607702" y="2587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13" name="Rectangle 812"/>
              <p:cNvSpPr/>
              <p:nvPr userDrawn="1"/>
            </p:nvSpPr>
            <p:spPr bwMode="auto">
              <a:xfrm>
                <a:off x="1064747" y="2587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14" name="Rectangle 813"/>
              <p:cNvSpPr/>
              <p:nvPr userDrawn="1"/>
            </p:nvSpPr>
            <p:spPr bwMode="auto">
              <a:xfrm>
                <a:off x="1521791" y="2587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15" name="Rectangle 814"/>
              <p:cNvSpPr/>
              <p:nvPr userDrawn="1"/>
            </p:nvSpPr>
            <p:spPr bwMode="auto">
              <a:xfrm>
                <a:off x="1978836" y="2587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16" name="Rectangle 815"/>
              <p:cNvSpPr/>
              <p:nvPr userDrawn="1"/>
            </p:nvSpPr>
            <p:spPr bwMode="auto">
              <a:xfrm>
                <a:off x="2435880" y="2587752"/>
                <a:ext cx="45916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17" name="Rectangle 816"/>
              <p:cNvSpPr/>
              <p:nvPr/>
            </p:nvSpPr>
            <p:spPr bwMode="auto">
              <a:xfrm>
                <a:off x="2895040" y="2587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18" name="Rectangle 817"/>
              <p:cNvSpPr/>
              <p:nvPr userDrawn="1"/>
            </p:nvSpPr>
            <p:spPr bwMode="auto">
              <a:xfrm>
                <a:off x="3352084" y="2587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19" name="Rectangle 818"/>
              <p:cNvSpPr/>
              <p:nvPr userDrawn="1"/>
            </p:nvSpPr>
            <p:spPr bwMode="auto">
              <a:xfrm>
                <a:off x="3809129" y="2587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20" name="Rectangle 819"/>
              <p:cNvSpPr/>
              <p:nvPr userDrawn="1"/>
            </p:nvSpPr>
            <p:spPr bwMode="auto">
              <a:xfrm>
                <a:off x="4266173" y="2587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21" name="Rectangle 820"/>
              <p:cNvSpPr/>
              <p:nvPr userDrawn="1"/>
            </p:nvSpPr>
            <p:spPr bwMode="auto">
              <a:xfrm>
                <a:off x="4723217" y="2587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22" name="Rectangle 821"/>
              <p:cNvSpPr/>
              <p:nvPr userDrawn="1"/>
            </p:nvSpPr>
            <p:spPr bwMode="auto">
              <a:xfrm>
                <a:off x="5180262" y="2587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23" name="Rectangle 822"/>
              <p:cNvSpPr/>
              <p:nvPr userDrawn="1"/>
            </p:nvSpPr>
            <p:spPr bwMode="auto">
              <a:xfrm>
                <a:off x="5637306" y="2587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24" name="Rectangle 823"/>
              <p:cNvSpPr/>
              <p:nvPr/>
            </p:nvSpPr>
            <p:spPr bwMode="auto">
              <a:xfrm>
                <a:off x="6094351" y="2587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25" name="Rectangle 824"/>
              <p:cNvSpPr/>
              <p:nvPr userDrawn="1"/>
            </p:nvSpPr>
            <p:spPr bwMode="auto">
              <a:xfrm>
                <a:off x="6551395" y="2587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26" name="Rectangle 825"/>
              <p:cNvSpPr/>
              <p:nvPr userDrawn="1"/>
            </p:nvSpPr>
            <p:spPr bwMode="auto">
              <a:xfrm>
                <a:off x="7008440" y="2587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27" name="Rectangle 826"/>
              <p:cNvSpPr/>
              <p:nvPr userDrawn="1"/>
            </p:nvSpPr>
            <p:spPr bwMode="auto">
              <a:xfrm>
                <a:off x="7465484" y="2587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28" name="Rectangle 827"/>
              <p:cNvSpPr/>
              <p:nvPr userDrawn="1"/>
            </p:nvSpPr>
            <p:spPr bwMode="auto">
              <a:xfrm>
                <a:off x="7922528" y="2587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29" name="Rectangle 828"/>
              <p:cNvSpPr/>
              <p:nvPr userDrawn="1"/>
            </p:nvSpPr>
            <p:spPr bwMode="auto">
              <a:xfrm>
                <a:off x="8379573" y="2587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30" name="Rectangle 829"/>
              <p:cNvSpPr/>
              <p:nvPr userDrawn="1"/>
            </p:nvSpPr>
            <p:spPr bwMode="auto">
              <a:xfrm>
                <a:off x="8836617" y="2587752"/>
                <a:ext cx="459161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31" name="Rectangle 830"/>
              <p:cNvSpPr/>
              <p:nvPr/>
            </p:nvSpPr>
            <p:spPr bwMode="auto">
              <a:xfrm>
                <a:off x="9295778" y="2587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32" name="Rectangle 831"/>
              <p:cNvSpPr/>
              <p:nvPr userDrawn="1"/>
            </p:nvSpPr>
            <p:spPr bwMode="auto">
              <a:xfrm>
                <a:off x="9752823" y="2587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33" name="Rectangle 832"/>
              <p:cNvSpPr/>
              <p:nvPr userDrawn="1"/>
            </p:nvSpPr>
            <p:spPr bwMode="auto">
              <a:xfrm>
                <a:off x="10209867" y="2587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34" name="Rectangle 833"/>
              <p:cNvSpPr/>
              <p:nvPr userDrawn="1"/>
            </p:nvSpPr>
            <p:spPr bwMode="auto">
              <a:xfrm>
                <a:off x="10666912" y="2587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35" name="Rectangle 834"/>
              <p:cNvSpPr/>
              <p:nvPr userDrawn="1"/>
            </p:nvSpPr>
            <p:spPr bwMode="auto">
              <a:xfrm>
                <a:off x="11123956" y="2587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36" name="Rectangle 835"/>
              <p:cNvSpPr/>
              <p:nvPr userDrawn="1"/>
            </p:nvSpPr>
            <p:spPr bwMode="auto">
              <a:xfrm>
                <a:off x="11581001" y="2587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37" name="Rectangle 836"/>
              <p:cNvSpPr/>
              <p:nvPr userDrawn="1"/>
            </p:nvSpPr>
            <p:spPr bwMode="auto">
              <a:xfrm>
                <a:off x="12038045" y="2587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38" name="Rectangle 837"/>
              <p:cNvSpPr/>
              <p:nvPr/>
            </p:nvSpPr>
            <p:spPr bwMode="auto">
              <a:xfrm>
                <a:off x="-306388" y="3044952"/>
                <a:ext cx="457046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39" name="Rectangle 838"/>
              <p:cNvSpPr/>
              <p:nvPr userDrawn="1"/>
            </p:nvSpPr>
            <p:spPr bwMode="auto">
              <a:xfrm>
                <a:off x="150658" y="3044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40" name="Rectangle 839"/>
              <p:cNvSpPr/>
              <p:nvPr userDrawn="1"/>
            </p:nvSpPr>
            <p:spPr bwMode="auto">
              <a:xfrm>
                <a:off x="607702" y="3044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41" name="Rectangle 840"/>
              <p:cNvSpPr/>
              <p:nvPr userDrawn="1"/>
            </p:nvSpPr>
            <p:spPr bwMode="auto">
              <a:xfrm>
                <a:off x="1064747" y="3044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42" name="Rectangle 841"/>
              <p:cNvSpPr/>
              <p:nvPr userDrawn="1"/>
            </p:nvSpPr>
            <p:spPr bwMode="auto">
              <a:xfrm>
                <a:off x="1521791" y="3044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43" name="Rectangle 842"/>
              <p:cNvSpPr/>
              <p:nvPr userDrawn="1"/>
            </p:nvSpPr>
            <p:spPr bwMode="auto">
              <a:xfrm>
                <a:off x="1978836" y="3044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44" name="Rectangle 843"/>
              <p:cNvSpPr/>
              <p:nvPr userDrawn="1"/>
            </p:nvSpPr>
            <p:spPr bwMode="auto">
              <a:xfrm>
                <a:off x="2435880" y="3044952"/>
                <a:ext cx="45916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45" name="Rectangle 844"/>
              <p:cNvSpPr/>
              <p:nvPr/>
            </p:nvSpPr>
            <p:spPr bwMode="auto">
              <a:xfrm>
                <a:off x="2895040" y="3044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46" name="Rectangle 845"/>
              <p:cNvSpPr/>
              <p:nvPr userDrawn="1"/>
            </p:nvSpPr>
            <p:spPr bwMode="auto">
              <a:xfrm>
                <a:off x="3352084" y="3044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47" name="Rectangle 846"/>
              <p:cNvSpPr/>
              <p:nvPr userDrawn="1"/>
            </p:nvSpPr>
            <p:spPr bwMode="auto">
              <a:xfrm>
                <a:off x="3809129" y="3044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48" name="Rectangle 847"/>
              <p:cNvSpPr/>
              <p:nvPr userDrawn="1"/>
            </p:nvSpPr>
            <p:spPr bwMode="auto">
              <a:xfrm>
                <a:off x="4266173" y="3044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49" name="Rectangle 848"/>
              <p:cNvSpPr/>
              <p:nvPr userDrawn="1"/>
            </p:nvSpPr>
            <p:spPr bwMode="auto">
              <a:xfrm>
                <a:off x="4723217" y="3044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50" name="Rectangle 849"/>
              <p:cNvSpPr/>
              <p:nvPr userDrawn="1"/>
            </p:nvSpPr>
            <p:spPr bwMode="auto">
              <a:xfrm>
                <a:off x="5180262" y="3044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51" name="Rectangle 850"/>
              <p:cNvSpPr/>
              <p:nvPr userDrawn="1"/>
            </p:nvSpPr>
            <p:spPr bwMode="auto">
              <a:xfrm>
                <a:off x="5637306" y="3044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52" name="Rectangle 851"/>
              <p:cNvSpPr/>
              <p:nvPr/>
            </p:nvSpPr>
            <p:spPr bwMode="auto">
              <a:xfrm>
                <a:off x="6094351" y="3044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53" name="Rectangle 852"/>
              <p:cNvSpPr/>
              <p:nvPr userDrawn="1"/>
            </p:nvSpPr>
            <p:spPr bwMode="auto">
              <a:xfrm>
                <a:off x="6551395" y="3044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54" name="Rectangle 853"/>
              <p:cNvSpPr/>
              <p:nvPr userDrawn="1"/>
            </p:nvSpPr>
            <p:spPr bwMode="auto">
              <a:xfrm>
                <a:off x="7008440" y="3044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55" name="Rectangle 854"/>
              <p:cNvSpPr/>
              <p:nvPr userDrawn="1"/>
            </p:nvSpPr>
            <p:spPr bwMode="auto">
              <a:xfrm>
                <a:off x="7465484" y="3044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56" name="Rectangle 855"/>
              <p:cNvSpPr/>
              <p:nvPr userDrawn="1"/>
            </p:nvSpPr>
            <p:spPr bwMode="auto">
              <a:xfrm>
                <a:off x="7922528" y="3044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57" name="Rectangle 856"/>
              <p:cNvSpPr/>
              <p:nvPr userDrawn="1"/>
            </p:nvSpPr>
            <p:spPr bwMode="auto">
              <a:xfrm>
                <a:off x="8379573" y="3044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58" name="Rectangle 857"/>
              <p:cNvSpPr/>
              <p:nvPr userDrawn="1"/>
            </p:nvSpPr>
            <p:spPr bwMode="auto">
              <a:xfrm>
                <a:off x="8836617" y="3044952"/>
                <a:ext cx="459161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59" name="Rectangle 858"/>
              <p:cNvSpPr/>
              <p:nvPr/>
            </p:nvSpPr>
            <p:spPr bwMode="auto">
              <a:xfrm>
                <a:off x="9295778" y="3044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60" name="Rectangle 859"/>
              <p:cNvSpPr/>
              <p:nvPr userDrawn="1"/>
            </p:nvSpPr>
            <p:spPr bwMode="auto">
              <a:xfrm>
                <a:off x="9752823" y="3044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61" name="Rectangle 860"/>
              <p:cNvSpPr/>
              <p:nvPr userDrawn="1"/>
            </p:nvSpPr>
            <p:spPr bwMode="auto">
              <a:xfrm>
                <a:off x="10209867" y="3044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62" name="Rectangle 861"/>
              <p:cNvSpPr/>
              <p:nvPr userDrawn="1"/>
            </p:nvSpPr>
            <p:spPr bwMode="auto">
              <a:xfrm>
                <a:off x="10666912" y="3044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63" name="Rectangle 862"/>
              <p:cNvSpPr/>
              <p:nvPr userDrawn="1"/>
            </p:nvSpPr>
            <p:spPr bwMode="auto">
              <a:xfrm>
                <a:off x="11123956" y="3044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64" name="Rectangle 863"/>
              <p:cNvSpPr/>
              <p:nvPr userDrawn="1"/>
            </p:nvSpPr>
            <p:spPr bwMode="auto">
              <a:xfrm>
                <a:off x="11581001" y="3044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65" name="Rectangle 864"/>
              <p:cNvSpPr/>
              <p:nvPr userDrawn="1"/>
            </p:nvSpPr>
            <p:spPr bwMode="auto">
              <a:xfrm>
                <a:off x="12038045" y="3044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66" name="Rectangle 865"/>
              <p:cNvSpPr/>
              <p:nvPr/>
            </p:nvSpPr>
            <p:spPr bwMode="auto">
              <a:xfrm>
                <a:off x="-306388" y="3502152"/>
                <a:ext cx="457046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67" name="Rectangle 866"/>
              <p:cNvSpPr/>
              <p:nvPr userDrawn="1"/>
            </p:nvSpPr>
            <p:spPr bwMode="auto">
              <a:xfrm>
                <a:off x="150658" y="3502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68" name="Rectangle 867"/>
              <p:cNvSpPr/>
              <p:nvPr userDrawn="1"/>
            </p:nvSpPr>
            <p:spPr bwMode="auto">
              <a:xfrm>
                <a:off x="607702" y="3502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69" name="Rectangle 868"/>
              <p:cNvSpPr/>
              <p:nvPr userDrawn="1"/>
            </p:nvSpPr>
            <p:spPr bwMode="auto">
              <a:xfrm>
                <a:off x="1064747" y="3502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70" name="Rectangle 869"/>
              <p:cNvSpPr/>
              <p:nvPr userDrawn="1"/>
            </p:nvSpPr>
            <p:spPr bwMode="auto">
              <a:xfrm>
                <a:off x="1521791" y="3502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71" name="Rectangle 870"/>
              <p:cNvSpPr/>
              <p:nvPr userDrawn="1"/>
            </p:nvSpPr>
            <p:spPr bwMode="auto">
              <a:xfrm>
                <a:off x="1978836" y="3502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72" name="Rectangle 871"/>
              <p:cNvSpPr/>
              <p:nvPr userDrawn="1"/>
            </p:nvSpPr>
            <p:spPr bwMode="auto">
              <a:xfrm>
                <a:off x="2435880" y="3502152"/>
                <a:ext cx="45916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73" name="Rectangle 872"/>
              <p:cNvSpPr/>
              <p:nvPr/>
            </p:nvSpPr>
            <p:spPr bwMode="auto">
              <a:xfrm>
                <a:off x="2895040" y="3502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74" name="Rectangle 873"/>
              <p:cNvSpPr/>
              <p:nvPr userDrawn="1"/>
            </p:nvSpPr>
            <p:spPr bwMode="auto">
              <a:xfrm>
                <a:off x="3352084" y="3502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75" name="Rectangle 874"/>
              <p:cNvSpPr/>
              <p:nvPr userDrawn="1"/>
            </p:nvSpPr>
            <p:spPr bwMode="auto">
              <a:xfrm>
                <a:off x="3809129" y="3502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76" name="Rectangle 875"/>
              <p:cNvSpPr/>
              <p:nvPr userDrawn="1"/>
            </p:nvSpPr>
            <p:spPr bwMode="auto">
              <a:xfrm>
                <a:off x="4266173" y="3502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77" name="Rectangle 876"/>
              <p:cNvSpPr/>
              <p:nvPr userDrawn="1"/>
            </p:nvSpPr>
            <p:spPr bwMode="auto">
              <a:xfrm>
                <a:off x="4723217" y="3502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78" name="Rectangle 877"/>
              <p:cNvSpPr/>
              <p:nvPr userDrawn="1"/>
            </p:nvSpPr>
            <p:spPr bwMode="auto">
              <a:xfrm>
                <a:off x="5180262" y="3502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79" name="Rectangle 878"/>
              <p:cNvSpPr/>
              <p:nvPr userDrawn="1"/>
            </p:nvSpPr>
            <p:spPr bwMode="auto">
              <a:xfrm>
                <a:off x="5637306" y="3502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80" name="Rectangle 879"/>
              <p:cNvSpPr/>
              <p:nvPr/>
            </p:nvSpPr>
            <p:spPr bwMode="auto">
              <a:xfrm>
                <a:off x="6094351" y="3502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81" name="Rectangle 880"/>
              <p:cNvSpPr/>
              <p:nvPr userDrawn="1"/>
            </p:nvSpPr>
            <p:spPr bwMode="auto">
              <a:xfrm>
                <a:off x="6551395" y="3502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82" name="Rectangle 881"/>
              <p:cNvSpPr/>
              <p:nvPr userDrawn="1"/>
            </p:nvSpPr>
            <p:spPr bwMode="auto">
              <a:xfrm>
                <a:off x="7008440" y="3502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83" name="Rectangle 882"/>
              <p:cNvSpPr/>
              <p:nvPr userDrawn="1"/>
            </p:nvSpPr>
            <p:spPr bwMode="auto">
              <a:xfrm>
                <a:off x="7465484" y="3502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84" name="Rectangle 883"/>
              <p:cNvSpPr/>
              <p:nvPr userDrawn="1"/>
            </p:nvSpPr>
            <p:spPr bwMode="auto">
              <a:xfrm>
                <a:off x="7922528" y="3502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85" name="Rectangle 884"/>
              <p:cNvSpPr/>
              <p:nvPr userDrawn="1"/>
            </p:nvSpPr>
            <p:spPr bwMode="auto">
              <a:xfrm>
                <a:off x="8379573" y="3502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86" name="Rectangle 885"/>
              <p:cNvSpPr/>
              <p:nvPr userDrawn="1"/>
            </p:nvSpPr>
            <p:spPr bwMode="auto">
              <a:xfrm>
                <a:off x="8836617" y="3502152"/>
                <a:ext cx="459161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87" name="Rectangle 886"/>
              <p:cNvSpPr/>
              <p:nvPr/>
            </p:nvSpPr>
            <p:spPr bwMode="auto">
              <a:xfrm>
                <a:off x="9295778" y="3502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88" name="Rectangle 887"/>
              <p:cNvSpPr/>
              <p:nvPr userDrawn="1"/>
            </p:nvSpPr>
            <p:spPr bwMode="auto">
              <a:xfrm>
                <a:off x="9752823" y="3502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89" name="Rectangle 888"/>
              <p:cNvSpPr/>
              <p:nvPr userDrawn="1"/>
            </p:nvSpPr>
            <p:spPr bwMode="auto">
              <a:xfrm>
                <a:off x="10209867" y="3502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90" name="Rectangle 889"/>
              <p:cNvSpPr/>
              <p:nvPr userDrawn="1"/>
            </p:nvSpPr>
            <p:spPr bwMode="auto">
              <a:xfrm>
                <a:off x="10666912" y="3502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91" name="Rectangle 890"/>
              <p:cNvSpPr/>
              <p:nvPr userDrawn="1"/>
            </p:nvSpPr>
            <p:spPr bwMode="auto">
              <a:xfrm>
                <a:off x="11123956" y="3502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92" name="Rectangle 891"/>
              <p:cNvSpPr/>
              <p:nvPr userDrawn="1"/>
            </p:nvSpPr>
            <p:spPr bwMode="auto">
              <a:xfrm>
                <a:off x="11581001" y="3502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93" name="Rectangle 892"/>
              <p:cNvSpPr/>
              <p:nvPr userDrawn="1"/>
            </p:nvSpPr>
            <p:spPr bwMode="auto">
              <a:xfrm>
                <a:off x="12038045" y="3502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94" name="Rectangle 893"/>
              <p:cNvSpPr/>
              <p:nvPr/>
            </p:nvSpPr>
            <p:spPr bwMode="auto">
              <a:xfrm>
                <a:off x="-306388" y="3959352"/>
                <a:ext cx="457046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95" name="Rectangle 894"/>
              <p:cNvSpPr/>
              <p:nvPr userDrawn="1"/>
            </p:nvSpPr>
            <p:spPr bwMode="auto">
              <a:xfrm>
                <a:off x="150658" y="3959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96" name="Rectangle 895"/>
              <p:cNvSpPr/>
              <p:nvPr userDrawn="1"/>
            </p:nvSpPr>
            <p:spPr bwMode="auto">
              <a:xfrm>
                <a:off x="607702" y="3959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97" name="Rectangle 896"/>
              <p:cNvSpPr/>
              <p:nvPr userDrawn="1"/>
            </p:nvSpPr>
            <p:spPr bwMode="auto">
              <a:xfrm>
                <a:off x="1064747" y="3959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98" name="Rectangle 897"/>
              <p:cNvSpPr/>
              <p:nvPr userDrawn="1"/>
            </p:nvSpPr>
            <p:spPr bwMode="auto">
              <a:xfrm>
                <a:off x="1521791" y="3959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99" name="Rectangle 898"/>
              <p:cNvSpPr/>
              <p:nvPr userDrawn="1"/>
            </p:nvSpPr>
            <p:spPr bwMode="auto">
              <a:xfrm>
                <a:off x="1978836" y="3959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00" name="Rectangle 899"/>
              <p:cNvSpPr/>
              <p:nvPr userDrawn="1"/>
            </p:nvSpPr>
            <p:spPr bwMode="auto">
              <a:xfrm>
                <a:off x="2435880" y="3959352"/>
                <a:ext cx="45916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01" name="Rectangle 900"/>
              <p:cNvSpPr/>
              <p:nvPr/>
            </p:nvSpPr>
            <p:spPr bwMode="auto">
              <a:xfrm>
                <a:off x="2895040" y="3959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02" name="Rectangle 901"/>
              <p:cNvSpPr/>
              <p:nvPr userDrawn="1"/>
            </p:nvSpPr>
            <p:spPr bwMode="auto">
              <a:xfrm>
                <a:off x="3352084" y="3959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03" name="Rectangle 902"/>
              <p:cNvSpPr/>
              <p:nvPr userDrawn="1"/>
            </p:nvSpPr>
            <p:spPr bwMode="auto">
              <a:xfrm>
                <a:off x="3809129" y="3959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04" name="Rectangle 903"/>
              <p:cNvSpPr/>
              <p:nvPr userDrawn="1"/>
            </p:nvSpPr>
            <p:spPr bwMode="auto">
              <a:xfrm>
                <a:off x="4266173" y="3959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05" name="Rectangle 904"/>
              <p:cNvSpPr/>
              <p:nvPr userDrawn="1"/>
            </p:nvSpPr>
            <p:spPr bwMode="auto">
              <a:xfrm>
                <a:off x="4723217" y="3959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06" name="Rectangle 905"/>
              <p:cNvSpPr/>
              <p:nvPr userDrawn="1"/>
            </p:nvSpPr>
            <p:spPr bwMode="auto">
              <a:xfrm>
                <a:off x="5180262" y="3959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07" name="Rectangle 906"/>
              <p:cNvSpPr/>
              <p:nvPr userDrawn="1"/>
            </p:nvSpPr>
            <p:spPr bwMode="auto">
              <a:xfrm>
                <a:off x="5637306" y="3959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08" name="Rectangle 907"/>
              <p:cNvSpPr/>
              <p:nvPr/>
            </p:nvSpPr>
            <p:spPr bwMode="auto">
              <a:xfrm>
                <a:off x="6094351" y="3959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09" name="Rectangle 908"/>
              <p:cNvSpPr/>
              <p:nvPr userDrawn="1"/>
            </p:nvSpPr>
            <p:spPr bwMode="auto">
              <a:xfrm>
                <a:off x="6551395" y="3959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10" name="Rectangle 909"/>
              <p:cNvSpPr/>
              <p:nvPr userDrawn="1"/>
            </p:nvSpPr>
            <p:spPr bwMode="auto">
              <a:xfrm>
                <a:off x="7008440" y="3959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11" name="Rectangle 910"/>
              <p:cNvSpPr/>
              <p:nvPr userDrawn="1"/>
            </p:nvSpPr>
            <p:spPr bwMode="auto">
              <a:xfrm>
                <a:off x="7465484" y="3959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12" name="Rectangle 911"/>
              <p:cNvSpPr/>
              <p:nvPr userDrawn="1"/>
            </p:nvSpPr>
            <p:spPr bwMode="auto">
              <a:xfrm>
                <a:off x="7922528" y="3959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13" name="Rectangle 912"/>
              <p:cNvSpPr/>
              <p:nvPr userDrawn="1"/>
            </p:nvSpPr>
            <p:spPr bwMode="auto">
              <a:xfrm>
                <a:off x="8379573" y="3959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14" name="Rectangle 913"/>
              <p:cNvSpPr/>
              <p:nvPr userDrawn="1"/>
            </p:nvSpPr>
            <p:spPr bwMode="auto">
              <a:xfrm>
                <a:off x="8836617" y="3959352"/>
                <a:ext cx="459161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15" name="Rectangle 914"/>
              <p:cNvSpPr/>
              <p:nvPr/>
            </p:nvSpPr>
            <p:spPr bwMode="auto">
              <a:xfrm>
                <a:off x="9295778" y="3959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16" name="Rectangle 915"/>
              <p:cNvSpPr/>
              <p:nvPr userDrawn="1"/>
            </p:nvSpPr>
            <p:spPr bwMode="auto">
              <a:xfrm>
                <a:off x="9752823" y="3959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17" name="Rectangle 916"/>
              <p:cNvSpPr/>
              <p:nvPr userDrawn="1"/>
            </p:nvSpPr>
            <p:spPr bwMode="auto">
              <a:xfrm>
                <a:off x="10209867" y="3959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18" name="Rectangle 917"/>
              <p:cNvSpPr/>
              <p:nvPr userDrawn="1"/>
            </p:nvSpPr>
            <p:spPr bwMode="auto">
              <a:xfrm>
                <a:off x="10666912" y="3959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19" name="Rectangle 918"/>
              <p:cNvSpPr/>
              <p:nvPr userDrawn="1"/>
            </p:nvSpPr>
            <p:spPr bwMode="auto">
              <a:xfrm>
                <a:off x="11123956" y="3959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20" name="Rectangle 919"/>
              <p:cNvSpPr/>
              <p:nvPr userDrawn="1"/>
            </p:nvSpPr>
            <p:spPr bwMode="auto">
              <a:xfrm>
                <a:off x="11581001" y="3959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21" name="Rectangle 920"/>
              <p:cNvSpPr/>
              <p:nvPr userDrawn="1"/>
            </p:nvSpPr>
            <p:spPr bwMode="auto">
              <a:xfrm>
                <a:off x="12038045" y="3959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22" name="Rectangle 921"/>
              <p:cNvSpPr/>
              <p:nvPr/>
            </p:nvSpPr>
            <p:spPr bwMode="auto">
              <a:xfrm>
                <a:off x="-306388" y="4416552"/>
                <a:ext cx="457046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23" name="Rectangle 922"/>
              <p:cNvSpPr/>
              <p:nvPr userDrawn="1"/>
            </p:nvSpPr>
            <p:spPr bwMode="auto">
              <a:xfrm>
                <a:off x="150658" y="4416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24" name="Rectangle 923"/>
              <p:cNvSpPr/>
              <p:nvPr userDrawn="1"/>
            </p:nvSpPr>
            <p:spPr bwMode="auto">
              <a:xfrm>
                <a:off x="607702" y="4416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25" name="Rectangle 924"/>
              <p:cNvSpPr/>
              <p:nvPr userDrawn="1"/>
            </p:nvSpPr>
            <p:spPr bwMode="auto">
              <a:xfrm>
                <a:off x="1064747" y="4416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26" name="Rectangle 925"/>
              <p:cNvSpPr/>
              <p:nvPr userDrawn="1"/>
            </p:nvSpPr>
            <p:spPr bwMode="auto">
              <a:xfrm>
                <a:off x="1521791" y="4416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27" name="Rectangle 926"/>
              <p:cNvSpPr/>
              <p:nvPr userDrawn="1"/>
            </p:nvSpPr>
            <p:spPr bwMode="auto">
              <a:xfrm>
                <a:off x="1978836" y="4416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28" name="Rectangle 927"/>
              <p:cNvSpPr/>
              <p:nvPr userDrawn="1"/>
            </p:nvSpPr>
            <p:spPr bwMode="auto">
              <a:xfrm>
                <a:off x="2435880" y="4416552"/>
                <a:ext cx="45916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29" name="Rectangle 928"/>
              <p:cNvSpPr/>
              <p:nvPr/>
            </p:nvSpPr>
            <p:spPr bwMode="auto">
              <a:xfrm>
                <a:off x="2895040" y="4416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30" name="Rectangle 929"/>
              <p:cNvSpPr/>
              <p:nvPr userDrawn="1"/>
            </p:nvSpPr>
            <p:spPr bwMode="auto">
              <a:xfrm>
                <a:off x="3352084" y="4416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31" name="Rectangle 930"/>
              <p:cNvSpPr/>
              <p:nvPr userDrawn="1"/>
            </p:nvSpPr>
            <p:spPr bwMode="auto">
              <a:xfrm>
                <a:off x="3809129" y="4416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32" name="Rectangle 931"/>
              <p:cNvSpPr/>
              <p:nvPr userDrawn="1"/>
            </p:nvSpPr>
            <p:spPr bwMode="auto">
              <a:xfrm>
                <a:off x="4266173" y="4416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33" name="Rectangle 932"/>
              <p:cNvSpPr/>
              <p:nvPr userDrawn="1"/>
            </p:nvSpPr>
            <p:spPr bwMode="auto">
              <a:xfrm>
                <a:off x="4723217" y="4416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34" name="Rectangle 933"/>
              <p:cNvSpPr/>
              <p:nvPr userDrawn="1"/>
            </p:nvSpPr>
            <p:spPr bwMode="auto">
              <a:xfrm>
                <a:off x="5180262" y="4416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35" name="Rectangle 934"/>
              <p:cNvSpPr/>
              <p:nvPr userDrawn="1"/>
            </p:nvSpPr>
            <p:spPr bwMode="auto">
              <a:xfrm>
                <a:off x="5637306" y="4416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36" name="Rectangle 935"/>
              <p:cNvSpPr/>
              <p:nvPr/>
            </p:nvSpPr>
            <p:spPr bwMode="auto">
              <a:xfrm>
                <a:off x="6094351" y="4416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37" name="Rectangle 936"/>
              <p:cNvSpPr/>
              <p:nvPr userDrawn="1"/>
            </p:nvSpPr>
            <p:spPr bwMode="auto">
              <a:xfrm>
                <a:off x="6551395" y="4416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38" name="Rectangle 937"/>
              <p:cNvSpPr/>
              <p:nvPr userDrawn="1"/>
            </p:nvSpPr>
            <p:spPr bwMode="auto">
              <a:xfrm>
                <a:off x="7008440" y="4416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39" name="Rectangle 938"/>
              <p:cNvSpPr/>
              <p:nvPr userDrawn="1"/>
            </p:nvSpPr>
            <p:spPr bwMode="auto">
              <a:xfrm>
                <a:off x="7465484" y="4416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40" name="Rectangle 939"/>
              <p:cNvSpPr/>
              <p:nvPr userDrawn="1"/>
            </p:nvSpPr>
            <p:spPr bwMode="auto">
              <a:xfrm>
                <a:off x="7922528" y="4416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41" name="Rectangle 940"/>
              <p:cNvSpPr/>
              <p:nvPr userDrawn="1"/>
            </p:nvSpPr>
            <p:spPr bwMode="auto">
              <a:xfrm>
                <a:off x="8379573" y="4416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42" name="Rectangle 941"/>
              <p:cNvSpPr/>
              <p:nvPr userDrawn="1"/>
            </p:nvSpPr>
            <p:spPr bwMode="auto">
              <a:xfrm>
                <a:off x="8836617" y="4416552"/>
                <a:ext cx="459161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43" name="Rectangle 942"/>
              <p:cNvSpPr/>
              <p:nvPr/>
            </p:nvSpPr>
            <p:spPr bwMode="auto">
              <a:xfrm>
                <a:off x="9295778" y="4416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44" name="Rectangle 943"/>
              <p:cNvSpPr/>
              <p:nvPr userDrawn="1"/>
            </p:nvSpPr>
            <p:spPr bwMode="auto">
              <a:xfrm>
                <a:off x="9752823" y="4416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45" name="Rectangle 944"/>
              <p:cNvSpPr/>
              <p:nvPr userDrawn="1"/>
            </p:nvSpPr>
            <p:spPr bwMode="auto">
              <a:xfrm>
                <a:off x="10209867" y="4416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46" name="Rectangle 945"/>
              <p:cNvSpPr/>
              <p:nvPr userDrawn="1"/>
            </p:nvSpPr>
            <p:spPr bwMode="auto">
              <a:xfrm>
                <a:off x="10666912" y="4416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47" name="Rectangle 946"/>
              <p:cNvSpPr/>
              <p:nvPr userDrawn="1"/>
            </p:nvSpPr>
            <p:spPr bwMode="auto">
              <a:xfrm>
                <a:off x="11123956" y="4416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48" name="Rectangle 947"/>
              <p:cNvSpPr/>
              <p:nvPr userDrawn="1"/>
            </p:nvSpPr>
            <p:spPr bwMode="auto">
              <a:xfrm>
                <a:off x="11581001" y="4416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49" name="Rectangle 948"/>
              <p:cNvSpPr/>
              <p:nvPr userDrawn="1"/>
            </p:nvSpPr>
            <p:spPr bwMode="auto">
              <a:xfrm>
                <a:off x="12038045" y="4416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50" name="Rectangle 949"/>
              <p:cNvSpPr/>
              <p:nvPr/>
            </p:nvSpPr>
            <p:spPr bwMode="auto">
              <a:xfrm>
                <a:off x="-306388" y="4873752"/>
                <a:ext cx="457046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51" name="Rectangle 950"/>
              <p:cNvSpPr/>
              <p:nvPr userDrawn="1"/>
            </p:nvSpPr>
            <p:spPr bwMode="auto">
              <a:xfrm>
                <a:off x="150658" y="4873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52" name="Rectangle 951"/>
              <p:cNvSpPr/>
              <p:nvPr userDrawn="1"/>
            </p:nvSpPr>
            <p:spPr bwMode="auto">
              <a:xfrm>
                <a:off x="607702" y="4873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53" name="Rectangle 952"/>
              <p:cNvSpPr/>
              <p:nvPr userDrawn="1"/>
            </p:nvSpPr>
            <p:spPr bwMode="auto">
              <a:xfrm>
                <a:off x="1064747" y="4873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54" name="Rectangle 953"/>
              <p:cNvSpPr/>
              <p:nvPr userDrawn="1"/>
            </p:nvSpPr>
            <p:spPr bwMode="auto">
              <a:xfrm>
                <a:off x="1521791" y="4873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55" name="Rectangle 954"/>
              <p:cNvSpPr/>
              <p:nvPr userDrawn="1"/>
            </p:nvSpPr>
            <p:spPr bwMode="auto">
              <a:xfrm>
                <a:off x="1978836" y="4873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56" name="Rectangle 955"/>
              <p:cNvSpPr/>
              <p:nvPr userDrawn="1"/>
            </p:nvSpPr>
            <p:spPr bwMode="auto">
              <a:xfrm>
                <a:off x="2435880" y="4873752"/>
                <a:ext cx="45916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57" name="Rectangle 956"/>
              <p:cNvSpPr/>
              <p:nvPr/>
            </p:nvSpPr>
            <p:spPr bwMode="auto">
              <a:xfrm>
                <a:off x="2895040" y="4873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58" name="Rectangle 957"/>
              <p:cNvSpPr/>
              <p:nvPr userDrawn="1"/>
            </p:nvSpPr>
            <p:spPr bwMode="auto">
              <a:xfrm>
                <a:off x="3352084" y="4873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59" name="Rectangle 958"/>
              <p:cNvSpPr/>
              <p:nvPr userDrawn="1"/>
            </p:nvSpPr>
            <p:spPr bwMode="auto">
              <a:xfrm>
                <a:off x="3809129" y="4873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60" name="Rectangle 959"/>
              <p:cNvSpPr/>
              <p:nvPr userDrawn="1"/>
            </p:nvSpPr>
            <p:spPr bwMode="auto">
              <a:xfrm>
                <a:off x="4266173" y="4873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61" name="Rectangle 960"/>
              <p:cNvSpPr/>
              <p:nvPr userDrawn="1"/>
            </p:nvSpPr>
            <p:spPr bwMode="auto">
              <a:xfrm>
                <a:off x="4723217" y="4873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62" name="Rectangle 961"/>
              <p:cNvSpPr/>
              <p:nvPr userDrawn="1"/>
            </p:nvSpPr>
            <p:spPr bwMode="auto">
              <a:xfrm>
                <a:off x="5180262" y="4873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63" name="Rectangle 962"/>
              <p:cNvSpPr/>
              <p:nvPr userDrawn="1"/>
            </p:nvSpPr>
            <p:spPr bwMode="auto">
              <a:xfrm>
                <a:off x="5637306" y="4873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64" name="Rectangle 963"/>
              <p:cNvSpPr/>
              <p:nvPr/>
            </p:nvSpPr>
            <p:spPr bwMode="auto">
              <a:xfrm>
                <a:off x="6094351" y="4873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65" name="Rectangle 964"/>
              <p:cNvSpPr/>
              <p:nvPr userDrawn="1"/>
            </p:nvSpPr>
            <p:spPr bwMode="auto">
              <a:xfrm>
                <a:off x="6551395" y="4873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66" name="Rectangle 965"/>
              <p:cNvSpPr/>
              <p:nvPr userDrawn="1"/>
            </p:nvSpPr>
            <p:spPr bwMode="auto">
              <a:xfrm>
                <a:off x="7008440" y="4873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67" name="Rectangle 966"/>
              <p:cNvSpPr/>
              <p:nvPr userDrawn="1"/>
            </p:nvSpPr>
            <p:spPr bwMode="auto">
              <a:xfrm>
                <a:off x="7465484" y="4873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68" name="Rectangle 967"/>
              <p:cNvSpPr/>
              <p:nvPr userDrawn="1"/>
            </p:nvSpPr>
            <p:spPr bwMode="auto">
              <a:xfrm>
                <a:off x="7922528" y="4873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69" name="Rectangle 968"/>
              <p:cNvSpPr/>
              <p:nvPr userDrawn="1"/>
            </p:nvSpPr>
            <p:spPr bwMode="auto">
              <a:xfrm>
                <a:off x="8379573" y="4873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70" name="Rectangle 969"/>
              <p:cNvSpPr/>
              <p:nvPr userDrawn="1"/>
            </p:nvSpPr>
            <p:spPr bwMode="auto">
              <a:xfrm>
                <a:off x="8836617" y="4873752"/>
                <a:ext cx="459161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71" name="Rectangle 970"/>
              <p:cNvSpPr/>
              <p:nvPr/>
            </p:nvSpPr>
            <p:spPr bwMode="auto">
              <a:xfrm>
                <a:off x="9295778" y="4873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72" name="Rectangle 971"/>
              <p:cNvSpPr/>
              <p:nvPr userDrawn="1"/>
            </p:nvSpPr>
            <p:spPr bwMode="auto">
              <a:xfrm>
                <a:off x="9752823" y="4873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73" name="Rectangle 972"/>
              <p:cNvSpPr/>
              <p:nvPr userDrawn="1"/>
            </p:nvSpPr>
            <p:spPr bwMode="auto">
              <a:xfrm>
                <a:off x="10209867" y="4873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74" name="Rectangle 973"/>
              <p:cNvSpPr/>
              <p:nvPr userDrawn="1"/>
            </p:nvSpPr>
            <p:spPr bwMode="auto">
              <a:xfrm>
                <a:off x="10666912" y="4873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75" name="Rectangle 974"/>
              <p:cNvSpPr/>
              <p:nvPr userDrawn="1"/>
            </p:nvSpPr>
            <p:spPr bwMode="auto">
              <a:xfrm>
                <a:off x="11123956" y="4873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76" name="Rectangle 975"/>
              <p:cNvSpPr/>
              <p:nvPr userDrawn="1"/>
            </p:nvSpPr>
            <p:spPr bwMode="auto">
              <a:xfrm>
                <a:off x="11581001" y="4873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77" name="Rectangle 976"/>
              <p:cNvSpPr/>
              <p:nvPr userDrawn="1"/>
            </p:nvSpPr>
            <p:spPr bwMode="auto">
              <a:xfrm>
                <a:off x="12038045" y="4873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78" name="Rectangle 977"/>
              <p:cNvSpPr/>
              <p:nvPr/>
            </p:nvSpPr>
            <p:spPr bwMode="auto">
              <a:xfrm>
                <a:off x="-306388" y="5330952"/>
                <a:ext cx="457046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79" name="Rectangle 978"/>
              <p:cNvSpPr/>
              <p:nvPr userDrawn="1"/>
            </p:nvSpPr>
            <p:spPr bwMode="auto">
              <a:xfrm>
                <a:off x="150658" y="5330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80" name="Rectangle 979"/>
              <p:cNvSpPr/>
              <p:nvPr userDrawn="1"/>
            </p:nvSpPr>
            <p:spPr bwMode="auto">
              <a:xfrm>
                <a:off x="607702" y="5330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81" name="Rectangle 980"/>
              <p:cNvSpPr/>
              <p:nvPr userDrawn="1"/>
            </p:nvSpPr>
            <p:spPr bwMode="auto">
              <a:xfrm>
                <a:off x="1064747" y="5330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82" name="Rectangle 981"/>
              <p:cNvSpPr/>
              <p:nvPr userDrawn="1"/>
            </p:nvSpPr>
            <p:spPr bwMode="auto">
              <a:xfrm>
                <a:off x="1521791" y="5330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83" name="Rectangle 982"/>
              <p:cNvSpPr/>
              <p:nvPr userDrawn="1"/>
            </p:nvSpPr>
            <p:spPr bwMode="auto">
              <a:xfrm>
                <a:off x="1978836" y="5330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84" name="Rectangle 983"/>
              <p:cNvSpPr/>
              <p:nvPr userDrawn="1"/>
            </p:nvSpPr>
            <p:spPr bwMode="auto">
              <a:xfrm>
                <a:off x="2435880" y="5330952"/>
                <a:ext cx="45916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85" name="Rectangle 984"/>
              <p:cNvSpPr/>
              <p:nvPr/>
            </p:nvSpPr>
            <p:spPr bwMode="auto">
              <a:xfrm>
                <a:off x="2895040" y="5330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86" name="Rectangle 985"/>
              <p:cNvSpPr/>
              <p:nvPr userDrawn="1"/>
            </p:nvSpPr>
            <p:spPr bwMode="auto">
              <a:xfrm>
                <a:off x="3352084" y="5330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87" name="Rectangle 986"/>
              <p:cNvSpPr/>
              <p:nvPr userDrawn="1"/>
            </p:nvSpPr>
            <p:spPr bwMode="auto">
              <a:xfrm>
                <a:off x="3809129" y="5330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88" name="Rectangle 987"/>
              <p:cNvSpPr/>
              <p:nvPr userDrawn="1"/>
            </p:nvSpPr>
            <p:spPr bwMode="auto">
              <a:xfrm>
                <a:off x="4266173" y="5330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89" name="Rectangle 988"/>
              <p:cNvSpPr/>
              <p:nvPr userDrawn="1"/>
            </p:nvSpPr>
            <p:spPr bwMode="auto">
              <a:xfrm>
                <a:off x="4723217" y="5330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90" name="Rectangle 989"/>
              <p:cNvSpPr/>
              <p:nvPr userDrawn="1"/>
            </p:nvSpPr>
            <p:spPr bwMode="auto">
              <a:xfrm>
                <a:off x="5180262" y="5330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91" name="Rectangle 990"/>
              <p:cNvSpPr/>
              <p:nvPr userDrawn="1"/>
            </p:nvSpPr>
            <p:spPr bwMode="auto">
              <a:xfrm>
                <a:off x="5637306" y="5330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92" name="Rectangle 991"/>
              <p:cNvSpPr/>
              <p:nvPr/>
            </p:nvSpPr>
            <p:spPr bwMode="auto">
              <a:xfrm>
                <a:off x="6094351" y="5330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93" name="Rectangle 992"/>
              <p:cNvSpPr/>
              <p:nvPr userDrawn="1"/>
            </p:nvSpPr>
            <p:spPr bwMode="auto">
              <a:xfrm>
                <a:off x="6551395" y="5330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94" name="Rectangle 993"/>
              <p:cNvSpPr/>
              <p:nvPr userDrawn="1"/>
            </p:nvSpPr>
            <p:spPr bwMode="auto">
              <a:xfrm>
                <a:off x="7008440" y="5330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95" name="Rectangle 994"/>
              <p:cNvSpPr/>
              <p:nvPr userDrawn="1"/>
            </p:nvSpPr>
            <p:spPr bwMode="auto">
              <a:xfrm>
                <a:off x="7465484" y="5330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96" name="Rectangle 995"/>
              <p:cNvSpPr/>
              <p:nvPr userDrawn="1"/>
            </p:nvSpPr>
            <p:spPr bwMode="auto">
              <a:xfrm>
                <a:off x="7922528" y="5330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97" name="Rectangle 996"/>
              <p:cNvSpPr/>
              <p:nvPr userDrawn="1"/>
            </p:nvSpPr>
            <p:spPr bwMode="auto">
              <a:xfrm>
                <a:off x="8379573" y="5330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98" name="Rectangle 997"/>
              <p:cNvSpPr/>
              <p:nvPr userDrawn="1"/>
            </p:nvSpPr>
            <p:spPr bwMode="auto">
              <a:xfrm>
                <a:off x="8836617" y="5330952"/>
                <a:ext cx="459161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99" name="Rectangle 998"/>
              <p:cNvSpPr/>
              <p:nvPr/>
            </p:nvSpPr>
            <p:spPr bwMode="auto">
              <a:xfrm>
                <a:off x="9295778" y="5330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00" name="Rectangle 999"/>
              <p:cNvSpPr/>
              <p:nvPr userDrawn="1"/>
            </p:nvSpPr>
            <p:spPr bwMode="auto">
              <a:xfrm>
                <a:off x="9752823" y="5330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01" name="Rectangle 1000"/>
              <p:cNvSpPr/>
              <p:nvPr userDrawn="1"/>
            </p:nvSpPr>
            <p:spPr bwMode="auto">
              <a:xfrm>
                <a:off x="10209867" y="5330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02" name="Rectangle 1001"/>
              <p:cNvSpPr/>
              <p:nvPr userDrawn="1"/>
            </p:nvSpPr>
            <p:spPr bwMode="auto">
              <a:xfrm>
                <a:off x="10666912" y="5330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03" name="Rectangle 1002"/>
              <p:cNvSpPr/>
              <p:nvPr userDrawn="1"/>
            </p:nvSpPr>
            <p:spPr bwMode="auto">
              <a:xfrm>
                <a:off x="11123956" y="5330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04" name="Rectangle 1003"/>
              <p:cNvSpPr/>
              <p:nvPr userDrawn="1"/>
            </p:nvSpPr>
            <p:spPr bwMode="auto">
              <a:xfrm>
                <a:off x="11581001" y="5330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05" name="Rectangle 1004"/>
              <p:cNvSpPr/>
              <p:nvPr userDrawn="1"/>
            </p:nvSpPr>
            <p:spPr bwMode="auto">
              <a:xfrm>
                <a:off x="12038045" y="5330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06" name="Rectangle 1005"/>
              <p:cNvSpPr/>
              <p:nvPr/>
            </p:nvSpPr>
            <p:spPr bwMode="auto">
              <a:xfrm>
                <a:off x="-306388" y="5788152"/>
                <a:ext cx="457046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07" name="Rectangle 1006"/>
              <p:cNvSpPr/>
              <p:nvPr userDrawn="1"/>
            </p:nvSpPr>
            <p:spPr bwMode="auto">
              <a:xfrm>
                <a:off x="150658" y="5788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08" name="Rectangle 1007"/>
              <p:cNvSpPr/>
              <p:nvPr userDrawn="1"/>
            </p:nvSpPr>
            <p:spPr bwMode="auto">
              <a:xfrm>
                <a:off x="607702" y="5788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09" name="Rectangle 1008"/>
              <p:cNvSpPr/>
              <p:nvPr userDrawn="1"/>
            </p:nvSpPr>
            <p:spPr bwMode="auto">
              <a:xfrm>
                <a:off x="1064747" y="5788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10" name="Rectangle 1009"/>
              <p:cNvSpPr/>
              <p:nvPr userDrawn="1"/>
            </p:nvSpPr>
            <p:spPr bwMode="auto">
              <a:xfrm>
                <a:off x="1521791" y="5788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11" name="Rectangle 1010"/>
              <p:cNvSpPr/>
              <p:nvPr userDrawn="1"/>
            </p:nvSpPr>
            <p:spPr bwMode="auto">
              <a:xfrm>
                <a:off x="1978836" y="5788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12" name="Rectangle 1011"/>
              <p:cNvSpPr/>
              <p:nvPr userDrawn="1"/>
            </p:nvSpPr>
            <p:spPr bwMode="auto">
              <a:xfrm>
                <a:off x="2435880" y="5788152"/>
                <a:ext cx="45916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13" name="Rectangle 1012"/>
              <p:cNvSpPr/>
              <p:nvPr/>
            </p:nvSpPr>
            <p:spPr bwMode="auto">
              <a:xfrm>
                <a:off x="2895040" y="5788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14" name="Rectangle 1013"/>
              <p:cNvSpPr/>
              <p:nvPr userDrawn="1"/>
            </p:nvSpPr>
            <p:spPr bwMode="auto">
              <a:xfrm>
                <a:off x="3352084" y="5788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15" name="Rectangle 1014"/>
              <p:cNvSpPr/>
              <p:nvPr userDrawn="1"/>
            </p:nvSpPr>
            <p:spPr bwMode="auto">
              <a:xfrm>
                <a:off x="3809129" y="5788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16" name="Rectangle 1015"/>
              <p:cNvSpPr/>
              <p:nvPr userDrawn="1"/>
            </p:nvSpPr>
            <p:spPr bwMode="auto">
              <a:xfrm>
                <a:off x="4266173" y="5788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17" name="Rectangle 1016"/>
              <p:cNvSpPr/>
              <p:nvPr userDrawn="1"/>
            </p:nvSpPr>
            <p:spPr bwMode="auto">
              <a:xfrm>
                <a:off x="4723217" y="5788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18" name="Rectangle 1017"/>
              <p:cNvSpPr/>
              <p:nvPr userDrawn="1"/>
            </p:nvSpPr>
            <p:spPr bwMode="auto">
              <a:xfrm>
                <a:off x="5180262" y="5788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19" name="Rectangle 1018"/>
              <p:cNvSpPr/>
              <p:nvPr userDrawn="1"/>
            </p:nvSpPr>
            <p:spPr bwMode="auto">
              <a:xfrm>
                <a:off x="5637306" y="5788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20" name="Rectangle 1019"/>
              <p:cNvSpPr/>
              <p:nvPr/>
            </p:nvSpPr>
            <p:spPr bwMode="auto">
              <a:xfrm>
                <a:off x="6094351" y="5788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21" name="Rectangle 1020"/>
              <p:cNvSpPr/>
              <p:nvPr userDrawn="1"/>
            </p:nvSpPr>
            <p:spPr bwMode="auto">
              <a:xfrm>
                <a:off x="6551395" y="5788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22" name="Rectangle 1021"/>
              <p:cNvSpPr/>
              <p:nvPr userDrawn="1"/>
            </p:nvSpPr>
            <p:spPr bwMode="auto">
              <a:xfrm>
                <a:off x="7008440" y="5788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23" name="Rectangle 1022"/>
              <p:cNvSpPr/>
              <p:nvPr userDrawn="1"/>
            </p:nvSpPr>
            <p:spPr bwMode="auto">
              <a:xfrm>
                <a:off x="7465484" y="5788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24" name="Rectangle 1023"/>
              <p:cNvSpPr/>
              <p:nvPr userDrawn="1"/>
            </p:nvSpPr>
            <p:spPr bwMode="auto">
              <a:xfrm>
                <a:off x="7922528" y="5788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25" name="Rectangle 1024"/>
              <p:cNvSpPr/>
              <p:nvPr userDrawn="1"/>
            </p:nvSpPr>
            <p:spPr bwMode="auto">
              <a:xfrm>
                <a:off x="8379573" y="5788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26" name="Rectangle 1025"/>
              <p:cNvSpPr/>
              <p:nvPr userDrawn="1"/>
            </p:nvSpPr>
            <p:spPr bwMode="auto">
              <a:xfrm>
                <a:off x="8836617" y="5788152"/>
                <a:ext cx="459161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27" name="Rectangle 1026"/>
              <p:cNvSpPr/>
              <p:nvPr/>
            </p:nvSpPr>
            <p:spPr bwMode="auto">
              <a:xfrm>
                <a:off x="9295778" y="5788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28" name="Rectangle 1027"/>
              <p:cNvSpPr/>
              <p:nvPr userDrawn="1"/>
            </p:nvSpPr>
            <p:spPr bwMode="auto">
              <a:xfrm>
                <a:off x="9752823" y="5788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29" name="Rectangle 1028"/>
              <p:cNvSpPr/>
              <p:nvPr userDrawn="1"/>
            </p:nvSpPr>
            <p:spPr bwMode="auto">
              <a:xfrm>
                <a:off x="10209867" y="5788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30" name="Rectangle 1029"/>
              <p:cNvSpPr/>
              <p:nvPr userDrawn="1"/>
            </p:nvSpPr>
            <p:spPr bwMode="auto">
              <a:xfrm>
                <a:off x="10666912" y="5788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31" name="Rectangle 1030"/>
              <p:cNvSpPr/>
              <p:nvPr userDrawn="1"/>
            </p:nvSpPr>
            <p:spPr bwMode="auto">
              <a:xfrm>
                <a:off x="11123956" y="5788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32" name="Rectangle 1031"/>
              <p:cNvSpPr/>
              <p:nvPr userDrawn="1"/>
            </p:nvSpPr>
            <p:spPr bwMode="auto">
              <a:xfrm>
                <a:off x="11581001" y="5788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33" name="Rectangle 1032"/>
              <p:cNvSpPr/>
              <p:nvPr userDrawn="1"/>
            </p:nvSpPr>
            <p:spPr bwMode="auto">
              <a:xfrm>
                <a:off x="12038045" y="5788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34" name="Rectangle 1033"/>
              <p:cNvSpPr/>
              <p:nvPr/>
            </p:nvSpPr>
            <p:spPr bwMode="auto">
              <a:xfrm>
                <a:off x="-306388" y="6245352"/>
                <a:ext cx="457046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35" name="Rectangle 1034"/>
              <p:cNvSpPr/>
              <p:nvPr userDrawn="1"/>
            </p:nvSpPr>
            <p:spPr bwMode="auto">
              <a:xfrm>
                <a:off x="150658" y="6245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36" name="Rectangle 1035"/>
              <p:cNvSpPr/>
              <p:nvPr userDrawn="1"/>
            </p:nvSpPr>
            <p:spPr bwMode="auto">
              <a:xfrm>
                <a:off x="607702" y="6245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37" name="Rectangle 1036"/>
              <p:cNvSpPr/>
              <p:nvPr userDrawn="1"/>
            </p:nvSpPr>
            <p:spPr bwMode="auto">
              <a:xfrm>
                <a:off x="1064747" y="6245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38" name="Rectangle 1037"/>
              <p:cNvSpPr/>
              <p:nvPr userDrawn="1"/>
            </p:nvSpPr>
            <p:spPr bwMode="auto">
              <a:xfrm>
                <a:off x="1521791" y="6245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39" name="Rectangle 1038"/>
              <p:cNvSpPr/>
              <p:nvPr userDrawn="1"/>
            </p:nvSpPr>
            <p:spPr bwMode="auto">
              <a:xfrm>
                <a:off x="1978836" y="6245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40" name="Rectangle 1039"/>
              <p:cNvSpPr/>
              <p:nvPr userDrawn="1"/>
            </p:nvSpPr>
            <p:spPr bwMode="auto">
              <a:xfrm>
                <a:off x="2435880" y="6245352"/>
                <a:ext cx="45916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41" name="Rectangle 1040"/>
              <p:cNvSpPr/>
              <p:nvPr/>
            </p:nvSpPr>
            <p:spPr bwMode="auto">
              <a:xfrm>
                <a:off x="2895040" y="6245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42" name="Rectangle 1041"/>
              <p:cNvSpPr/>
              <p:nvPr userDrawn="1"/>
            </p:nvSpPr>
            <p:spPr bwMode="auto">
              <a:xfrm>
                <a:off x="3352084" y="6245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43" name="Rectangle 1042"/>
              <p:cNvSpPr/>
              <p:nvPr userDrawn="1"/>
            </p:nvSpPr>
            <p:spPr bwMode="auto">
              <a:xfrm>
                <a:off x="3809129" y="6245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44" name="Rectangle 1043"/>
              <p:cNvSpPr/>
              <p:nvPr userDrawn="1"/>
            </p:nvSpPr>
            <p:spPr bwMode="auto">
              <a:xfrm>
                <a:off x="4266173" y="6245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45" name="Rectangle 1044"/>
              <p:cNvSpPr/>
              <p:nvPr userDrawn="1"/>
            </p:nvSpPr>
            <p:spPr bwMode="auto">
              <a:xfrm>
                <a:off x="4723217" y="6245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46" name="Rectangle 1045"/>
              <p:cNvSpPr/>
              <p:nvPr userDrawn="1"/>
            </p:nvSpPr>
            <p:spPr bwMode="auto">
              <a:xfrm>
                <a:off x="5180262" y="6245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47" name="Rectangle 1046"/>
              <p:cNvSpPr/>
              <p:nvPr userDrawn="1"/>
            </p:nvSpPr>
            <p:spPr bwMode="auto">
              <a:xfrm>
                <a:off x="5637306" y="6245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48" name="Rectangle 1047"/>
              <p:cNvSpPr/>
              <p:nvPr/>
            </p:nvSpPr>
            <p:spPr bwMode="auto">
              <a:xfrm>
                <a:off x="6094351" y="6245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49" name="Rectangle 1048"/>
              <p:cNvSpPr/>
              <p:nvPr userDrawn="1"/>
            </p:nvSpPr>
            <p:spPr bwMode="auto">
              <a:xfrm>
                <a:off x="6551395" y="6245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50" name="Rectangle 1049"/>
              <p:cNvSpPr/>
              <p:nvPr userDrawn="1"/>
            </p:nvSpPr>
            <p:spPr bwMode="auto">
              <a:xfrm>
                <a:off x="7008440" y="6245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51" name="Rectangle 1050"/>
              <p:cNvSpPr/>
              <p:nvPr userDrawn="1"/>
            </p:nvSpPr>
            <p:spPr bwMode="auto">
              <a:xfrm>
                <a:off x="7465484" y="6245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52" name="Rectangle 1051"/>
              <p:cNvSpPr/>
              <p:nvPr userDrawn="1"/>
            </p:nvSpPr>
            <p:spPr bwMode="auto">
              <a:xfrm>
                <a:off x="7922528" y="6245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53" name="Rectangle 1052"/>
              <p:cNvSpPr/>
              <p:nvPr userDrawn="1"/>
            </p:nvSpPr>
            <p:spPr bwMode="auto">
              <a:xfrm>
                <a:off x="8379573" y="6245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54" name="Rectangle 1053"/>
              <p:cNvSpPr/>
              <p:nvPr userDrawn="1"/>
            </p:nvSpPr>
            <p:spPr bwMode="auto">
              <a:xfrm>
                <a:off x="8836617" y="6245352"/>
                <a:ext cx="459161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55" name="Rectangle 1054"/>
              <p:cNvSpPr/>
              <p:nvPr/>
            </p:nvSpPr>
            <p:spPr bwMode="auto">
              <a:xfrm>
                <a:off x="9295778" y="6245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56" name="Rectangle 1055"/>
              <p:cNvSpPr/>
              <p:nvPr userDrawn="1"/>
            </p:nvSpPr>
            <p:spPr bwMode="auto">
              <a:xfrm>
                <a:off x="9752823" y="6245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57" name="Rectangle 1056"/>
              <p:cNvSpPr/>
              <p:nvPr userDrawn="1"/>
            </p:nvSpPr>
            <p:spPr bwMode="auto">
              <a:xfrm>
                <a:off x="10209867" y="6245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58" name="Rectangle 1057"/>
              <p:cNvSpPr/>
              <p:nvPr userDrawn="1"/>
            </p:nvSpPr>
            <p:spPr bwMode="auto">
              <a:xfrm>
                <a:off x="10666912" y="6245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59" name="Rectangle 1058"/>
              <p:cNvSpPr/>
              <p:nvPr userDrawn="1"/>
            </p:nvSpPr>
            <p:spPr bwMode="auto">
              <a:xfrm>
                <a:off x="11123956" y="6245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60" name="Rectangle 1059"/>
              <p:cNvSpPr/>
              <p:nvPr userDrawn="1"/>
            </p:nvSpPr>
            <p:spPr bwMode="auto">
              <a:xfrm>
                <a:off x="11581001" y="6245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61" name="Rectangle 1060"/>
              <p:cNvSpPr/>
              <p:nvPr userDrawn="1"/>
            </p:nvSpPr>
            <p:spPr bwMode="auto">
              <a:xfrm>
                <a:off x="12038045" y="6245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62" name="Rectangle 1061"/>
              <p:cNvSpPr/>
              <p:nvPr/>
            </p:nvSpPr>
            <p:spPr bwMode="auto">
              <a:xfrm>
                <a:off x="-306388" y="6702552"/>
                <a:ext cx="457046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63" name="Rectangle 1062"/>
              <p:cNvSpPr/>
              <p:nvPr userDrawn="1"/>
            </p:nvSpPr>
            <p:spPr bwMode="auto">
              <a:xfrm>
                <a:off x="150658" y="6702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64" name="Rectangle 1063"/>
              <p:cNvSpPr/>
              <p:nvPr userDrawn="1"/>
            </p:nvSpPr>
            <p:spPr bwMode="auto">
              <a:xfrm>
                <a:off x="607702" y="6702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65" name="Rectangle 1064"/>
              <p:cNvSpPr/>
              <p:nvPr userDrawn="1"/>
            </p:nvSpPr>
            <p:spPr bwMode="auto">
              <a:xfrm>
                <a:off x="1064747" y="6702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66" name="Rectangle 1065"/>
              <p:cNvSpPr/>
              <p:nvPr userDrawn="1"/>
            </p:nvSpPr>
            <p:spPr bwMode="auto">
              <a:xfrm>
                <a:off x="1521791" y="6702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67" name="Rectangle 1066"/>
              <p:cNvSpPr/>
              <p:nvPr userDrawn="1"/>
            </p:nvSpPr>
            <p:spPr bwMode="auto">
              <a:xfrm>
                <a:off x="1978836" y="6702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68" name="Rectangle 1067"/>
              <p:cNvSpPr/>
              <p:nvPr userDrawn="1"/>
            </p:nvSpPr>
            <p:spPr bwMode="auto">
              <a:xfrm>
                <a:off x="2435880" y="6702552"/>
                <a:ext cx="45916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69" name="Rectangle 1068"/>
              <p:cNvSpPr/>
              <p:nvPr/>
            </p:nvSpPr>
            <p:spPr bwMode="auto">
              <a:xfrm>
                <a:off x="2895040" y="6702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70" name="Rectangle 1069"/>
              <p:cNvSpPr/>
              <p:nvPr userDrawn="1"/>
            </p:nvSpPr>
            <p:spPr bwMode="auto">
              <a:xfrm>
                <a:off x="3352084" y="6702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71" name="Rectangle 1070"/>
              <p:cNvSpPr/>
              <p:nvPr userDrawn="1"/>
            </p:nvSpPr>
            <p:spPr bwMode="auto">
              <a:xfrm>
                <a:off x="3809129" y="6702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72" name="Rectangle 1071"/>
              <p:cNvSpPr/>
              <p:nvPr userDrawn="1"/>
            </p:nvSpPr>
            <p:spPr bwMode="auto">
              <a:xfrm>
                <a:off x="4266173" y="6702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73" name="Rectangle 1072"/>
              <p:cNvSpPr/>
              <p:nvPr userDrawn="1"/>
            </p:nvSpPr>
            <p:spPr bwMode="auto">
              <a:xfrm>
                <a:off x="4723217" y="6702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74" name="Rectangle 1073"/>
              <p:cNvSpPr/>
              <p:nvPr userDrawn="1"/>
            </p:nvSpPr>
            <p:spPr bwMode="auto">
              <a:xfrm>
                <a:off x="5180262" y="6702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75" name="Rectangle 1074"/>
              <p:cNvSpPr/>
              <p:nvPr userDrawn="1"/>
            </p:nvSpPr>
            <p:spPr bwMode="auto">
              <a:xfrm>
                <a:off x="5637306" y="6702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76" name="Rectangle 1075"/>
              <p:cNvSpPr/>
              <p:nvPr/>
            </p:nvSpPr>
            <p:spPr bwMode="auto">
              <a:xfrm>
                <a:off x="6094351" y="6702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77" name="Rectangle 1076"/>
              <p:cNvSpPr/>
              <p:nvPr userDrawn="1"/>
            </p:nvSpPr>
            <p:spPr bwMode="auto">
              <a:xfrm>
                <a:off x="6551395" y="6702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78" name="Rectangle 1077"/>
              <p:cNvSpPr/>
              <p:nvPr userDrawn="1"/>
            </p:nvSpPr>
            <p:spPr bwMode="auto">
              <a:xfrm>
                <a:off x="7008440" y="6702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79" name="Rectangle 1078"/>
              <p:cNvSpPr/>
              <p:nvPr userDrawn="1"/>
            </p:nvSpPr>
            <p:spPr bwMode="auto">
              <a:xfrm>
                <a:off x="7465484" y="6702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80" name="Rectangle 1079"/>
              <p:cNvSpPr/>
              <p:nvPr userDrawn="1"/>
            </p:nvSpPr>
            <p:spPr bwMode="auto">
              <a:xfrm>
                <a:off x="7922528" y="6702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81" name="Rectangle 1080"/>
              <p:cNvSpPr/>
              <p:nvPr userDrawn="1"/>
            </p:nvSpPr>
            <p:spPr bwMode="auto">
              <a:xfrm>
                <a:off x="8379573" y="6702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82" name="Rectangle 1081"/>
              <p:cNvSpPr/>
              <p:nvPr userDrawn="1"/>
            </p:nvSpPr>
            <p:spPr bwMode="auto">
              <a:xfrm>
                <a:off x="8836617" y="6702552"/>
                <a:ext cx="459161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83" name="Rectangle 1082"/>
              <p:cNvSpPr/>
              <p:nvPr/>
            </p:nvSpPr>
            <p:spPr bwMode="auto">
              <a:xfrm>
                <a:off x="9295778" y="6702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84" name="Rectangle 1083"/>
              <p:cNvSpPr/>
              <p:nvPr userDrawn="1"/>
            </p:nvSpPr>
            <p:spPr bwMode="auto">
              <a:xfrm>
                <a:off x="9752823" y="6702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85" name="Rectangle 1084"/>
              <p:cNvSpPr/>
              <p:nvPr userDrawn="1"/>
            </p:nvSpPr>
            <p:spPr bwMode="auto">
              <a:xfrm>
                <a:off x="10209867" y="6702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86" name="Rectangle 1085"/>
              <p:cNvSpPr/>
              <p:nvPr userDrawn="1"/>
            </p:nvSpPr>
            <p:spPr bwMode="auto">
              <a:xfrm>
                <a:off x="10666912" y="6702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87" name="Rectangle 1086"/>
              <p:cNvSpPr/>
              <p:nvPr userDrawn="1"/>
            </p:nvSpPr>
            <p:spPr bwMode="auto">
              <a:xfrm>
                <a:off x="11123956" y="6702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88" name="Rectangle 1087"/>
              <p:cNvSpPr/>
              <p:nvPr userDrawn="1"/>
            </p:nvSpPr>
            <p:spPr bwMode="auto">
              <a:xfrm>
                <a:off x="11581001" y="6702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89" name="Rectangle 1088"/>
              <p:cNvSpPr/>
              <p:nvPr userDrawn="1"/>
            </p:nvSpPr>
            <p:spPr bwMode="auto">
              <a:xfrm>
                <a:off x="12038045" y="6702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</p:grpSp>
        <p:grpSp>
          <p:nvGrpSpPr>
            <p:cNvPr id="3078" name="grid lines - 1&quot; - horizontal"/>
            <p:cNvGrpSpPr>
              <a:grpSpLocks/>
            </p:cNvGrpSpPr>
            <p:nvPr userDrawn="1"/>
          </p:nvGrpSpPr>
          <p:grpSpPr bwMode="auto">
            <a:xfrm>
              <a:off x="-304396" y="-228600"/>
              <a:ext cx="12801600" cy="7315200"/>
              <a:chOff x="-304396" y="-228600"/>
              <a:chExt cx="12801600" cy="7315200"/>
            </a:xfrm>
          </p:grpSpPr>
          <p:cxnSp>
            <p:nvCxnSpPr>
              <p:cNvPr id="1105" name="Straight Connector 1104"/>
              <p:cNvCxnSpPr/>
              <p:nvPr userDrawn="1"/>
            </p:nvCxnSpPr>
            <p:spPr>
              <a:xfrm rot="16200000" flipV="1">
                <a:off x="6096467" y="-2971739"/>
                <a:ext cx="0" cy="12801476"/>
              </a:xfrm>
              <a:prstGeom prst="line">
                <a:avLst/>
              </a:prstGeom>
              <a:ln>
                <a:solidFill>
                  <a:srgbClr val="292929">
                    <a:alpha val="59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6" name="Straight Connector 1105"/>
              <p:cNvCxnSpPr/>
              <p:nvPr userDrawn="1"/>
            </p:nvCxnSpPr>
            <p:spPr>
              <a:xfrm rot="16200000" flipV="1">
                <a:off x="6096467" y="-2057339"/>
                <a:ext cx="0" cy="12801476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7" name="Straight Connector 1106"/>
              <p:cNvCxnSpPr/>
              <p:nvPr userDrawn="1"/>
            </p:nvCxnSpPr>
            <p:spPr>
              <a:xfrm rot="16200000" flipV="1">
                <a:off x="6096467" y="-1142939"/>
                <a:ext cx="0" cy="12801476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8" name="Straight Connector 1107"/>
              <p:cNvCxnSpPr/>
              <p:nvPr userDrawn="1"/>
            </p:nvCxnSpPr>
            <p:spPr>
              <a:xfrm rot="16200000" flipV="1">
                <a:off x="6096467" y="-228539"/>
                <a:ext cx="0" cy="12801476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9" name="Straight Connector 1108"/>
              <p:cNvCxnSpPr/>
              <p:nvPr userDrawn="1"/>
            </p:nvCxnSpPr>
            <p:spPr>
              <a:xfrm rot="16200000" flipV="1">
                <a:off x="6096467" y="685861"/>
                <a:ext cx="0" cy="12801476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0" name="Straight Connector 1109"/>
              <p:cNvCxnSpPr/>
              <p:nvPr userDrawn="1"/>
            </p:nvCxnSpPr>
            <p:spPr>
              <a:xfrm rot="16200000" flipV="1">
                <a:off x="6096467" y="-3886139"/>
                <a:ext cx="0" cy="12801476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1" name="Straight Connector 1110"/>
              <p:cNvCxnSpPr/>
              <p:nvPr userDrawn="1"/>
            </p:nvCxnSpPr>
            <p:spPr>
              <a:xfrm rot="16200000" flipV="1">
                <a:off x="6096467" y="-4800539"/>
                <a:ext cx="0" cy="12801476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2" name="Straight Connector 1111"/>
              <p:cNvCxnSpPr/>
              <p:nvPr userDrawn="1"/>
            </p:nvCxnSpPr>
            <p:spPr>
              <a:xfrm rot="16200000" flipV="1">
                <a:off x="6096467" y="-5714939"/>
                <a:ext cx="0" cy="12801476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3" name="Straight Connector 1112"/>
              <p:cNvCxnSpPr/>
              <p:nvPr userDrawn="1"/>
            </p:nvCxnSpPr>
            <p:spPr>
              <a:xfrm rot="16200000" flipV="1">
                <a:off x="6096467" y="-6629339"/>
                <a:ext cx="0" cy="12801476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79" name="grid lines - 1&quot; - vertical"/>
            <p:cNvGrpSpPr>
              <a:grpSpLocks/>
            </p:cNvGrpSpPr>
            <p:nvPr userDrawn="1"/>
          </p:nvGrpSpPr>
          <p:grpSpPr bwMode="auto">
            <a:xfrm>
              <a:off x="-304396" y="-228600"/>
              <a:ext cx="12799608" cy="7315200"/>
              <a:chOff x="-304396" y="-228600"/>
              <a:chExt cx="12799608" cy="7315200"/>
            </a:xfrm>
          </p:grpSpPr>
          <p:cxnSp>
            <p:nvCxnSpPr>
              <p:cNvPr id="1091" name="Straight Connector 1090"/>
              <p:cNvCxnSpPr/>
              <p:nvPr userDrawn="1"/>
            </p:nvCxnSpPr>
            <p:spPr>
              <a:xfrm>
                <a:off x="6096466" y="-228600"/>
                <a:ext cx="0" cy="7315200"/>
              </a:xfrm>
              <a:prstGeom prst="line">
                <a:avLst/>
              </a:prstGeom>
              <a:ln>
                <a:solidFill>
                  <a:srgbClr val="292929">
                    <a:alpha val="59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3" name="Straight Connector 1092"/>
              <p:cNvCxnSpPr/>
              <p:nvPr userDrawn="1"/>
            </p:nvCxnSpPr>
            <p:spPr>
              <a:xfrm>
                <a:off x="8840848" y="-228600"/>
                <a:ext cx="0" cy="73152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4" name="Straight Connector 1093"/>
              <p:cNvCxnSpPr/>
              <p:nvPr userDrawn="1"/>
            </p:nvCxnSpPr>
            <p:spPr>
              <a:xfrm>
                <a:off x="7010555" y="-228600"/>
                <a:ext cx="0" cy="73152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5" name="Straight Connector 1094"/>
              <p:cNvCxnSpPr/>
              <p:nvPr userDrawn="1"/>
            </p:nvCxnSpPr>
            <p:spPr>
              <a:xfrm>
                <a:off x="7926759" y="-228600"/>
                <a:ext cx="0" cy="73152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6" name="Straight Connector 1095"/>
              <p:cNvCxnSpPr/>
              <p:nvPr userDrawn="1"/>
            </p:nvCxnSpPr>
            <p:spPr>
              <a:xfrm>
                <a:off x="9754937" y="-228600"/>
                <a:ext cx="0" cy="73152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7" name="Straight Connector 1096"/>
              <p:cNvCxnSpPr/>
              <p:nvPr userDrawn="1"/>
            </p:nvCxnSpPr>
            <p:spPr>
              <a:xfrm>
                <a:off x="10669026" y="-228600"/>
                <a:ext cx="0" cy="73152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8" name="Straight Connector 1097"/>
              <p:cNvCxnSpPr/>
              <p:nvPr userDrawn="1"/>
            </p:nvCxnSpPr>
            <p:spPr>
              <a:xfrm>
                <a:off x="11585231" y="-228600"/>
                <a:ext cx="0" cy="73152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9" name="Straight Connector 1098"/>
              <p:cNvCxnSpPr/>
              <p:nvPr userDrawn="1"/>
            </p:nvCxnSpPr>
            <p:spPr>
              <a:xfrm>
                <a:off x="5182377" y="-228600"/>
                <a:ext cx="0" cy="73152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0" name="Straight Connector 1099"/>
              <p:cNvCxnSpPr/>
              <p:nvPr userDrawn="1"/>
            </p:nvCxnSpPr>
            <p:spPr>
              <a:xfrm>
                <a:off x="4266172" y="-228600"/>
                <a:ext cx="0" cy="73152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1" name="Straight Connector 1100"/>
              <p:cNvCxnSpPr/>
              <p:nvPr userDrawn="1"/>
            </p:nvCxnSpPr>
            <p:spPr>
              <a:xfrm>
                <a:off x="3352083" y="-228600"/>
                <a:ext cx="0" cy="73152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2" name="Straight Connector 1101"/>
              <p:cNvCxnSpPr/>
              <p:nvPr userDrawn="1"/>
            </p:nvCxnSpPr>
            <p:spPr>
              <a:xfrm>
                <a:off x="2437994" y="-228600"/>
                <a:ext cx="0" cy="73152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3" name="Straight Connector 1102"/>
              <p:cNvCxnSpPr/>
              <p:nvPr userDrawn="1"/>
            </p:nvCxnSpPr>
            <p:spPr>
              <a:xfrm>
                <a:off x="1521790" y="-228600"/>
                <a:ext cx="0" cy="73152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4" name="Straight Connector 1103"/>
              <p:cNvCxnSpPr/>
              <p:nvPr userDrawn="1"/>
            </p:nvCxnSpPr>
            <p:spPr>
              <a:xfrm>
                <a:off x="607701" y="-228600"/>
                <a:ext cx="0" cy="73152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5" name="Straight Connector 1114"/>
              <p:cNvCxnSpPr/>
              <p:nvPr userDrawn="1"/>
            </p:nvCxnSpPr>
            <p:spPr>
              <a:xfrm>
                <a:off x="-304272" y="-228600"/>
                <a:ext cx="0" cy="73152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6" name="Straight Connector 1115"/>
              <p:cNvCxnSpPr/>
              <p:nvPr userDrawn="1"/>
            </p:nvCxnSpPr>
            <p:spPr>
              <a:xfrm>
                <a:off x="12495088" y="-228600"/>
                <a:ext cx="0" cy="73152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43" name="Text Placeholder"/>
          <p:cNvSpPr>
            <a:spLocks noGrp="1"/>
          </p:cNvSpPr>
          <p:nvPr>
            <p:ph type="body" idx="1"/>
          </p:nvPr>
        </p:nvSpPr>
        <p:spPr>
          <a:xfrm>
            <a:off x="455613" y="1446213"/>
            <a:ext cx="8232775" cy="11890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455613" y="422275"/>
            <a:ext cx="8232775" cy="62388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  <p:sldLayoutId id="2147483838" r:id="rId12"/>
    <p:sldLayoutId id="2147483839" r:id="rId13"/>
    <p:sldLayoutId id="2147483840" r:id="rId14"/>
    <p:sldLayoutId id="2147483841" r:id="rId15"/>
    <p:sldLayoutId id="2147483842" r:id="rId16"/>
    <p:sldLayoutId id="2147483843" r:id="rId17"/>
    <p:sldLayoutId id="2147483844" r:id="rId18"/>
    <p:sldLayoutId id="2147483895" r:id="rId19"/>
    <p:sldLayoutId id="2147483845" r:id="rId20"/>
    <p:sldLayoutId id="2147483846" r:id="rId21"/>
    <p:sldLayoutId id="2147483847" r:id="rId22"/>
    <p:sldLayoutId id="2147483896" r:id="rId23"/>
    <p:sldLayoutId id="2147483897" r:id="rId24"/>
    <p:sldLayoutId id="2147483916" r:id="rId25"/>
  </p:sldLayoutIdLst>
  <p:transition/>
  <p:timing>
    <p:tnLst>
      <p:par>
        <p:cTn id="1" dur="indefinite" restart="never" nodeType="tmRoot"/>
      </p:par>
    </p:tnLst>
  </p:timing>
  <p:txStyles>
    <p:titleStyle>
      <a:lvl1pPr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lang="en-US" sz="4500" kern="1200" spc="-225" dirty="0">
          <a:ln w="3175">
            <a:noFill/>
          </a:ln>
          <a:gradFill flip="none" rotWithShape="1">
            <a:gsLst>
              <a:gs pos="69167">
                <a:schemeClr val="tx2"/>
              </a:gs>
              <a:gs pos="49000">
                <a:schemeClr val="tx2"/>
              </a:gs>
            </a:gsLst>
            <a:lin ang="5400000" scaled="0"/>
            <a:tileRect/>
          </a:gradFill>
          <a:latin typeface="Segoe UI Light" pitchFamily="34" charset="0"/>
          <a:ea typeface="+mn-ea"/>
          <a:cs typeface="Arial" charset="0"/>
        </a:defRPr>
      </a:lvl1pPr>
      <a:lvl2pPr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Segoe UI Light" pitchFamily="34" charset="0"/>
          <a:cs typeface="Arial" charset="0"/>
        </a:defRPr>
      </a:lvl2pPr>
      <a:lvl3pPr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Segoe UI Light" pitchFamily="34" charset="0"/>
          <a:cs typeface="Arial" charset="0"/>
        </a:defRPr>
      </a:lvl3pPr>
      <a:lvl4pPr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Segoe UI Light" pitchFamily="34" charset="0"/>
          <a:cs typeface="Arial" charset="0"/>
        </a:defRPr>
      </a:lvl4pPr>
      <a:lvl5pPr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Segoe UI Light" pitchFamily="34" charset="0"/>
          <a:cs typeface="Arial" charset="0"/>
        </a:defRPr>
      </a:lvl5pPr>
      <a:lvl6pPr marL="457200"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Segoe UI Light" pitchFamily="34" charset="0"/>
          <a:cs typeface="Arial" charset="0"/>
        </a:defRPr>
      </a:lvl6pPr>
      <a:lvl7pPr marL="914400"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Segoe UI Light" pitchFamily="34" charset="0"/>
          <a:cs typeface="Arial" charset="0"/>
        </a:defRPr>
      </a:lvl7pPr>
      <a:lvl8pPr marL="1371600"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Segoe UI Light" pitchFamily="34" charset="0"/>
          <a:cs typeface="Arial" charset="0"/>
        </a:defRPr>
      </a:lvl8pPr>
      <a:lvl9pPr marL="1828800"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Segoe UI Light" pitchFamily="34" charset="0"/>
          <a:cs typeface="Arial" charset="0"/>
        </a:defRPr>
      </a:lvl9pPr>
    </p:titleStyle>
    <p:bodyStyle>
      <a:lvl1pPr marL="161925" indent="-161925" algn="l" defTabSz="684213" rtl="0" fontAlgn="base">
        <a:lnSpc>
          <a:spcPct val="90000"/>
        </a:lnSpc>
        <a:spcBef>
          <a:spcPct val="20000"/>
        </a:spcBef>
        <a:spcAft>
          <a:spcPct val="0"/>
        </a:spcAft>
        <a:buSzPct val="90000"/>
        <a:buFont typeface="Arial" charset="0"/>
        <a:buChar char="•"/>
        <a:defRPr kern="1200">
          <a:gradFill>
            <a:gsLst>
              <a:gs pos="2917">
                <a:schemeClr val="tx2"/>
              </a:gs>
              <a:gs pos="33000">
                <a:schemeClr val="tx2"/>
              </a:gs>
            </a:gsLst>
            <a:lin ang="5400000" scaled="0"/>
          </a:gradFill>
          <a:latin typeface="Segoe UI" pitchFamily="34" charset="0"/>
          <a:ea typeface="+mn-ea"/>
          <a:cs typeface="+mn-cs"/>
        </a:defRPr>
      </a:lvl1pPr>
      <a:lvl2pPr marL="330200" indent="-152400" algn="l" defTabSz="684213" rtl="0" fontAlgn="base">
        <a:lnSpc>
          <a:spcPct val="90000"/>
        </a:lnSpc>
        <a:spcBef>
          <a:spcPct val="20000"/>
        </a:spcBef>
        <a:spcAft>
          <a:spcPct val="0"/>
        </a:spcAft>
        <a:buSzPct val="90000"/>
        <a:buFont typeface="Arial" charset="0"/>
        <a:buChar char="•"/>
        <a:defRPr sz="1500" kern="1200">
          <a:gradFill>
            <a:gsLst>
              <a:gs pos="2917">
                <a:schemeClr val="tx2"/>
              </a:gs>
              <a:gs pos="33000">
                <a:schemeClr val="tx2"/>
              </a:gs>
            </a:gsLst>
            <a:lin ang="5400000" scaled="0"/>
          </a:gradFill>
          <a:latin typeface="Segoe UI Light" pitchFamily="34" charset="0"/>
          <a:ea typeface="+mn-ea"/>
          <a:cs typeface="+mn-cs"/>
        </a:defRPr>
      </a:lvl2pPr>
      <a:lvl3pPr marL="500063" indent="-160338" algn="l" defTabSz="684213" rtl="0" fontAlgn="base">
        <a:lnSpc>
          <a:spcPct val="90000"/>
        </a:lnSpc>
        <a:spcBef>
          <a:spcPct val="20000"/>
        </a:spcBef>
        <a:spcAft>
          <a:spcPct val="0"/>
        </a:spcAft>
        <a:buSzPct val="90000"/>
        <a:buFont typeface="Arial" charset="0"/>
        <a:buChar char="•"/>
        <a:defRPr lang="en-US" sz="1300" kern="1200" dirty="0">
          <a:gradFill>
            <a:gsLst>
              <a:gs pos="2917">
                <a:schemeClr val="tx2"/>
              </a:gs>
              <a:gs pos="33000">
                <a:schemeClr val="tx2"/>
              </a:gs>
            </a:gsLst>
            <a:lin ang="5400000" scaled="0"/>
          </a:gradFill>
          <a:latin typeface="Segoe UI Light" pitchFamily="34" charset="0"/>
          <a:ea typeface="+mn-ea"/>
          <a:cs typeface="+mn-cs"/>
        </a:defRPr>
      </a:lvl3pPr>
      <a:lvl4pPr marL="636588" indent="-136525" algn="l" defTabSz="684213" rtl="0" fontAlgn="base">
        <a:lnSpc>
          <a:spcPct val="90000"/>
        </a:lnSpc>
        <a:spcBef>
          <a:spcPct val="20000"/>
        </a:spcBef>
        <a:spcAft>
          <a:spcPct val="0"/>
        </a:spcAft>
        <a:buSzPct val="90000"/>
        <a:buFont typeface="Arial" charset="0"/>
        <a:buChar char="•"/>
        <a:defRPr sz="1300" kern="1200">
          <a:gradFill>
            <a:gsLst>
              <a:gs pos="2917">
                <a:schemeClr val="tx2"/>
              </a:gs>
              <a:gs pos="33000">
                <a:schemeClr val="tx2"/>
              </a:gs>
            </a:gsLst>
            <a:lin ang="5400000" scaled="0"/>
          </a:gradFill>
          <a:latin typeface="Segoe UI Light" pitchFamily="34" charset="0"/>
          <a:ea typeface="+mn-ea"/>
          <a:cs typeface="+mn-cs"/>
        </a:defRPr>
      </a:lvl4pPr>
      <a:lvl5pPr marL="781050" indent="-136525" algn="l" defTabSz="684213" rtl="0" fontAlgn="base">
        <a:lnSpc>
          <a:spcPct val="90000"/>
        </a:lnSpc>
        <a:spcBef>
          <a:spcPct val="20000"/>
        </a:spcBef>
        <a:spcAft>
          <a:spcPct val="0"/>
        </a:spcAft>
        <a:buSzPct val="90000"/>
        <a:buFont typeface="Arial" charset="0"/>
        <a:buChar char="•"/>
        <a:defRPr sz="1300" kern="1200">
          <a:gradFill>
            <a:gsLst>
              <a:gs pos="2917">
                <a:schemeClr val="tx2"/>
              </a:gs>
              <a:gs pos="33000">
                <a:schemeClr val="tx2"/>
              </a:gs>
            </a:gsLst>
            <a:lin ang="5400000" scaled="0"/>
          </a:gradFill>
          <a:latin typeface="Segoe UI Light" pitchFamily="34" charset="0"/>
          <a:ea typeface="+mn-ea"/>
          <a:cs typeface="+mn-cs"/>
        </a:defRPr>
      </a:lvl5pPr>
      <a:lvl6pPr marL="1885874" indent="-171443" algn="l" defTabSz="685772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61" indent="-171443" algn="l" defTabSz="685772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47" indent="-171443" algn="l" defTabSz="685772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34" indent="-171443" algn="l" defTabSz="685772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7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72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59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45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32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18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04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91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50825"/>
            <a:ext cx="8229600" cy="43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4099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7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rgbClr val="FAB428"/>
                </a:solidFill>
                <a:latin typeface="Myriad Pro" charset="0"/>
                <a:cs typeface="+mn-cs"/>
              </a:defRPr>
            </a:lvl1pPr>
          </a:lstStyle>
          <a:p>
            <a:pPr>
              <a:defRPr/>
            </a:pPr>
            <a:fld id="{0BB824E3-D00B-426D-A6D2-7A20DC1617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457200" y="762000"/>
            <a:ext cx="8229600" cy="104775"/>
          </a:xfrm>
          <a:prstGeom prst="rect">
            <a:avLst/>
          </a:prstGeom>
          <a:solidFill>
            <a:srgbClr val="FAB4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FFFFFF"/>
              </a:solidFill>
            </a:endParaRPr>
          </a:p>
        </p:txBody>
      </p:sp>
      <p:pic>
        <p:nvPicPr>
          <p:cNvPr id="4102" name="Изображение 6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381"/>
          <a:stretch>
            <a:fillRect/>
          </a:stretch>
        </p:blipFill>
        <p:spPr bwMode="auto">
          <a:xfrm>
            <a:off x="452438" y="6488113"/>
            <a:ext cx="1971675" cy="14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848" r:id="rId4"/>
    <p:sldLayoutId id="2147483901" r:id="rId5"/>
    <p:sldLayoutId id="2147483902" r:id="rId6"/>
    <p:sldLayoutId id="2147483903" r:id="rId7"/>
    <p:sldLayoutId id="2147483904" r:id="rId8"/>
    <p:sldLayoutId id="2147483905" r:id="rId9"/>
    <p:sldLayoutId id="2147483906" r:id="rId10"/>
    <p:sldLayoutId id="2147483907" r:id="rId11"/>
    <p:sldLayoutId id="2147483908" r:id="rId12"/>
    <p:sldLayoutId id="2147483909" r:id="rId13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defTabSz="457200" rtl="0" fontAlgn="base">
        <a:spcBef>
          <a:spcPct val="0"/>
        </a:spcBef>
        <a:spcAft>
          <a:spcPct val="0"/>
        </a:spcAft>
        <a:defRPr lang="ru-RU" altLang="ru-RU" sz="3200" b="1" kern="1200">
          <a:solidFill>
            <a:srgbClr val="A6A8AA"/>
          </a:solidFill>
          <a:latin typeface="Myriad Pro" charset="0"/>
          <a:ea typeface="Arial" panose="020B0604020202020204" pitchFamily="34" charset="0"/>
          <a:cs typeface="Arial" charset="0"/>
        </a:defRPr>
      </a:lvl1pPr>
      <a:lvl2pPr algn="l" defTabSz="457200" rtl="0" fontAlgn="base">
        <a:spcBef>
          <a:spcPct val="0"/>
        </a:spcBef>
        <a:spcAft>
          <a:spcPct val="0"/>
        </a:spcAft>
        <a:defRPr sz="3200" b="1">
          <a:solidFill>
            <a:srgbClr val="A6A8AA"/>
          </a:solidFill>
          <a:latin typeface="Myriad Pro" charset="0"/>
          <a:ea typeface="Arial" charset="0"/>
          <a:cs typeface="Arial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200" b="1">
          <a:solidFill>
            <a:srgbClr val="A6A8AA"/>
          </a:solidFill>
          <a:latin typeface="Myriad Pro" charset="0"/>
          <a:ea typeface="Arial" charset="0"/>
          <a:cs typeface="Arial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200" b="1">
          <a:solidFill>
            <a:srgbClr val="A6A8AA"/>
          </a:solidFill>
          <a:latin typeface="Myriad Pro" charset="0"/>
          <a:ea typeface="Arial" charset="0"/>
          <a:cs typeface="Arial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200" b="1">
          <a:solidFill>
            <a:srgbClr val="A6A8AA"/>
          </a:solidFill>
          <a:latin typeface="Myriad Pro" charset="0"/>
          <a:ea typeface="Arial" charset="0"/>
          <a:cs typeface="Arial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Myriad Pro" charset="0"/>
          <a:ea typeface="Arial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Myriad Pro" charset="0"/>
          <a:ea typeface="Arial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Myriad Pro" charset="0"/>
          <a:ea typeface="Arial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Myriad Pro" charset="0"/>
          <a:ea typeface="Arial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kumimoji="1" sz="2800" kern="1200">
          <a:solidFill>
            <a:srgbClr val="262626"/>
          </a:solidFill>
          <a:latin typeface="Myriad Pro"/>
          <a:ea typeface="Arial" charset="0"/>
          <a:cs typeface="Arial" charset="0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Clr>
          <a:schemeClr val="tx2"/>
        </a:buClr>
        <a:buFont typeface="Arial" charset="0"/>
        <a:buChar char="-"/>
        <a:defRPr kumimoji="1" sz="2400" kern="1200">
          <a:solidFill>
            <a:srgbClr val="262626"/>
          </a:solidFill>
          <a:latin typeface="Myriad Pro"/>
          <a:ea typeface="Arial" charset="0"/>
          <a:cs typeface="Arial" charset="0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kumimoji="1" sz="2000" kern="1200">
          <a:solidFill>
            <a:srgbClr val="262626"/>
          </a:solidFill>
          <a:latin typeface="Myriad Pro"/>
          <a:ea typeface="Arial" charset="0"/>
          <a:cs typeface="Arial" charset="0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kumimoji="1" kern="1200">
          <a:solidFill>
            <a:srgbClr val="262626"/>
          </a:solidFill>
          <a:latin typeface="Myriad Pro"/>
          <a:ea typeface="Arial" charset="0"/>
          <a:cs typeface="Arial" charset="0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kumimoji="1" sz="1400" kern="1200">
          <a:solidFill>
            <a:srgbClr val="262626"/>
          </a:solidFill>
          <a:latin typeface="Myriad Pro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.5&quot; x .5&quot; GRID" hidden="1"/>
          <p:cNvGrpSpPr>
            <a:grpSpLocks/>
          </p:cNvGrpSpPr>
          <p:nvPr/>
        </p:nvGrpSpPr>
        <p:grpSpPr bwMode="auto">
          <a:xfrm>
            <a:off x="-230188" y="-228600"/>
            <a:ext cx="9605963" cy="7315200"/>
            <a:chOff x="-306388" y="-228600"/>
            <a:chExt cx="12803592" cy="7315200"/>
          </a:xfrm>
        </p:grpSpPr>
        <p:grpSp>
          <p:nvGrpSpPr>
            <p:cNvPr id="5125" name=".5&quot; x .5&quot; grid"/>
            <p:cNvGrpSpPr>
              <a:grpSpLocks/>
            </p:cNvGrpSpPr>
            <p:nvPr userDrawn="1"/>
          </p:nvGrpSpPr>
          <p:grpSpPr bwMode="auto">
            <a:xfrm>
              <a:off x="-306388" y="-228600"/>
              <a:ext cx="12801600" cy="7315200"/>
              <a:chOff x="-306388" y="-155448"/>
              <a:chExt cx="12801600" cy="7315200"/>
            </a:xfrm>
          </p:grpSpPr>
          <p:sp>
            <p:nvSpPr>
              <p:cNvPr id="642" name="Rectangle 641"/>
              <p:cNvSpPr/>
              <p:nvPr/>
            </p:nvSpPr>
            <p:spPr bwMode="auto">
              <a:xfrm>
                <a:off x="-306388" y="-155448"/>
                <a:ext cx="457046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43" name="Rectangle 642"/>
              <p:cNvSpPr/>
              <p:nvPr userDrawn="1"/>
            </p:nvSpPr>
            <p:spPr bwMode="auto">
              <a:xfrm>
                <a:off x="150658" y="-155448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44" name="Rectangle 643"/>
              <p:cNvSpPr/>
              <p:nvPr userDrawn="1"/>
            </p:nvSpPr>
            <p:spPr bwMode="auto">
              <a:xfrm>
                <a:off x="607702" y="-155448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45" name="Rectangle 644"/>
              <p:cNvSpPr/>
              <p:nvPr userDrawn="1"/>
            </p:nvSpPr>
            <p:spPr bwMode="auto">
              <a:xfrm>
                <a:off x="1064747" y="-155448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46" name="Rectangle 645"/>
              <p:cNvSpPr/>
              <p:nvPr userDrawn="1"/>
            </p:nvSpPr>
            <p:spPr bwMode="auto">
              <a:xfrm>
                <a:off x="1521791" y="-155448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47" name="Rectangle 646"/>
              <p:cNvSpPr/>
              <p:nvPr userDrawn="1"/>
            </p:nvSpPr>
            <p:spPr bwMode="auto">
              <a:xfrm>
                <a:off x="1978836" y="-155448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48" name="Rectangle 647"/>
              <p:cNvSpPr/>
              <p:nvPr userDrawn="1"/>
            </p:nvSpPr>
            <p:spPr bwMode="auto">
              <a:xfrm>
                <a:off x="2435880" y="-155448"/>
                <a:ext cx="45916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49" name="Rectangle 648"/>
              <p:cNvSpPr/>
              <p:nvPr/>
            </p:nvSpPr>
            <p:spPr bwMode="auto">
              <a:xfrm>
                <a:off x="2895040" y="-155448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50" name="Rectangle 649"/>
              <p:cNvSpPr/>
              <p:nvPr userDrawn="1"/>
            </p:nvSpPr>
            <p:spPr bwMode="auto">
              <a:xfrm>
                <a:off x="3352084" y="-155448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51" name="Rectangle 650"/>
              <p:cNvSpPr/>
              <p:nvPr userDrawn="1"/>
            </p:nvSpPr>
            <p:spPr bwMode="auto">
              <a:xfrm>
                <a:off x="3809129" y="-155448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52" name="Rectangle 651"/>
              <p:cNvSpPr/>
              <p:nvPr userDrawn="1"/>
            </p:nvSpPr>
            <p:spPr bwMode="auto">
              <a:xfrm>
                <a:off x="4266173" y="-155448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53" name="Rectangle 652"/>
              <p:cNvSpPr/>
              <p:nvPr userDrawn="1"/>
            </p:nvSpPr>
            <p:spPr bwMode="auto">
              <a:xfrm>
                <a:off x="4723217" y="-155448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54" name="Rectangle 653"/>
              <p:cNvSpPr/>
              <p:nvPr userDrawn="1"/>
            </p:nvSpPr>
            <p:spPr bwMode="auto">
              <a:xfrm>
                <a:off x="5180262" y="-155448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55" name="Rectangle 654"/>
              <p:cNvSpPr/>
              <p:nvPr userDrawn="1"/>
            </p:nvSpPr>
            <p:spPr bwMode="auto">
              <a:xfrm>
                <a:off x="5637306" y="-155448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56" name="Rectangle 655"/>
              <p:cNvSpPr/>
              <p:nvPr/>
            </p:nvSpPr>
            <p:spPr bwMode="auto">
              <a:xfrm>
                <a:off x="6094351" y="-155448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57" name="Rectangle 656"/>
              <p:cNvSpPr/>
              <p:nvPr userDrawn="1"/>
            </p:nvSpPr>
            <p:spPr bwMode="auto">
              <a:xfrm>
                <a:off x="6551395" y="-155448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58" name="Rectangle 657"/>
              <p:cNvSpPr/>
              <p:nvPr userDrawn="1"/>
            </p:nvSpPr>
            <p:spPr bwMode="auto">
              <a:xfrm>
                <a:off x="7008440" y="-155448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59" name="Rectangle 658"/>
              <p:cNvSpPr/>
              <p:nvPr userDrawn="1"/>
            </p:nvSpPr>
            <p:spPr bwMode="auto">
              <a:xfrm>
                <a:off x="7465484" y="-155448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60" name="Rectangle 659"/>
              <p:cNvSpPr/>
              <p:nvPr userDrawn="1"/>
            </p:nvSpPr>
            <p:spPr bwMode="auto">
              <a:xfrm>
                <a:off x="7922528" y="-155448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61" name="Rectangle 660"/>
              <p:cNvSpPr/>
              <p:nvPr userDrawn="1"/>
            </p:nvSpPr>
            <p:spPr bwMode="auto">
              <a:xfrm>
                <a:off x="8379573" y="-155448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62" name="Rectangle 661"/>
              <p:cNvSpPr/>
              <p:nvPr userDrawn="1"/>
            </p:nvSpPr>
            <p:spPr bwMode="auto">
              <a:xfrm>
                <a:off x="8836617" y="-155448"/>
                <a:ext cx="459161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63" name="Rectangle 662"/>
              <p:cNvSpPr/>
              <p:nvPr/>
            </p:nvSpPr>
            <p:spPr bwMode="auto">
              <a:xfrm>
                <a:off x="9295778" y="-155448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64" name="Rectangle 663"/>
              <p:cNvSpPr/>
              <p:nvPr userDrawn="1"/>
            </p:nvSpPr>
            <p:spPr bwMode="auto">
              <a:xfrm>
                <a:off x="9752823" y="-155448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65" name="Rectangle 664"/>
              <p:cNvSpPr/>
              <p:nvPr userDrawn="1"/>
            </p:nvSpPr>
            <p:spPr bwMode="auto">
              <a:xfrm>
                <a:off x="10209867" y="-155448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66" name="Rectangle 665"/>
              <p:cNvSpPr/>
              <p:nvPr userDrawn="1"/>
            </p:nvSpPr>
            <p:spPr bwMode="auto">
              <a:xfrm>
                <a:off x="10666912" y="-155448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67" name="Rectangle 666"/>
              <p:cNvSpPr/>
              <p:nvPr userDrawn="1"/>
            </p:nvSpPr>
            <p:spPr bwMode="auto">
              <a:xfrm>
                <a:off x="11123956" y="-155448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68" name="Rectangle 667"/>
              <p:cNvSpPr/>
              <p:nvPr userDrawn="1"/>
            </p:nvSpPr>
            <p:spPr bwMode="auto">
              <a:xfrm>
                <a:off x="11581001" y="-155448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69" name="Rectangle 668"/>
              <p:cNvSpPr/>
              <p:nvPr userDrawn="1"/>
            </p:nvSpPr>
            <p:spPr bwMode="auto">
              <a:xfrm>
                <a:off x="12038045" y="-155448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70" name="Rectangle 669"/>
              <p:cNvSpPr/>
              <p:nvPr/>
            </p:nvSpPr>
            <p:spPr bwMode="auto">
              <a:xfrm>
                <a:off x="-306388" y="301752"/>
                <a:ext cx="457046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71" name="Rectangle 670"/>
              <p:cNvSpPr/>
              <p:nvPr userDrawn="1"/>
            </p:nvSpPr>
            <p:spPr bwMode="auto">
              <a:xfrm>
                <a:off x="150658" y="301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72" name="Rectangle 671"/>
              <p:cNvSpPr/>
              <p:nvPr userDrawn="1"/>
            </p:nvSpPr>
            <p:spPr bwMode="auto">
              <a:xfrm>
                <a:off x="607702" y="301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73" name="Rectangle 672"/>
              <p:cNvSpPr/>
              <p:nvPr userDrawn="1"/>
            </p:nvSpPr>
            <p:spPr bwMode="auto">
              <a:xfrm>
                <a:off x="1064747" y="301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74" name="Rectangle 673"/>
              <p:cNvSpPr/>
              <p:nvPr userDrawn="1"/>
            </p:nvSpPr>
            <p:spPr bwMode="auto">
              <a:xfrm>
                <a:off x="1521791" y="301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75" name="Rectangle 674"/>
              <p:cNvSpPr/>
              <p:nvPr userDrawn="1"/>
            </p:nvSpPr>
            <p:spPr bwMode="auto">
              <a:xfrm>
                <a:off x="1978836" y="301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76" name="Rectangle 675"/>
              <p:cNvSpPr/>
              <p:nvPr userDrawn="1"/>
            </p:nvSpPr>
            <p:spPr bwMode="auto">
              <a:xfrm>
                <a:off x="2435880" y="301752"/>
                <a:ext cx="45916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77" name="Rectangle 676"/>
              <p:cNvSpPr/>
              <p:nvPr/>
            </p:nvSpPr>
            <p:spPr bwMode="auto">
              <a:xfrm>
                <a:off x="2895040" y="301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78" name="Rectangle 677"/>
              <p:cNvSpPr/>
              <p:nvPr userDrawn="1"/>
            </p:nvSpPr>
            <p:spPr bwMode="auto">
              <a:xfrm>
                <a:off x="3352084" y="301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79" name="Rectangle 678"/>
              <p:cNvSpPr/>
              <p:nvPr userDrawn="1"/>
            </p:nvSpPr>
            <p:spPr bwMode="auto">
              <a:xfrm>
                <a:off x="3809129" y="301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80" name="Rectangle 679"/>
              <p:cNvSpPr/>
              <p:nvPr userDrawn="1"/>
            </p:nvSpPr>
            <p:spPr bwMode="auto">
              <a:xfrm>
                <a:off x="4266173" y="301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81" name="Rectangle 680"/>
              <p:cNvSpPr/>
              <p:nvPr userDrawn="1"/>
            </p:nvSpPr>
            <p:spPr bwMode="auto">
              <a:xfrm>
                <a:off x="4723217" y="301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82" name="Rectangle 681"/>
              <p:cNvSpPr/>
              <p:nvPr userDrawn="1"/>
            </p:nvSpPr>
            <p:spPr bwMode="auto">
              <a:xfrm>
                <a:off x="5180262" y="301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83" name="Rectangle 682"/>
              <p:cNvSpPr/>
              <p:nvPr userDrawn="1"/>
            </p:nvSpPr>
            <p:spPr bwMode="auto">
              <a:xfrm>
                <a:off x="5637306" y="301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84" name="Rectangle 683"/>
              <p:cNvSpPr/>
              <p:nvPr/>
            </p:nvSpPr>
            <p:spPr bwMode="auto">
              <a:xfrm>
                <a:off x="6094351" y="301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85" name="Rectangle 684"/>
              <p:cNvSpPr/>
              <p:nvPr userDrawn="1"/>
            </p:nvSpPr>
            <p:spPr bwMode="auto">
              <a:xfrm>
                <a:off x="6551395" y="301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86" name="Rectangle 685"/>
              <p:cNvSpPr/>
              <p:nvPr userDrawn="1"/>
            </p:nvSpPr>
            <p:spPr bwMode="auto">
              <a:xfrm>
                <a:off x="7008440" y="301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87" name="Rectangle 686"/>
              <p:cNvSpPr/>
              <p:nvPr userDrawn="1"/>
            </p:nvSpPr>
            <p:spPr bwMode="auto">
              <a:xfrm>
                <a:off x="7465484" y="301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88" name="Rectangle 687"/>
              <p:cNvSpPr/>
              <p:nvPr userDrawn="1"/>
            </p:nvSpPr>
            <p:spPr bwMode="auto">
              <a:xfrm>
                <a:off x="7922528" y="301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89" name="Rectangle 688"/>
              <p:cNvSpPr/>
              <p:nvPr userDrawn="1"/>
            </p:nvSpPr>
            <p:spPr bwMode="auto">
              <a:xfrm>
                <a:off x="8379573" y="301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90" name="Rectangle 689"/>
              <p:cNvSpPr/>
              <p:nvPr userDrawn="1"/>
            </p:nvSpPr>
            <p:spPr bwMode="auto">
              <a:xfrm>
                <a:off x="8836617" y="301752"/>
                <a:ext cx="459161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91" name="Rectangle 690"/>
              <p:cNvSpPr/>
              <p:nvPr/>
            </p:nvSpPr>
            <p:spPr bwMode="auto">
              <a:xfrm>
                <a:off x="9295778" y="301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92" name="Rectangle 691"/>
              <p:cNvSpPr/>
              <p:nvPr userDrawn="1"/>
            </p:nvSpPr>
            <p:spPr bwMode="auto">
              <a:xfrm>
                <a:off x="9752823" y="301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93" name="Rectangle 692"/>
              <p:cNvSpPr/>
              <p:nvPr userDrawn="1"/>
            </p:nvSpPr>
            <p:spPr bwMode="auto">
              <a:xfrm>
                <a:off x="10209867" y="301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94" name="Rectangle 693"/>
              <p:cNvSpPr/>
              <p:nvPr userDrawn="1"/>
            </p:nvSpPr>
            <p:spPr bwMode="auto">
              <a:xfrm>
                <a:off x="10666912" y="301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95" name="Rectangle 694"/>
              <p:cNvSpPr/>
              <p:nvPr userDrawn="1"/>
            </p:nvSpPr>
            <p:spPr bwMode="auto">
              <a:xfrm>
                <a:off x="11123956" y="301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96" name="Rectangle 695"/>
              <p:cNvSpPr/>
              <p:nvPr userDrawn="1"/>
            </p:nvSpPr>
            <p:spPr bwMode="auto">
              <a:xfrm>
                <a:off x="11581001" y="301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97" name="Rectangle 696"/>
              <p:cNvSpPr/>
              <p:nvPr userDrawn="1"/>
            </p:nvSpPr>
            <p:spPr bwMode="auto">
              <a:xfrm>
                <a:off x="12038045" y="301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98" name="Rectangle 697"/>
              <p:cNvSpPr/>
              <p:nvPr/>
            </p:nvSpPr>
            <p:spPr bwMode="auto">
              <a:xfrm>
                <a:off x="-306388" y="758952"/>
                <a:ext cx="457046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699" name="Rectangle 698"/>
              <p:cNvSpPr/>
              <p:nvPr userDrawn="1"/>
            </p:nvSpPr>
            <p:spPr bwMode="auto">
              <a:xfrm>
                <a:off x="150658" y="758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00" name="Rectangle 699"/>
              <p:cNvSpPr/>
              <p:nvPr userDrawn="1"/>
            </p:nvSpPr>
            <p:spPr bwMode="auto">
              <a:xfrm>
                <a:off x="607702" y="758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01" name="Rectangle 700"/>
              <p:cNvSpPr/>
              <p:nvPr userDrawn="1"/>
            </p:nvSpPr>
            <p:spPr bwMode="auto">
              <a:xfrm>
                <a:off x="1064747" y="758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02" name="Rectangle 701"/>
              <p:cNvSpPr/>
              <p:nvPr userDrawn="1"/>
            </p:nvSpPr>
            <p:spPr bwMode="auto">
              <a:xfrm>
                <a:off x="1521791" y="758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03" name="Rectangle 702"/>
              <p:cNvSpPr/>
              <p:nvPr userDrawn="1"/>
            </p:nvSpPr>
            <p:spPr bwMode="auto">
              <a:xfrm>
                <a:off x="1978836" y="758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04" name="Rectangle 703"/>
              <p:cNvSpPr/>
              <p:nvPr userDrawn="1"/>
            </p:nvSpPr>
            <p:spPr bwMode="auto">
              <a:xfrm>
                <a:off x="2435880" y="758952"/>
                <a:ext cx="45916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05" name="Rectangle 704"/>
              <p:cNvSpPr/>
              <p:nvPr/>
            </p:nvSpPr>
            <p:spPr bwMode="auto">
              <a:xfrm>
                <a:off x="2895040" y="758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06" name="Rectangle 705"/>
              <p:cNvSpPr/>
              <p:nvPr userDrawn="1"/>
            </p:nvSpPr>
            <p:spPr bwMode="auto">
              <a:xfrm>
                <a:off x="3352084" y="758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07" name="Rectangle 706"/>
              <p:cNvSpPr/>
              <p:nvPr userDrawn="1"/>
            </p:nvSpPr>
            <p:spPr bwMode="auto">
              <a:xfrm>
                <a:off x="3809129" y="758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08" name="Rectangle 707"/>
              <p:cNvSpPr/>
              <p:nvPr userDrawn="1"/>
            </p:nvSpPr>
            <p:spPr bwMode="auto">
              <a:xfrm>
                <a:off x="4266173" y="758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09" name="Rectangle 708"/>
              <p:cNvSpPr/>
              <p:nvPr userDrawn="1"/>
            </p:nvSpPr>
            <p:spPr bwMode="auto">
              <a:xfrm>
                <a:off x="4723217" y="758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10" name="Rectangle 709"/>
              <p:cNvSpPr/>
              <p:nvPr userDrawn="1"/>
            </p:nvSpPr>
            <p:spPr bwMode="auto">
              <a:xfrm>
                <a:off x="5180262" y="758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11" name="Rectangle 710"/>
              <p:cNvSpPr/>
              <p:nvPr userDrawn="1"/>
            </p:nvSpPr>
            <p:spPr bwMode="auto">
              <a:xfrm>
                <a:off x="5637306" y="758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12" name="Rectangle 711"/>
              <p:cNvSpPr/>
              <p:nvPr/>
            </p:nvSpPr>
            <p:spPr bwMode="auto">
              <a:xfrm>
                <a:off x="6094351" y="758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13" name="Rectangle 712"/>
              <p:cNvSpPr/>
              <p:nvPr userDrawn="1"/>
            </p:nvSpPr>
            <p:spPr bwMode="auto">
              <a:xfrm>
                <a:off x="6551395" y="758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14" name="Rectangle 713"/>
              <p:cNvSpPr/>
              <p:nvPr userDrawn="1"/>
            </p:nvSpPr>
            <p:spPr bwMode="auto">
              <a:xfrm>
                <a:off x="7008440" y="758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15" name="Rectangle 714"/>
              <p:cNvSpPr/>
              <p:nvPr userDrawn="1"/>
            </p:nvSpPr>
            <p:spPr bwMode="auto">
              <a:xfrm>
                <a:off x="7465484" y="758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16" name="Rectangle 715"/>
              <p:cNvSpPr/>
              <p:nvPr userDrawn="1"/>
            </p:nvSpPr>
            <p:spPr bwMode="auto">
              <a:xfrm>
                <a:off x="7922528" y="758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17" name="Rectangle 716"/>
              <p:cNvSpPr/>
              <p:nvPr userDrawn="1"/>
            </p:nvSpPr>
            <p:spPr bwMode="auto">
              <a:xfrm>
                <a:off x="8379573" y="758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18" name="Rectangle 717"/>
              <p:cNvSpPr/>
              <p:nvPr userDrawn="1"/>
            </p:nvSpPr>
            <p:spPr bwMode="auto">
              <a:xfrm>
                <a:off x="8836617" y="758952"/>
                <a:ext cx="459161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19" name="Rectangle 718"/>
              <p:cNvSpPr/>
              <p:nvPr/>
            </p:nvSpPr>
            <p:spPr bwMode="auto">
              <a:xfrm>
                <a:off x="9295778" y="758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20" name="Rectangle 719"/>
              <p:cNvSpPr/>
              <p:nvPr userDrawn="1"/>
            </p:nvSpPr>
            <p:spPr bwMode="auto">
              <a:xfrm>
                <a:off x="9752823" y="758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21" name="Rectangle 720"/>
              <p:cNvSpPr/>
              <p:nvPr userDrawn="1"/>
            </p:nvSpPr>
            <p:spPr bwMode="auto">
              <a:xfrm>
                <a:off x="10209867" y="758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22" name="Rectangle 721"/>
              <p:cNvSpPr/>
              <p:nvPr userDrawn="1"/>
            </p:nvSpPr>
            <p:spPr bwMode="auto">
              <a:xfrm>
                <a:off x="10666912" y="758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23" name="Rectangle 722"/>
              <p:cNvSpPr/>
              <p:nvPr userDrawn="1"/>
            </p:nvSpPr>
            <p:spPr bwMode="auto">
              <a:xfrm>
                <a:off x="11123956" y="758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24" name="Rectangle 723"/>
              <p:cNvSpPr/>
              <p:nvPr userDrawn="1"/>
            </p:nvSpPr>
            <p:spPr bwMode="auto">
              <a:xfrm>
                <a:off x="11581001" y="758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25" name="Rectangle 724"/>
              <p:cNvSpPr/>
              <p:nvPr userDrawn="1"/>
            </p:nvSpPr>
            <p:spPr bwMode="auto">
              <a:xfrm>
                <a:off x="12038045" y="758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26" name="Rectangle 725"/>
              <p:cNvSpPr/>
              <p:nvPr/>
            </p:nvSpPr>
            <p:spPr bwMode="auto">
              <a:xfrm>
                <a:off x="-306388" y="1216152"/>
                <a:ext cx="457046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27" name="Rectangle 726"/>
              <p:cNvSpPr/>
              <p:nvPr userDrawn="1"/>
            </p:nvSpPr>
            <p:spPr bwMode="auto">
              <a:xfrm>
                <a:off x="150658" y="1216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28" name="Rectangle 727"/>
              <p:cNvSpPr/>
              <p:nvPr userDrawn="1"/>
            </p:nvSpPr>
            <p:spPr bwMode="auto">
              <a:xfrm>
                <a:off x="607702" y="1216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29" name="Rectangle 728"/>
              <p:cNvSpPr/>
              <p:nvPr userDrawn="1"/>
            </p:nvSpPr>
            <p:spPr bwMode="auto">
              <a:xfrm>
                <a:off x="1064747" y="1216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30" name="Rectangle 729"/>
              <p:cNvSpPr/>
              <p:nvPr userDrawn="1"/>
            </p:nvSpPr>
            <p:spPr bwMode="auto">
              <a:xfrm>
                <a:off x="1521791" y="1216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31" name="Rectangle 730"/>
              <p:cNvSpPr/>
              <p:nvPr userDrawn="1"/>
            </p:nvSpPr>
            <p:spPr bwMode="auto">
              <a:xfrm>
                <a:off x="1978836" y="1216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32" name="Rectangle 731"/>
              <p:cNvSpPr/>
              <p:nvPr userDrawn="1"/>
            </p:nvSpPr>
            <p:spPr bwMode="auto">
              <a:xfrm>
                <a:off x="2435880" y="1216152"/>
                <a:ext cx="45916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33" name="Rectangle 732"/>
              <p:cNvSpPr/>
              <p:nvPr/>
            </p:nvSpPr>
            <p:spPr bwMode="auto">
              <a:xfrm>
                <a:off x="2895040" y="1216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34" name="Rectangle 733"/>
              <p:cNvSpPr/>
              <p:nvPr userDrawn="1"/>
            </p:nvSpPr>
            <p:spPr bwMode="auto">
              <a:xfrm>
                <a:off x="3352084" y="1216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35" name="Rectangle 734"/>
              <p:cNvSpPr/>
              <p:nvPr userDrawn="1"/>
            </p:nvSpPr>
            <p:spPr bwMode="auto">
              <a:xfrm>
                <a:off x="3809129" y="1216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36" name="Rectangle 735"/>
              <p:cNvSpPr/>
              <p:nvPr userDrawn="1"/>
            </p:nvSpPr>
            <p:spPr bwMode="auto">
              <a:xfrm>
                <a:off x="4266173" y="1216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37" name="Rectangle 736"/>
              <p:cNvSpPr/>
              <p:nvPr userDrawn="1"/>
            </p:nvSpPr>
            <p:spPr bwMode="auto">
              <a:xfrm>
                <a:off x="4723217" y="1216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38" name="Rectangle 737"/>
              <p:cNvSpPr/>
              <p:nvPr userDrawn="1"/>
            </p:nvSpPr>
            <p:spPr bwMode="auto">
              <a:xfrm>
                <a:off x="5180262" y="1216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39" name="Rectangle 738"/>
              <p:cNvSpPr/>
              <p:nvPr userDrawn="1"/>
            </p:nvSpPr>
            <p:spPr bwMode="auto">
              <a:xfrm>
                <a:off x="5637306" y="1216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40" name="Rectangle 739"/>
              <p:cNvSpPr/>
              <p:nvPr/>
            </p:nvSpPr>
            <p:spPr bwMode="auto">
              <a:xfrm>
                <a:off x="6094351" y="1216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41" name="Rectangle 740"/>
              <p:cNvSpPr/>
              <p:nvPr userDrawn="1"/>
            </p:nvSpPr>
            <p:spPr bwMode="auto">
              <a:xfrm>
                <a:off x="6551395" y="1216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42" name="Rectangle 741"/>
              <p:cNvSpPr/>
              <p:nvPr userDrawn="1"/>
            </p:nvSpPr>
            <p:spPr bwMode="auto">
              <a:xfrm>
                <a:off x="7008440" y="1216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43" name="Rectangle 742"/>
              <p:cNvSpPr/>
              <p:nvPr userDrawn="1"/>
            </p:nvSpPr>
            <p:spPr bwMode="auto">
              <a:xfrm>
                <a:off x="7465484" y="1216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44" name="Rectangle 743"/>
              <p:cNvSpPr/>
              <p:nvPr userDrawn="1"/>
            </p:nvSpPr>
            <p:spPr bwMode="auto">
              <a:xfrm>
                <a:off x="7922528" y="1216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45" name="Rectangle 744"/>
              <p:cNvSpPr/>
              <p:nvPr userDrawn="1"/>
            </p:nvSpPr>
            <p:spPr bwMode="auto">
              <a:xfrm>
                <a:off x="8379573" y="1216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46" name="Rectangle 745"/>
              <p:cNvSpPr/>
              <p:nvPr userDrawn="1"/>
            </p:nvSpPr>
            <p:spPr bwMode="auto">
              <a:xfrm>
                <a:off x="8836617" y="1216152"/>
                <a:ext cx="459161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47" name="Rectangle 746"/>
              <p:cNvSpPr/>
              <p:nvPr/>
            </p:nvSpPr>
            <p:spPr bwMode="auto">
              <a:xfrm>
                <a:off x="9295778" y="1216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48" name="Rectangle 747"/>
              <p:cNvSpPr/>
              <p:nvPr userDrawn="1"/>
            </p:nvSpPr>
            <p:spPr bwMode="auto">
              <a:xfrm>
                <a:off x="9752823" y="1216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49" name="Rectangle 748"/>
              <p:cNvSpPr/>
              <p:nvPr userDrawn="1"/>
            </p:nvSpPr>
            <p:spPr bwMode="auto">
              <a:xfrm>
                <a:off x="10209867" y="1216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50" name="Rectangle 749"/>
              <p:cNvSpPr/>
              <p:nvPr userDrawn="1"/>
            </p:nvSpPr>
            <p:spPr bwMode="auto">
              <a:xfrm>
                <a:off x="10666912" y="1216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51" name="Rectangle 750"/>
              <p:cNvSpPr/>
              <p:nvPr userDrawn="1"/>
            </p:nvSpPr>
            <p:spPr bwMode="auto">
              <a:xfrm>
                <a:off x="11123956" y="1216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52" name="Rectangle 751"/>
              <p:cNvSpPr/>
              <p:nvPr userDrawn="1"/>
            </p:nvSpPr>
            <p:spPr bwMode="auto">
              <a:xfrm>
                <a:off x="11581001" y="1216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53" name="Rectangle 752"/>
              <p:cNvSpPr/>
              <p:nvPr userDrawn="1"/>
            </p:nvSpPr>
            <p:spPr bwMode="auto">
              <a:xfrm>
                <a:off x="12038045" y="1216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54" name="Rectangle 753"/>
              <p:cNvSpPr/>
              <p:nvPr/>
            </p:nvSpPr>
            <p:spPr bwMode="auto">
              <a:xfrm>
                <a:off x="-306388" y="1673352"/>
                <a:ext cx="457046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55" name="Rectangle 754"/>
              <p:cNvSpPr/>
              <p:nvPr userDrawn="1"/>
            </p:nvSpPr>
            <p:spPr bwMode="auto">
              <a:xfrm>
                <a:off x="150658" y="1673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56" name="Rectangle 755"/>
              <p:cNvSpPr/>
              <p:nvPr userDrawn="1"/>
            </p:nvSpPr>
            <p:spPr bwMode="auto">
              <a:xfrm>
                <a:off x="607702" y="1673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57" name="Rectangle 756"/>
              <p:cNvSpPr/>
              <p:nvPr userDrawn="1"/>
            </p:nvSpPr>
            <p:spPr bwMode="auto">
              <a:xfrm>
                <a:off x="1064747" y="1673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58" name="Rectangle 757"/>
              <p:cNvSpPr/>
              <p:nvPr userDrawn="1"/>
            </p:nvSpPr>
            <p:spPr bwMode="auto">
              <a:xfrm>
                <a:off x="1521791" y="1673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59" name="Rectangle 758"/>
              <p:cNvSpPr/>
              <p:nvPr userDrawn="1"/>
            </p:nvSpPr>
            <p:spPr bwMode="auto">
              <a:xfrm>
                <a:off x="1978836" y="1673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60" name="Rectangle 759"/>
              <p:cNvSpPr/>
              <p:nvPr userDrawn="1"/>
            </p:nvSpPr>
            <p:spPr bwMode="auto">
              <a:xfrm>
                <a:off x="2435880" y="1673352"/>
                <a:ext cx="45916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61" name="Rectangle 760"/>
              <p:cNvSpPr/>
              <p:nvPr/>
            </p:nvSpPr>
            <p:spPr bwMode="auto">
              <a:xfrm>
                <a:off x="2895040" y="1673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62" name="Rectangle 761"/>
              <p:cNvSpPr/>
              <p:nvPr userDrawn="1"/>
            </p:nvSpPr>
            <p:spPr bwMode="auto">
              <a:xfrm>
                <a:off x="3352084" y="1673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63" name="Rectangle 762"/>
              <p:cNvSpPr/>
              <p:nvPr userDrawn="1"/>
            </p:nvSpPr>
            <p:spPr bwMode="auto">
              <a:xfrm>
                <a:off x="3809129" y="1673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64" name="Rectangle 763"/>
              <p:cNvSpPr/>
              <p:nvPr userDrawn="1"/>
            </p:nvSpPr>
            <p:spPr bwMode="auto">
              <a:xfrm>
                <a:off x="4266173" y="1673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65" name="Rectangle 764"/>
              <p:cNvSpPr/>
              <p:nvPr userDrawn="1"/>
            </p:nvSpPr>
            <p:spPr bwMode="auto">
              <a:xfrm>
                <a:off x="4723217" y="1673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66" name="Rectangle 765"/>
              <p:cNvSpPr/>
              <p:nvPr userDrawn="1"/>
            </p:nvSpPr>
            <p:spPr bwMode="auto">
              <a:xfrm>
                <a:off x="5180262" y="1673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67" name="Rectangle 766"/>
              <p:cNvSpPr/>
              <p:nvPr userDrawn="1"/>
            </p:nvSpPr>
            <p:spPr bwMode="auto">
              <a:xfrm>
                <a:off x="5637306" y="1673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68" name="Rectangle 767"/>
              <p:cNvSpPr/>
              <p:nvPr/>
            </p:nvSpPr>
            <p:spPr bwMode="auto">
              <a:xfrm>
                <a:off x="6094351" y="1673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69" name="Rectangle 768"/>
              <p:cNvSpPr/>
              <p:nvPr userDrawn="1"/>
            </p:nvSpPr>
            <p:spPr bwMode="auto">
              <a:xfrm>
                <a:off x="6551395" y="1673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70" name="Rectangle 769"/>
              <p:cNvSpPr/>
              <p:nvPr userDrawn="1"/>
            </p:nvSpPr>
            <p:spPr bwMode="auto">
              <a:xfrm>
                <a:off x="7008440" y="1673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71" name="Rectangle 770"/>
              <p:cNvSpPr/>
              <p:nvPr userDrawn="1"/>
            </p:nvSpPr>
            <p:spPr bwMode="auto">
              <a:xfrm>
                <a:off x="7465484" y="1673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72" name="Rectangle 771"/>
              <p:cNvSpPr/>
              <p:nvPr userDrawn="1"/>
            </p:nvSpPr>
            <p:spPr bwMode="auto">
              <a:xfrm>
                <a:off x="7922528" y="1673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73" name="Rectangle 772"/>
              <p:cNvSpPr/>
              <p:nvPr userDrawn="1"/>
            </p:nvSpPr>
            <p:spPr bwMode="auto">
              <a:xfrm>
                <a:off x="8379573" y="1673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74" name="Rectangle 773"/>
              <p:cNvSpPr/>
              <p:nvPr userDrawn="1"/>
            </p:nvSpPr>
            <p:spPr bwMode="auto">
              <a:xfrm>
                <a:off x="8836617" y="1673352"/>
                <a:ext cx="459161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75" name="Rectangle 774"/>
              <p:cNvSpPr/>
              <p:nvPr/>
            </p:nvSpPr>
            <p:spPr bwMode="auto">
              <a:xfrm>
                <a:off x="9295778" y="1673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76" name="Rectangle 775"/>
              <p:cNvSpPr/>
              <p:nvPr userDrawn="1"/>
            </p:nvSpPr>
            <p:spPr bwMode="auto">
              <a:xfrm>
                <a:off x="9752823" y="1673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77" name="Rectangle 776"/>
              <p:cNvSpPr/>
              <p:nvPr userDrawn="1"/>
            </p:nvSpPr>
            <p:spPr bwMode="auto">
              <a:xfrm>
                <a:off x="10209867" y="1673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78" name="Rectangle 777"/>
              <p:cNvSpPr/>
              <p:nvPr userDrawn="1"/>
            </p:nvSpPr>
            <p:spPr bwMode="auto">
              <a:xfrm>
                <a:off x="10666912" y="1673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79" name="Rectangle 778"/>
              <p:cNvSpPr/>
              <p:nvPr userDrawn="1"/>
            </p:nvSpPr>
            <p:spPr bwMode="auto">
              <a:xfrm>
                <a:off x="11123956" y="1673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80" name="Rectangle 779"/>
              <p:cNvSpPr/>
              <p:nvPr userDrawn="1"/>
            </p:nvSpPr>
            <p:spPr bwMode="auto">
              <a:xfrm>
                <a:off x="11581001" y="1673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81" name="Rectangle 780"/>
              <p:cNvSpPr/>
              <p:nvPr userDrawn="1"/>
            </p:nvSpPr>
            <p:spPr bwMode="auto">
              <a:xfrm>
                <a:off x="12038045" y="1673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82" name="Rectangle 781"/>
              <p:cNvSpPr/>
              <p:nvPr/>
            </p:nvSpPr>
            <p:spPr bwMode="auto">
              <a:xfrm>
                <a:off x="-306388" y="2130552"/>
                <a:ext cx="457046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83" name="Rectangle 782"/>
              <p:cNvSpPr/>
              <p:nvPr userDrawn="1"/>
            </p:nvSpPr>
            <p:spPr bwMode="auto">
              <a:xfrm>
                <a:off x="150658" y="2130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84" name="Rectangle 783"/>
              <p:cNvSpPr/>
              <p:nvPr userDrawn="1"/>
            </p:nvSpPr>
            <p:spPr bwMode="auto">
              <a:xfrm>
                <a:off x="607702" y="2130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85" name="Rectangle 784"/>
              <p:cNvSpPr/>
              <p:nvPr userDrawn="1"/>
            </p:nvSpPr>
            <p:spPr bwMode="auto">
              <a:xfrm>
                <a:off x="1064747" y="2130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86" name="Rectangle 785"/>
              <p:cNvSpPr/>
              <p:nvPr userDrawn="1"/>
            </p:nvSpPr>
            <p:spPr bwMode="auto">
              <a:xfrm>
                <a:off x="1521791" y="2130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87" name="Rectangle 786"/>
              <p:cNvSpPr/>
              <p:nvPr userDrawn="1"/>
            </p:nvSpPr>
            <p:spPr bwMode="auto">
              <a:xfrm>
                <a:off x="1978836" y="2130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88" name="Rectangle 787"/>
              <p:cNvSpPr/>
              <p:nvPr userDrawn="1"/>
            </p:nvSpPr>
            <p:spPr bwMode="auto">
              <a:xfrm>
                <a:off x="2435880" y="2130552"/>
                <a:ext cx="45916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89" name="Rectangle 788"/>
              <p:cNvSpPr/>
              <p:nvPr/>
            </p:nvSpPr>
            <p:spPr bwMode="auto">
              <a:xfrm>
                <a:off x="2895040" y="2130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90" name="Rectangle 789"/>
              <p:cNvSpPr/>
              <p:nvPr userDrawn="1"/>
            </p:nvSpPr>
            <p:spPr bwMode="auto">
              <a:xfrm>
                <a:off x="3352084" y="2130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91" name="Rectangle 790"/>
              <p:cNvSpPr/>
              <p:nvPr userDrawn="1"/>
            </p:nvSpPr>
            <p:spPr bwMode="auto">
              <a:xfrm>
                <a:off x="3809129" y="2130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92" name="Rectangle 791"/>
              <p:cNvSpPr/>
              <p:nvPr userDrawn="1"/>
            </p:nvSpPr>
            <p:spPr bwMode="auto">
              <a:xfrm>
                <a:off x="4266173" y="2130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93" name="Rectangle 792"/>
              <p:cNvSpPr/>
              <p:nvPr userDrawn="1"/>
            </p:nvSpPr>
            <p:spPr bwMode="auto">
              <a:xfrm>
                <a:off x="4723217" y="2130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94" name="Rectangle 793"/>
              <p:cNvSpPr/>
              <p:nvPr userDrawn="1"/>
            </p:nvSpPr>
            <p:spPr bwMode="auto">
              <a:xfrm>
                <a:off x="5180262" y="2130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95" name="Rectangle 794"/>
              <p:cNvSpPr/>
              <p:nvPr userDrawn="1"/>
            </p:nvSpPr>
            <p:spPr bwMode="auto">
              <a:xfrm>
                <a:off x="5637306" y="2130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96" name="Rectangle 795"/>
              <p:cNvSpPr/>
              <p:nvPr/>
            </p:nvSpPr>
            <p:spPr bwMode="auto">
              <a:xfrm>
                <a:off x="6094351" y="2130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97" name="Rectangle 796"/>
              <p:cNvSpPr/>
              <p:nvPr userDrawn="1"/>
            </p:nvSpPr>
            <p:spPr bwMode="auto">
              <a:xfrm>
                <a:off x="6551395" y="2130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98" name="Rectangle 797"/>
              <p:cNvSpPr/>
              <p:nvPr userDrawn="1"/>
            </p:nvSpPr>
            <p:spPr bwMode="auto">
              <a:xfrm>
                <a:off x="7008440" y="2130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799" name="Rectangle 798"/>
              <p:cNvSpPr/>
              <p:nvPr userDrawn="1"/>
            </p:nvSpPr>
            <p:spPr bwMode="auto">
              <a:xfrm>
                <a:off x="7465484" y="2130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00" name="Rectangle 799"/>
              <p:cNvSpPr/>
              <p:nvPr userDrawn="1"/>
            </p:nvSpPr>
            <p:spPr bwMode="auto">
              <a:xfrm>
                <a:off x="7922528" y="2130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01" name="Rectangle 800"/>
              <p:cNvSpPr/>
              <p:nvPr userDrawn="1"/>
            </p:nvSpPr>
            <p:spPr bwMode="auto">
              <a:xfrm>
                <a:off x="8379573" y="2130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02" name="Rectangle 801"/>
              <p:cNvSpPr/>
              <p:nvPr userDrawn="1"/>
            </p:nvSpPr>
            <p:spPr bwMode="auto">
              <a:xfrm>
                <a:off x="8836617" y="2130552"/>
                <a:ext cx="459161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03" name="Rectangle 802"/>
              <p:cNvSpPr/>
              <p:nvPr/>
            </p:nvSpPr>
            <p:spPr bwMode="auto">
              <a:xfrm>
                <a:off x="9295778" y="2130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04" name="Rectangle 803"/>
              <p:cNvSpPr/>
              <p:nvPr userDrawn="1"/>
            </p:nvSpPr>
            <p:spPr bwMode="auto">
              <a:xfrm>
                <a:off x="9752823" y="2130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05" name="Rectangle 804"/>
              <p:cNvSpPr/>
              <p:nvPr userDrawn="1"/>
            </p:nvSpPr>
            <p:spPr bwMode="auto">
              <a:xfrm>
                <a:off x="10209867" y="2130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06" name="Rectangle 805"/>
              <p:cNvSpPr/>
              <p:nvPr userDrawn="1"/>
            </p:nvSpPr>
            <p:spPr bwMode="auto">
              <a:xfrm>
                <a:off x="10666912" y="2130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07" name="Rectangle 806"/>
              <p:cNvSpPr/>
              <p:nvPr userDrawn="1"/>
            </p:nvSpPr>
            <p:spPr bwMode="auto">
              <a:xfrm>
                <a:off x="11123956" y="2130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08" name="Rectangle 807"/>
              <p:cNvSpPr/>
              <p:nvPr userDrawn="1"/>
            </p:nvSpPr>
            <p:spPr bwMode="auto">
              <a:xfrm>
                <a:off x="11581001" y="2130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09" name="Rectangle 808"/>
              <p:cNvSpPr/>
              <p:nvPr userDrawn="1"/>
            </p:nvSpPr>
            <p:spPr bwMode="auto">
              <a:xfrm>
                <a:off x="12038045" y="2130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10" name="Rectangle 809"/>
              <p:cNvSpPr/>
              <p:nvPr/>
            </p:nvSpPr>
            <p:spPr bwMode="auto">
              <a:xfrm>
                <a:off x="-306388" y="2587752"/>
                <a:ext cx="457046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11" name="Rectangle 810"/>
              <p:cNvSpPr/>
              <p:nvPr userDrawn="1"/>
            </p:nvSpPr>
            <p:spPr bwMode="auto">
              <a:xfrm>
                <a:off x="150658" y="2587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12" name="Rectangle 811"/>
              <p:cNvSpPr/>
              <p:nvPr userDrawn="1"/>
            </p:nvSpPr>
            <p:spPr bwMode="auto">
              <a:xfrm>
                <a:off x="607702" y="2587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13" name="Rectangle 812"/>
              <p:cNvSpPr/>
              <p:nvPr userDrawn="1"/>
            </p:nvSpPr>
            <p:spPr bwMode="auto">
              <a:xfrm>
                <a:off x="1064747" y="2587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14" name="Rectangle 813"/>
              <p:cNvSpPr/>
              <p:nvPr userDrawn="1"/>
            </p:nvSpPr>
            <p:spPr bwMode="auto">
              <a:xfrm>
                <a:off x="1521791" y="2587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15" name="Rectangle 814"/>
              <p:cNvSpPr/>
              <p:nvPr userDrawn="1"/>
            </p:nvSpPr>
            <p:spPr bwMode="auto">
              <a:xfrm>
                <a:off x="1978836" y="2587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16" name="Rectangle 815"/>
              <p:cNvSpPr/>
              <p:nvPr userDrawn="1"/>
            </p:nvSpPr>
            <p:spPr bwMode="auto">
              <a:xfrm>
                <a:off x="2435880" y="2587752"/>
                <a:ext cx="45916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17" name="Rectangle 816"/>
              <p:cNvSpPr/>
              <p:nvPr/>
            </p:nvSpPr>
            <p:spPr bwMode="auto">
              <a:xfrm>
                <a:off x="2895040" y="2587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18" name="Rectangle 817"/>
              <p:cNvSpPr/>
              <p:nvPr userDrawn="1"/>
            </p:nvSpPr>
            <p:spPr bwMode="auto">
              <a:xfrm>
                <a:off x="3352084" y="2587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19" name="Rectangle 818"/>
              <p:cNvSpPr/>
              <p:nvPr userDrawn="1"/>
            </p:nvSpPr>
            <p:spPr bwMode="auto">
              <a:xfrm>
                <a:off x="3809129" y="2587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20" name="Rectangle 819"/>
              <p:cNvSpPr/>
              <p:nvPr userDrawn="1"/>
            </p:nvSpPr>
            <p:spPr bwMode="auto">
              <a:xfrm>
                <a:off x="4266173" y="2587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21" name="Rectangle 820"/>
              <p:cNvSpPr/>
              <p:nvPr userDrawn="1"/>
            </p:nvSpPr>
            <p:spPr bwMode="auto">
              <a:xfrm>
                <a:off x="4723217" y="2587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22" name="Rectangle 821"/>
              <p:cNvSpPr/>
              <p:nvPr userDrawn="1"/>
            </p:nvSpPr>
            <p:spPr bwMode="auto">
              <a:xfrm>
                <a:off x="5180262" y="2587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23" name="Rectangle 822"/>
              <p:cNvSpPr/>
              <p:nvPr userDrawn="1"/>
            </p:nvSpPr>
            <p:spPr bwMode="auto">
              <a:xfrm>
                <a:off x="5637306" y="2587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24" name="Rectangle 823"/>
              <p:cNvSpPr/>
              <p:nvPr/>
            </p:nvSpPr>
            <p:spPr bwMode="auto">
              <a:xfrm>
                <a:off x="6094351" y="2587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25" name="Rectangle 824"/>
              <p:cNvSpPr/>
              <p:nvPr userDrawn="1"/>
            </p:nvSpPr>
            <p:spPr bwMode="auto">
              <a:xfrm>
                <a:off x="6551395" y="2587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26" name="Rectangle 825"/>
              <p:cNvSpPr/>
              <p:nvPr userDrawn="1"/>
            </p:nvSpPr>
            <p:spPr bwMode="auto">
              <a:xfrm>
                <a:off x="7008440" y="2587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27" name="Rectangle 826"/>
              <p:cNvSpPr/>
              <p:nvPr userDrawn="1"/>
            </p:nvSpPr>
            <p:spPr bwMode="auto">
              <a:xfrm>
                <a:off x="7465484" y="2587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28" name="Rectangle 827"/>
              <p:cNvSpPr/>
              <p:nvPr userDrawn="1"/>
            </p:nvSpPr>
            <p:spPr bwMode="auto">
              <a:xfrm>
                <a:off x="7922528" y="2587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29" name="Rectangle 828"/>
              <p:cNvSpPr/>
              <p:nvPr userDrawn="1"/>
            </p:nvSpPr>
            <p:spPr bwMode="auto">
              <a:xfrm>
                <a:off x="8379573" y="2587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30" name="Rectangle 829"/>
              <p:cNvSpPr/>
              <p:nvPr userDrawn="1"/>
            </p:nvSpPr>
            <p:spPr bwMode="auto">
              <a:xfrm>
                <a:off x="8836617" y="2587752"/>
                <a:ext cx="459161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31" name="Rectangle 830"/>
              <p:cNvSpPr/>
              <p:nvPr/>
            </p:nvSpPr>
            <p:spPr bwMode="auto">
              <a:xfrm>
                <a:off x="9295778" y="2587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32" name="Rectangle 831"/>
              <p:cNvSpPr/>
              <p:nvPr userDrawn="1"/>
            </p:nvSpPr>
            <p:spPr bwMode="auto">
              <a:xfrm>
                <a:off x="9752823" y="2587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33" name="Rectangle 832"/>
              <p:cNvSpPr/>
              <p:nvPr userDrawn="1"/>
            </p:nvSpPr>
            <p:spPr bwMode="auto">
              <a:xfrm>
                <a:off x="10209867" y="2587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34" name="Rectangle 833"/>
              <p:cNvSpPr/>
              <p:nvPr userDrawn="1"/>
            </p:nvSpPr>
            <p:spPr bwMode="auto">
              <a:xfrm>
                <a:off x="10666912" y="2587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35" name="Rectangle 834"/>
              <p:cNvSpPr/>
              <p:nvPr userDrawn="1"/>
            </p:nvSpPr>
            <p:spPr bwMode="auto">
              <a:xfrm>
                <a:off x="11123956" y="2587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36" name="Rectangle 835"/>
              <p:cNvSpPr/>
              <p:nvPr userDrawn="1"/>
            </p:nvSpPr>
            <p:spPr bwMode="auto">
              <a:xfrm>
                <a:off x="11581001" y="2587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37" name="Rectangle 836"/>
              <p:cNvSpPr/>
              <p:nvPr userDrawn="1"/>
            </p:nvSpPr>
            <p:spPr bwMode="auto">
              <a:xfrm>
                <a:off x="12038045" y="2587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38" name="Rectangle 837"/>
              <p:cNvSpPr/>
              <p:nvPr/>
            </p:nvSpPr>
            <p:spPr bwMode="auto">
              <a:xfrm>
                <a:off x="-306388" y="3044952"/>
                <a:ext cx="457046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39" name="Rectangle 838"/>
              <p:cNvSpPr/>
              <p:nvPr userDrawn="1"/>
            </p:nvSpPr>
            <p:spPr bwMode="auto">
              <a:xfrm>
                <a:off x="150658" y="3044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40" name="Rectangle 839"/>
              <p:cNvSpPr/>
              <p:nvPr userDrawn="1"/>
            </p:nvSpPr>
            <p:spPr bwMode="auto">
              <a:xfrm>
                <a:off x="607702" y="3044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41" name="Rectangle 840"/>
              <p:cNvSpPr/>
              <p:nvPr userDrawn="1"/>
            </p:nvSpPr>
            <p:spPr bwMode="auto">
              <a:xfrm>
                <a:off x="1064747" y="3044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42" name="Rectangle 841"/>
              <p:cNvSpPr/>
              <p:nvPr userDrawn="1"/>
            </p:nvSpPr>
            <p:spPr bwMode="auto">
              <a:xfrm>
                <a:off x="1521791" y="3044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43" name="Rectangle 842"/>
              <p:cNvSpPr/>
              <p:nvPr userDrawn="1"/>
            </p:nvSpPr>
            <p:spPr bwMode="auto">
              <a:xfrm>
                <a:off x="1978836" y="3044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44" name="Rectangle 843"/>
              <p:cNvSpPr/>
              <p:nvPr userDrawn="1"/>
            </p:nvSpPr>
            <p:spPr bwMode="auto">
              <a:xfrm>
                <a:off x="2435880" y="3044952"/>
                <a:ext cx="45916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45" name="Rectangle 844"/>
              <p:cNvSpPr/>
              <p:nvPr/>
            </p:nvSpPr>
            <p:spPr bwMode="auto">
              <a:xfrm>
                <a:off x="2895040" y="3044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46" name="Rectangle 845"/>
              <p:cNvSpPr/>
              <p:nvPr userDrawn="1"/>
            </p:nvSpPr>
            <p:spPr bwMode="auto">
              <a:xfrm>
                <a:off x="3352084" y="3044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47" name="Rectangle 846"/>
              <p:cNvSpPr/>
              <p:nvPr userDrawn="1"/>
            </p:nvSpPr>
            <p:spPr bwMode="auto">
              <a:xfrm>
                <a:off x="3809129" y="3044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48" name="Rectangle 847"/>
              <p:cNvSpPr/>
              <p:nvPr userDrawn="1"/>
            </p:nvSpPr>
            <p:spPr bwMode="auto">
              <a:xfrm>
                <a:off x="4266173" y="3044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49" name="Rectangle 848"/>
              <p:cNvSpPr/>
              <p:nvPr userDrawn="1"/>
            </p:nvSpPr>
            <p:spPr bwMode="auto">
              <a:xfrm>
                <a:off x="4723217" y="3044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50" name="Rectangle 849"/>
              <p:cNvSpPr/>
              <p:nvPr userDrawn="1"/>
            </p:nvSpPr>
            <p:spPr bwMode="auto">
              <a:xfrm>
                <a:off x="5180262" y="3044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51" name="Rectangle 850"/>
              <p:cNvSpPr/>
              <p:nvPr userDrawn="1"/>
            </p:nvSpPr>
            <p:spPr bwMode="auto">
              <a:xfrm>
                <a:off x="5637306" y="3044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52" name="Rectangle 851"/>
              <p:cNvSpPr/>
              <p:nvPr/>
            </p:nvSpPr>
            <p:spPr bwMode="auto">
              <a:xfrm>
                <a:off x="6094351" y="3044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53" name="Rectangle 852"/>
              <p:cNvSpPr/>
              <p:nvPr userDrawn="1"/>
            </p:nvSpPr>
            <p:spPr bwMode="auto">
              <a:xfrm>
                <a:off x="6551395" y="3044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54" name="Rectangle 853"/>
              <p:cNvSpPr/>
              <p:nvPr userDrawn="1"/>
            </p:nvSpPr>
            <p:spPr bwMode="auto">
              <a:xfrm>
                <a:off x="7008440" y="3044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55" name="Rectangle 854"/>
              <p:cNvSpPr/>
              <p:nvPr userDrawn="1"/>
            </p:nvSpPr>
            <p:spPr bwMode="auto">
              <a:xfrm>
                <a:off x="7465484" y="3044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56" name="Rectangle 855"/>
              <p:cNvSpPr/>
              <p:nvPr userDrawn="1"/>
            </p:nvSpPr>
            <p:spPr bwMode="auto">
              <a:xfrm>
                <a:off x="7922528" y="3044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57" name="Rectangle 856"/>
              <p:cNvSpPr/>
              <p:nvPr userDrawn="1"/>
            </p:nvSpPr>
            <p:spPr bwMode="auto">
              <a:xfrm>
                <a:off x="8379573" y="3044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58" name="Rectangle 857"/>
              <p:cNvSpPr/>
              <p:nvPr userDrawn="1"/>
            </p:nvSpPr>
            <p:spPr bwMode="auto">
              <a:xfrm>
                <a:off x="8836617" y="3044952"/>
                <a:ext cx="459161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59" name="Rectangle 858"/>
              <p:cNvSpPr/>
              <p:nvPr/>
            </p:nvSpPr>
            <p:spPr bwMode="auto">
              <a:xfrm>
                <a:off x="9295778" y="3044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60" name="Rectangle 859"/>
              <p:cNvSpPr/>
              <p:nvPr userDrawn="1"/>
            </p:nvSpPr>
            <p:spPr bwMode="auto">
              <a:xfrm>
                <a:off x="9752823" y="3044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61" name="Rectangle 860"/>
              <p:cNvSpPr/>
              <p:nvPr userDrawn="1"/>
            </p:nvSpPr>
            <p:spPr bwMode="auto">
              <a:xfrm>
                <a:off x="10209867" y="3044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62" name="Rectangle 861"/>
              <p:cNvSpPr/>
              <p:nvPr userDrawn="1"/>
            </p:nvSpPr>
            <p:spPr bwMode="auto">
              <a:xfrm>
                <a:off x="10666912" y="3044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63" name="Rectangle 862"/>
              <p:cNvSpPr/>
              <p:nvPr userDrawn="1"/>
            </p:nvSpPr>
            <p:spPr bwMode="auto">
              <a:xfrm>
                <a:off x="11123956" y="3044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64" name="Rectangle 863"/>
              <p:cNvSpPr/>
              <p:nvPr userDrawn="1"/>
            </p:nvSpPr>
            <p:spPr bwMode="auto">
              <a:xfrm>
                <a:off x="11581001" y="3044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65" name="Rectangle 864"/>
              <p:cNvSpPr/>
              <p:nvPr userDrawn="1"/>
            </p:nvSpPr>
            <p:spPr bwMode="auto">
              <a:xfrm>
                <a:off x="12038045" y="3044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66" name="Rectangle 865"/>
              <p:cNvSpPr/>
              <p:nvPr/>
            </p:nvSpPr>
            <p:spPr bwMode="auto">
              <a:xfrm>
                <a:off x="-306388" y="3502152"/>
                <a:ext cx="457046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67" name="Rectangle 866"/>
              <p:cNvSpPr/>
              <p:nvPr userDrawn="1"/>
            </p:nvSpPr>
            <p:spPr bwMode="auto">
              <a:xfrm>
                <a:off x="150658" y="3502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68" name="Rectangle 867"/>
              <p:cNvSpPr/>
              <p:nvPr userDrawn="1"/>
            </p:nvSpPr>
            <p:spPr bwMode="auto">
              <a:xfrm>
                <a:off x="607702" y="3502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69" name="Rectangle 868"/>
              <p:cNvSpPr/>
              <p:nvPr userDrawn="1"/>
            </p:nvSpPr>
            <p:spPr bwMode="auto">
              <a:xfrm>
                <a:off x="1064747" y="3502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70" name="Rectangle 869"/>
              <p:cNvSpPr/>
              <p:nvPr userDrawn="1"/>
            </p:nvSpPr>
            <p:spPr bwMode="auto">
              <a:xfrm>
                <a:off x="1521791" y="3502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71" name="Rectangle 870"/>
              <p:cNvSpPr/>
              <p:nvPr userDrawn="1"/>
            </p:nvSpPr>
            <p:spPr bwMode="auto">
              <a:xfrm>
                <a:off x="1978836" y="3502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72" name="Rectangle 871"/>
              <p:cNvSpPr/>
              <p:nvPr userDrawn="1"/>
            </p:nvSpPr>
            <p:spPr bwMode="auto">
              <a:xfrm>
                <a:off x="2435880" y="3502152"/>
                <a:ext cx="45916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73" name="Rectangle 872"/>
              <p:cNvSpPr/>
              <p:nvPr/>
            </p:nvSpPr>
            <p:spPr bwMode="auto">
              <a:xfrm>
                <a:off x="2895040" y="3502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74" name="Rectangle 873"/>
              <p:cNvSpPr/>
              <p:nvPr userDrawn="1"/>
            </p:nvSpPr>
            <p:spPr bwMode="auto">
              <a:xfrm>
                <a:off x="3352084" y="3502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75" name="Rectangle 874"/>
              <p:cNvSpPr/>
              <p:nvPr userDrawn="1"/>
            </p:nvSpPr>
            <p:spPr bwMode="auto">
              <a:xfrm>
                <a:off x="3809129" y="3502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76" name="Rectangle 875"/>
              <p:cNvSpPr/>
              <p:nvPr userDrawn="1"/>
            </p:nvSpPr>
            <p:spPr bwMode="auto">
              <a:xfrm>
                <a:off x="4266173" y="3502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77" name="Rectangle 876"/>
              <p:cNvSpPr/>
              <p:nvPr userDrawn="1"/>
            </p:nvSpPr>
            <p:spPr bwMode="auto">
              <a:xfrm>
                <a:off x="4723217" y="3502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78" name="Rectangle 877"/>
              <p:cNvSpPr/>
              <p:nvPr userDrawn="1"/>
            </p:nvSpPr>
            <p:spPr bwMode="auto">
              <a:xfrm>
                <a:off x="5180262" y="3502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79" name="Rectangle 878"/>
              <p:cNvSpPr/>
              <p:nvPr userDrawn="1"/>
            </p:nvSpPr>
            <p:spPr bwMode="auto">
              <a:xfrm>
                <a:off x="5637306" y="3502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80" name="Rectangle 879"/>
              <p:cNvSpPr/>
              <p:nvPr/>
            </p:nvSpPr>
            <p:spPr bwMode="auto">
              <a:xfrm>
                <a:off x="6094351" y="3502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81" name="Rectangle 880"/>
              <p:cNvSpPr/>
              <p:nvPr userDrawn="1"/>
            </p:nvSpPr>
            <p:spPr bwMode="auto">
              <a:xfrm>
                <a:off x="6551395" y="3502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82" name="Rectangle 881"/>
              <p:cNvSpPr/>
              <p:nvPr userDrawn="1"/>
            </p:nvSpPr>
            <p:spPr bwMode="auto">
              <a:xfrm>
                <a:off x="7008440" y="3502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83" name="Rectangle 882"/>
              <p:cNvSpPr/>
              <p:nvPr userDrawn="1"/>
            </p:nvSpPr>
            <p:spPr bwMode="auto">
              <a:xfrm>
                <a:off x="7465484" y="3502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84" name="Rectangle 883"/>
              <p:cNvSpPr/>
              <p:nvPr userDrawn="1"/>
            </p:nvSpPr>
            <p:spPr bwMode="auto">
              <a:xfrm>
                <a:off x="7922528" y="3502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85" name="Rectangle 884"/>
              <p:cNvSpPr/>
              <p:nvPr userDrawn="1"/>
            </p:nvSpPr>
            <p:spPr bwMode="auto">
              <a:xfrm>
                <a:off x="8379573" y="3502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86" name="Rectangle 885"/>
              <p:cNvSpPr/>
              <p:nvPr userDrawn="1"/>
            </p:nvSpPr>
            <p:spPr bwMode="auto">
              <a:xfrm>
                <a:off x="8836617" y="3502152"/>
                <a:ext cx="459161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87" name="Rectangle 886"/>
              <p:cNvSpPr/>
              <p:nvPr/>
            </p:nvSpPr>
            <p:spPr bwMode="auto">
              <a:xfrm>
                <a:off x="9295778" y="3502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88" name="Rectangle 887"/>
              <p:cNvSpPr/>
              <p:nvPr userDrawn="1"/>
            </p:nvSpPr>
            <p:spPr bwMode="auto">
              <a:xfrm>
                <a:off x="9752823" y="3502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89" name="Rectangle 888"/>
              <p:cNvSpPr/>
              <p:nvPr userDrawn="1"/>
            </p:nvSpPr>
            <p:spPr bwMode="auto">
              <a:xfrm>
                <a:off x="10209867" y="3502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90" name="Rectangle 889"/>
              <p:cNvSpPr/>
              <p:nvPr userDrawn="1"/>
            </p:nvSpPr>
            <p:spPr bwMode="auto">
              <a:xfrm>
                <a:off x="10666912" y="3502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91" name="Rectangle 890"/>
              <p:cNvSpPr/>
              <p:nvPr userDrawn="1"/>
            </p:nvSpPr>
            <p:spPr bwMode="auto">
              <a:xfrm>
                <a:off x="11123956" y="3502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92" name="Rectangle 891"/>
              <p:cNvSpPr/>
              <p:nvPr userDrawn="1"/>
            </p:nvSpPr>
            <p:spPr bwMode="auto">
              <a:xfrm>
                <a:off x="11581001" y="3502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93" name="Rectangle 892"/>
              <p:cNvSpPr/>
              <p:nvPr userDrawn="1"/>
            </p:nvSpPr>
            <p:spPr bwMode="auto">
              <a:xfrm>
                <a:off x="12038045" y="3502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94" name="Rectangle 893"/>
              <p:cNvSpPr/>
              <p:nvPr/>
            </p:nvSpPr>
            <p:spPr bwMode="auto">
              <a:xfrm>
                <a:off x="-306388" y="3959352"/>
                <a:ext cx="457046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95" name="Rectangle 894"/>
              <p:cNvSpPr/>
              <p:nvPr userDrawn="1"/>
            </p:nvSpPr>
            <p:spPr bwMode="auto">
              <a:xfrm>
                <a:off x="150658" y="3959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96" name="Rectangle 895"/>
              <p:cNvSpPr/>
              <p:nvPr userDrawn="1"/>
            </p:nvSpPr>
            <p:spPr bwMode="auto">
              <a:xfrm>
                <a:off x="607702" y="3959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97" name="Rectangle 896"/>
              <p:cNvSpPr/>
              <p:nvPr userDrawn="1"/>
            </p:nvSpPr>
            <p:spPr bwMode="auto">
              <a:xfrm>
                <a:off x="1064747" y="3959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98" name="Rectangle 897"/>
              <p:cNvSpPr/>
              <p:nvPr userDrawn="1"/>
            </p:nvSpPr>
            <p:spPr bwMode="auto">
              <a:xfrm>
                <a:off x="1521791" y="3959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899" name="Rectangle 898"/>
              <p:cNvSpPr/>
              <p:nvPr userDrawn="1"/>
            </p:nvSpPr>
            <p:spPr bwMode="auto">
              <a:xfrm>
                <a:off x="1978836" y="3959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00" name="Rectangle 899"/>
              <p:cNvSpPr/>
              <p:nvPr userDrawn="1"/>
            </p:nvSpPr>
            <p:spPr bwMode="auto">
              <a:xfrm>
                <a:off x="2435880" y="3959352"/>
                <a:ext cx="45916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01" name="Rectangle 900"/>
              <p:cNvSpPr/>
              <p:nvPr/>
            </p:nvSpPr>
            <p:spPr bwMode="auto">
              <a:xfrm>
                <a:off x="2895040" y="3959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02" name="Rectangle 901"/>
              <p:cNvSpPr/>
              <p:nvPr userDrawn="1"/>
            </p:nvSpPr>
            <p:spPr bwMode="auto">
              <a:xfrm>
                <a:off x="3352084" y="3959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03" name="Rectangle 902"/>
              <p:cNvSpPr/>
              <p:nvPr userDrawn="1"/>
            </p:nvSpPr>
            <p:spPr bwMode="auto">
              <a:xfrm>
                <a:off x="3809129" y="3959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04" name="Rectangle 903"/>
              <p:cNvSpPr/>
              <p:nvPr userDrawn="1"/>
            </p:nvSpPr>
            <p:spPr bwMode="auto">
              <a:xfrm>
                <a:off x="4266173" y="3959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05" name="Rectangle 904"/>
              <p:cNvSpPr/>
              <p:nvPr userDrawn="1"/>
            </p:nvSpPr>
            <p:spPr bwMode="auto">
              <a:xfrm>
                <a:off x="4723217" y="3959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06" name="Rectangle 905"/>
              <p:cNvSpPr/>
              <p:nvPr userDrawn="1"/>
            </p:nvSpPr>
            <p:spPr bwMode="auto">
              <a:xfrm>
                <a:off x="5180262" y="3959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07" name="Rectangle 906"/>
              <p:cNvSpPr/>
              <p:nvPr userDrawn="1"/>
            </p:nvSpPr>
            <p:spPr bwMode="auto">
              <a:xfrm>
                <a:off x="5637306" y="3959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08" name="Rectangle 907"/>
              <p:cNvSpPr/>
              <p:nvPr/>
            </p:nvSpPr>
            <p:spPr bwMode="auto">
              <a:xfrm>
                <a:off x="6094351" y="3959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09" name="Rectangle 908"/>
              <p:cNvSpPr/>
              <p:nvPr userDrawn="1"/>
            </p:nvSpPr>
            <p:spPr bwMode="auto">
              <a:xfrm>
                <a:off x="6551395" y="3959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10" name="Rectangle 909"/>
              <p:cNvSpPr/>
              <p:nvPr userDrawn="1"/>
            </p:nvSpPr>
            <p:spPr bwMode="auto">
              <a:xfrm>
                <a:off x="7008440" y="3959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11" name="Rectangle 910"/>
              <p:cNvSpPr/>
              <p:nvPr userDrawn="1"/>
            </p:nvSpPr>
            <p:spPr bwMode="auto">
              <a:xfrm>
                <a:off x="7465484" y="3959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12" name="Rectangle 911"/>
              <p:cNvSpPr/>
              <p:nvPr userDrawn="1"/>
            </p:nvSpPr>
            <p:spPr bwMode="auto">
              <a:xfrm>
                <a:off x="7922528" y="3959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13" name="Rectangle 912"/>
              <p:cNvSpPr/>
              <p:nvPr userDrawn="1"/>
            </p:nvSpPr>
            <p:spPr bwMode="auto">
              <a:xfrm>
                <a:off x="8379573" y="3959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14" name="Rectangle 913"/>
              <p:cNvSpPr/>
              <p:nvPr userDrawn="1"/>
            </p:nvSpPr>
            <p:spPr bwMode="auto">
              <a:xfrm>
                <a:off x="8836617" y="3959352"/>
                <a:ext cx="459161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15" name="Rectangle 914"/>
              <p:cNvSpPr/>
              <p:nvPr/>
            </p:nvSpPr>
            <p:spPr bwMode="auto">
              <a:xfrm>
                <a:off x="9295778" y="3959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16" name="Rectangle 915"/>
              <p:cNvSpPr/>
              <p:nvPr userDrawn="1"/>
            </p:nvSpPr>
            <p:spPr bwMode="auto">
              <a:xfrm>
                <a:off x="9752823" y="3959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17" name="Rectangle 916"/>
              <p:cNvSpPr/>
              <p:nvPr userDrawn="1"/>
            </p:nvSpPr>
            <p:spPr bwMode="auto">
              <a:xfrm>
                <a:off x="10209867" y="3959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18" name="Rectangle 917"/>
              <p:cNvSpPr/>
              <p:nvPr userDrawn="1"/>
            </p:nvSpPr>
            <p:spPr bwMode="auto">
              <a:xfrm>
                <a:off x="10666912" y="3959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19" name="Rectangle 918"/>
              <p:cNvSpPr/>
              <p:nvPr userDrawn="1"/>
            </p:nvSpPr>
            <p:spPr bwMode="auto">
              <a:xfrm>
                <a:off x="11123956" y="3959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20" name="Rectangle 919"/>
              <p:cNvSpPr/>
              <p:nvPr userDrawn="1"/>
            </p:nvSpPr>
            <p:spPr bwMode="auto">
              <a:xfrm>
                <a:off x="11581001" y="3959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21" name="Rectangle 920"/>
              <p:cNvSpPr/>
              <p:nvPr userDrawn="1"/>
            </p:nvSpPr>
            <p:spPr bwMode="auto">
              <a:xfrm>
                <a:off x="12038045" y="3959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22" name="Rectangle 921"/>
              <p:cNvSpPr/>
              <p:nvPr/>
            </p:nvSpPr>
            <p:spPr bwMode="auto">
              <a:xfrm>
                <a:off x="-306388" y="4416552"/>
                <a:ext cx="457046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23" name="Rectangle 922"/>
              <p:cNvSpPr/>
              <p:nvPr userDrawn="1"/>
            </p:nvSpPr>
            <p:spPr bwMode="auto">
              <a:xfrm>
                <a:off x="150658" y="4416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24" name="Rectangle 923"/>
              <p:cNvSpPr/>
              <p:nvPr userDrawn="1"/>
            </p:nvSpPr>
            <p:spPr bwMode="auto">
              <a:xfrm>
                <a:off x="607702" y="4416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25" name="Rectangle 924"/>
              <p:cNvSpPr/>
              <p:nvPr userDrawn="1"/>
            </p:nvSpPr>
            <p:spPr bwMode="auto">
              <a:xfrm>
                <a:off x="1064747" y="4416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26" name="Rectangle 925"/>
              <p:cNvSpPr/>
              <p:nvPr userDrawn="1"/>
            </p:nvSpPr>
            <p:spPr bwMode="auto">
              <a:xfrm>
                <a:off x="1521791" y="4416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27" name="Rectangle 926"/>
              <p:cNvSpPr/>
              <p:nvPr userDrawn="1"/>
            </p:nvSpPr>
            <p:spPr bwMode="auto">
              <a:xfrm>
                <a:off x="1978836" y="4416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28" name="Rectangle 927"/>
              <p:cNvSpPr/>
              <p:nvPr userDrawn="1"/>
            </p:nvSpPr>
            <p:spPr bwMode="auto">
              <a:xfrm>
                <a:off x="2435880" y="4416552"/>
                <a:ext cx="45916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29" name="Rectangle 928"/>
              <p:cNvSpPr/>
              <p:nvPr/>
            </p:nvSpPr>
            <p:spPr bwMode="auto">
              <a:xfrm>
                <a:off x="2895040" y="4416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30" name="Rectangle 929"/>
              <p:cNvSpPr/>
              <p:nvPr userDrawn="1"/>
            </p:nvSpPr>
            <p:spPr bwMode="auto">
              <a:xfrm>
                <a:off x="3352084" y="4416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31" name="Rectangle 930"/>
              <p:cNvSpPr/>
              <p:nvPr userDrawn="1"/>
            </p:nvSpPr>
            <p:spPr bwMode="auto">
              <a:xfrm>
                <a:off x="3809129" y="4416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32" name="Rectangle 931"/>
              <p:cNvSpPr/>
              <p:nvPr userDrawn="1"/>
            </p:nvSpPr>
            <p:spPr bwMode="auto">
              <a:xfrm>
                <a:off x="4266173" y="4416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33" name="Rectangle 932"/>
              <p:cNvSpPr/>
              <p:nvPr userDrawn="1"/>
            </p:nvSpPr>
            <p:spPr bwMode="auto">
              <a:xfrm>
                <a:off x="4723217" y="4416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34" name="Rectangle 933"/>
              <p:cNvSpPr/>
              <p:nvPr userDrawn="1"/>
            </p:nvSpPr>
            <p:spPr bwMode="auto">
              <a:xfrm>
                <a:off x="5180262" y="4416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35" name="Rectangle 934"/>
              <p:cNvSpPr/>
              <p:nvPr userDrawn="1"/>
            </p:nvSpPr>
            <p:spPr bwMode="auto">
              <a:xfrm>
                <a:off x="5637306" y="4416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36" name="Rectangle 935"/>
              <p:cNvSpPr/>
              <p:nvPr/>
            </p:nvSpPr>
            <p:spPr bwMode="auto">
              <a:xfrm>
                <a:off x="6094351" y="4416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37" name="Rectangle 936"/>
              <p:cNvSpPr/>
              <p:nvPr userDrawn="1"/>
            </p:nvSpPr>
            <p:spPr bwMode="auto">
              <a:xfrm>
                <a:off x="6551395" y="4416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38" name="Rectangle 937"/>
              <p:cNvSpPr/>
              <p:nvPr userDrawn="1"/>
            </p:nvSpPr>
            <p:spPr bwMode="auto">
              <a:xfrm>
                <a:off x="7008440" y="4416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39" name="Rectangle 938"/>
              <p:cNvSpPr/>
              <p:nvPr userDrawn="1"/>
            </p:nvSpPr>
            <p:spPr bwMode="auto">
              <a:xfrm>
                <a:off x="7465484" y="4416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40" name="Rectangle 939"/>
              <p:cNvSpPr/>
              <p:nvPr userDrawn="1"/>
            </p:nvSpPr>
            <p:spPr bwMode="auto">
              <a:xfrm>
                <a:off x="7922528" y="4416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41" name="Rectangle 940"/>
              <p:cNvSpPr/>
              <p:nvPr userDrawn="1"/>
            </p:nvSpPr>
            <p:spPr bwMode="auto">
              <a:xfrm>
                <a:off x="8379573" y="4416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42" name="Rectangle 941"/>
              <p:cNvSpPr/>
              <p:nvPr userDrawn="1"/>
            </p:nvSpPr>
            <p:spPr bwMode="auto">
              <a:xfrm>
                <a:off x="8836617" y="4416552"/>
                <a:ext cx="459161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43" name="Rectangle 942"/>
              <p:cNvSpPr/>
              <p:nvPr/>
            </p:nvSpPr>
            <p:spPr bwMode="auto">
              <a:xfrm>
                <a:off x="9295778" y="4416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44" name="Rectangle 943"/>
              <p:cNvSpPr/>
              <p:nvPr userDrawn="1"/>
            </p:nvSpPr>
            <p:spPr bwMode="auto">
              <a:xfrm>
                <a:off x="9752823" y="4416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45" name="Rectangle 944"/>
              <p:cNvSpPr/>
              <p:nvPr userDrawn="1"/>
            </p:nvSpPr>
            <p:spPr bwMode="auto">
              <a:xfrm>
                <a:off x="10209867" y="4416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46" name="Rectangle 945"/>
              <p:cNvSpPr/>
              <p:nvPr userDrawn="1"/>
            </p:nvSpPr>
            <p:spPr bwMode="auto">
              <a:xfrm>
                <a:off x="10666912" y="4416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47" name="Rectangle 946"/>
              <p:cNvSpPr/>
              <p:nvPr userDrawn="1"/>
            </p:nvSpPr>
            <p:spPr bwMode="auto">
              <a:xfrm>
                <a:off x="11123956" y="4416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48" name="Rectangle 947"/>
              <p:cNvSpPr/>
              <p:nvPr userDrawn="1"/>
            </p:nvSpPr>
            <p:spPr bwMode="auto">
              <a:xfrm>
                <a:off x="11581001" y="4416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49" name="Rectangle 948"/>
              <p:cNvSpPr/>
              <p:nvPr userDrawn="1"/>
            </p:nvSpPr>
            <p:spPr bwMode="auto">
              <a:xfrm>
                <a:off x="12038045" y="4416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50" name="Rectangle 949"/>
              <p:cNvSpPr/>
              <p:nvPr/>
            </p:nvSpPr>
            <p:spPr bwMode="auto">
              <a:xfrm>
                <a:off x="-306388" y="4873752"/>
                <a:ext cx="457046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51" name="Rectangle 950"/>
              <p:cNvSpPr/>
              <p:nvPr userDrawn="1"/>
            </p:nvSpPr>
            <p:spPr bwMode="auto">
              <a:xfrm>
                <a:off x="150658" y="4873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52" name="Rectangle 951"/>
              <p:cNvSpPr/>
              <p:nvPr userDrawn="1"/>
            </p:nvSpPr>
            <p:spPr bwMode="auto">
              <a:xfrm>
                <a:off x="607702" y="4873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53" name="Rectangle 952"/>
              <p:cNvSpPr/>
              <p:nvPr userDrawn="1"/>
            </p:nvSpPr>
            <p:spPr bwMode="auto">
              <a:xfrm>
                <a:off x="1064747" y="4873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54" name="Rectangle 953"/>
              <p:cNvSpPr/>
              <p:nvPr userDrawn="1"/>
            </p:nvSpPr>
            <p:spPr bwMode="auto">
              <a:xfrm>
                <a:off x="1521791" y="4873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55" name="Rectangle 954"/>
              <p:cNvSpPr/>
              <p:nvPr userDrawn="1"/>
            </p:nvSpPr>
            <p:spPr bwMode="auto">
              <a:xfrm>
                <a:off x="1978836" y="4873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56" name="Rectangle 955"/>
              <p:cNvSpPr/>
              <p:nvPr userDrawn="1"/>
            </p:nvSpPr>
            <p:spPr bwMode="auto">
              <a:xfrm>
                <a:off x="2435880" y="4873752"/>
                <a:ext cx="45916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57" name="Rectangle 956"/>
              <p:cNvSpPr/>
              <p:nvPr/>
            </p:nvSpPr>
            <p:spPr bwMode="auto">
              <a:xfrm>
                <a:off x="2895040" y="4873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58" name="Rectangle 957"/>
              <p:cNvSpPr/>
              <p:nvPr userDrawn="1"/>
            </p:nvSpPr>
            <p:spPr bwMode="auto">
              <a:xfrm>
                <a:off x="3352084" y="4873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59" name="Rectangle 958"/>
              <p:cNvSpPr/>
              <p:nvPr userDrawn="1"/>
            </p:nvSpPr>
            <p:spPr bwMode="auto">
              <a:xfrm>
                <a:off x="3809129" y="4873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60" name="Rectangle 959"/>
              <p:cNvSpPr/>
              <p:nvPr userDrawn="1"/>
            </p:nvSpPr>
            <p:spPr bwMode="auto">
              <a:xfrm>
                <a:off x="4266173" y="4873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61" name="Rectangle 960"/>
              <p:cNvSpPr/>
              <p:nvPr userDrawn="1"/>
            </p:nvSpPr>
            <p:spPr bwMode="auto">
              <a:xfrm>
                <a:off x="4723217" y="4873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62" name="Rectangle 961"/>
              <p:cNvSpPr/>
              <p:nvPr userDrawn="1"/>
            </p:nvSpPr>
            <p:spPr bwMode="auto">
              <a:xfrm>
                <a:off x="5180262" y="4873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63" name="Rectangle 962"/>
              <p:cNvSpPr/>
              <p:nvPr userDrawn="1"/>
            </p:nvSpPr>
            <p:spPr bwMode="auto">
              <a:xfrm>
                <a:off x="5637306" y="4873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64" name="Rectangle 963"/>
              <p:cNvSpPr/>
              <p:nvPr/>
            </p:nvSpPr>
            <p:spPr bwMode="auto">
              <a:xfrm>
                <a:off x="6094351" y="4873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65" name="Rectangle 964"/>
              <p:cNvSpPr/>
              <p:nvPr userDrawn="1"/>
            </p:nvSpPr>
            <p:spPr bwMode="auto">
              <a:xfrm>
                <a:off x="6551395" y="4873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66" name="Rectangle 965"/>
              <p:cNvSpPr/>
              <p:nvPr userDrawn="1"/>
            </p:nvSpPr>
            <p:spPr bwMode="auto">
              <a:xfrm>
                <a:off x="7008440" y="4873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67" name="Rectangle 966"/>
              <p:cNvSpPr/>
              <p:nvPr userDrawn="1"/>
            </p:nvSpPr>
            <p:spPr bwMode="auto">
              <a:xfrm>
                <a:off x="7465484" y="4873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68" name="Rectangle 967"/>
              <p:cNvSpPr/>
              <p:nvPr userDrawn="1"/>
            </p:nvSpPr>
            <p:spPr bwMode="auto">
              <a:xfrm>
                <a:off x="7922528" y="4873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69" name="Rectangle 968"/>
              <p:cNvSpPr/>
              <p:nvPr userDrawn="1"/>
            </p:nvSpPr>
            <p:spPr bwMode="auto">
              <a:xfrm>
                <a:off x="8379573" y="4873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70" name="Rectangle 969"/>
              <p:cNvSpPr/>
              <p:nvPr userDrawn="1"/>
            </p:nvSpPr>
            <p:spPr bwMode="auto">
              <a:xfrm>
                <a:off x="8836617" y="4873752"/>
                <a:ext cx="459161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71" name="Rectangle 970"/>
              <p:cNvSpPr/>
              <p:nvPr/>
            </p:nvSpPr>
            <p:spPr bwMode="auto">
              <a:xfrm>
                <a:off x="9295778" y="4873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72" name="Rectangle 971"/>
              <p:cNvSpPr/>
              <p:nvPr userDrawn="1"/>
            </p:nvSpPr>
            <p:spPr bwMode="auto">
              <a:xfrm>
                <a:off x="9752823" y="4873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73" name="Rectangle 972"/>
              <p:cNvSpPr/>
              <p:nvPr userDrawn="1"/>
            </p:nvSpPr>
            <p:spPr bwMode="auto">
              <a:xfrm>
                <a:off x="10209867" y="4873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74" name="Rectangle 973"/>
              <p:cNvSpPr/>
              <p:nvPr userDrawn="1"/>
            </p:nvSpPr>
            <p:spPr bwMode="auto">
              <a:xfrm>
                <a:off x="10666912" y="4873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75" name="Rectangle 974"/>
              <p:cNvSpPr/>
              <p:nvPr userDrawn="1"/>
            </p:nvSpPr>
            <p:spPr bwMode="auto">
              <a:xfrm>
                <a:off x="11123956" y="4873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76" name="Rectangle 975"/>
              <p:cNvSpPr/>
              <p:nvPr userDrawn="1"/>
            </p:nvSpPr>
            <p:spPr bwMode="auto">
              <a:xfrm>
                <a:off x="11581001" y="4873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77" name="Rectangle 976"/>
              <p:cNvSpPr/>
              <p:nvPr userDrawn="1"/>
            </p:nvSpPr>
            <p:spPr bwMode="auto">
              <a:xfrm>
                <a:off x="12038045" y="48737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78" name="Rectangle 977"/>
              <p:cNvSpPr/>
              <p:nvPr/>
            </p:nvSpPr>
            <p:spPr bwMode="auto">
              <a:xfrm>
                <a:off x="-306388" y="5330952"/>
                <a:ext cx="457046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79" name="Rectangle 978"/>
              <p:cNvSpPr/>
              <p:nvPr userDrawn="1"/>
            </p:nvSpPr>
            <p:spPr bwMode="auto">
              <a:xfrm>
                <a:off x="150658" y="5330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80" name="Rectangle 979"/>
              <p:cNvSpPr/>
              <p:nvPr userDrawn="1"/>
            </p:nvSpPr>
            <p:spPr bwMode="auto">
              <a:xfrm>
                <a:off x="607702" y="5330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81" name="Rectangle 980"/>
              <p:cNvSpPr/>
              <p:nvPr userDrawn="1"/>
            </p:nvSpPr>
            <p:spPr bwMode="auto">
              <a:xfrm>
                <a:off x="1064747" y="5330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82" name="Rectangle 981"/>
              <p:cNvSpPr/>
              <p:nvPr userDrawn="1"/>
            </p:nvSpPr>
            <p:spPr bwMode="auto">
              <a:xfrm>
                <a:off x="1521791" y="5330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83" name="Rectangle 982"/>
              <p:cNvSpPr/>
              <p:nvPr userDrawn="1"/>
            </p:nvSpPr>
            <p:spPr bwMode="auto">
              <a:xfrm>
                <a:off x="1978836" y="5330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84" name="Rectangle 983"/>
              <p:cNvSpPr/>
              <p:nvPr userDrawn="1"/>
            </p:nvSpPr>
            <p:spPr bwMode="auto">
              <a:xfrm>
                <a:off x="2435880" y="5330952"/>
                <a:ext cx="45916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85" name="Rectangle 984"/>
              <p:cNvSpPr/>
              <p:nvPr/>
            </p:nvSpPr>
            <p:spPr bwMode="auto">
              <a:xfrm>
                <a:off x="2895040" y="5330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86" name="Rectangle 985"/>
              <p:cNvSpPr/>
              <p:nvPr userDrawn="1"/>
            </p:nvSpPr>
            <p:spPr bwMode="auto">
              <a:xfrm>
                <a:off x="3352084" y="5330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87" name="Rectangle 986"/>
              <p:cNvSpPr/>
              <p:nvPr userDrawn="1"/>
            </p:nvSpPr>
            <p:spPr bwMode="auto">
              <a:xfrm>
                <a:off x="3809129" y="5330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88" name="Rectangle 987"/>
              <p:cNvSpPr/>
              <p:nvPr userDrawn="1"/>
            </p:nvSpPr>
            <p:spPr bwMode="auto">
              <a:xfrm>
                <a:off x="4266173" y="5330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89" name="Rectangle 988"/>
              <p:cNvSpPr/>
              <p:nvPr userDrawn="1"/>
            </p:nvSpPr>
            <p:spPr bwMode="auto">
              <a:xfrm>
                <a:off x="4723217" y="5330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90" name="Rectangle 989"/>
              <p:cNvSpPr/>
              <p:nvPr userDrawn="1"/>
            </p:nvSpPr>
            <p:spPr bwMode="auto">
              <a:xfrm>
                <a:off x="5180262" y="5330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91" name="Rectangle 990"/>
              <p:cNvSpPr/>
              <p:nvPr userDrawn="1"/>
            </p:nvSpPr>
            <p:spPr bwMode="auto">
              <a:xfrm>
                <a:off x="5637306" y="5330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92" name="Rectangle 991"/>
              <p:cNvSpPr/>
              <p:nvPr/>
            </p:nvSpPr>
            <p:spPr bwMode="auto">
              <a:xfrm>
                <a:off x="6094351" y="5330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93" name="Rectangle 992"/>
              <p:cNvSpPr/>
              <p:nvPr userDrawn="1"/>
            </p:nvSpPr>
            <p:spPr bwMode="auto">
              <a:xfrm>
                <a:off x="6551395" y="5330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94" name="Rectangle 993"/>
              <p:cNvSpPr/>
              <p:nvPr userDrawn="1"/>
            </p:nvSpPr>
            <p:spPr bwMode="auto">
              <a:xfrm>
                <a:off x="7008440" y="5330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95" name="Rectangle 994"/>
              <p:cNvSpPr/>
              <p:nvPr userDrawn="1"/>
            </p:nvSpPr>
            <p:spPr bwMode="auto">
              <a:xfrm>
                <a:off x="7465484" y="5330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96" name="Rectangle 995"/>
              <p:cNvSpPr/>
              <p:nvPr userDrawn="1"/>
            </p:nvSpPr>
            <p:spPr bwMode="auto">
              <a:xfrm>
                <a:off x="7922528" y="5330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97" name="Rectangle 996"/>
              <p:cNvSpPr/>
              <p:nvPr userDrawn="1"/>
            </p:nvSpPr>
            <p:spPr bwMode="auto">
              <a:xfrm>
                <a:off x="8379573" y="5330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98" name="Rectangle 997"/>
              <p:cNvSpPr/>
              <p:nvPr userDrawn="1"/>
            </p:nvSpPr>
            <p:spPr bwMode="auto">
              <a:xfrm>
                <a:off x="8836617" y="5330952"/>
                <a:ext cx="459161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999" name="Rectangle 998"/>
              <p:cNvSpPr/>
              <p:nvPr/>
            </p:nvSpPr>
            <p:spPr bwMode="auto">
              <a:xfrm>
                <a:off x="9295778" y="5330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00" name="Rectangle 999"/>
              <p:cNvSpPr/>
              <p:nvPr userDrawn="1"/>
            </p:nvSpPr>
            <p:spPr bwMode="auto">
              <a:xfrm>
                <a:off x="9752823" y="5330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01" name="Rectangle 1000"/>
              <p:cNvSpPr/>
              <p:nvPr userDrawn="1"/>
            </p:nvSpPr>
            <p:spPr bwMode="auto">
              <a:xfrm>
                <a:off x="10209867" y="5330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02" name="Rectangle 1001"/>
              <p:cNvSpPr/>
              <p:nvPr userDrawn="1"/>
            </p:nvSpPr>
            <p:spPr bwMode="auto">
              <a:xfrm>
                <a:off x="10666912" y="5330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03" name="Rectangle 1002"/>
              <p:cNvSpPr/>
              <p:nvPr userDrawn="1"/>
            </p:nvSpPr>
            <p:spPr bwMode="auto">
              <a:xfrm>
                <a:off x="11123956" y="5330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04" name="Rectangle 1003"/>
              <p:cNvSpPr/>
              <p:nvPr userDrawn="1"/>
            </p:nvSpPr>
            <p:spPr bwMode="auto">
              <a:xfrm>
                <a:off x="11581001" y="5330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05" name="Rectangle 1004"/>
              <p:cNvSpPr/>
              <p:nvPr userDrawn="1"/>
            </p:nvSpPr>
            <p:spPr bwMode="auto">
              <a:xfrm>
                <a:off x="12038045" y="53309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06" name="Rectangle 1005"/>
              <p:cNvSpPr/>
              <p:nvPr/>
            </p:nvSpPr>
            <p:spPr bwMode="auto">
              <a:xfrm>
                <a:off x="-306388" y="5788152"/>
                <a:ext cx="457046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07" name="Rectangle 1006"/>
              <p:cNvSpPr/>
              <p:nvPr userDrawn="1"/>
            </p:nvSpPr>
            <p:spPr bwMode="auto">
              <a:xfrm>
                <a:off x="150658" y="5788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08" name="Rectangle 1007"/>
              <p:cNvSpPr/>
              <p:nvPr userDrawn="1"/>
            </p:nvSpPr>
            <p:spPr bwMode="auto">
              <a:xfrm>
                <a:off x="607702" y="5788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09" name="Rectangle 1008"/>
              <p:cNvSpPr/>
              <p:nvPr userDrawn="1"/>
            </p:nvSpPr>
            <p:spPr bwMode="auto">
              <a:xfrm>
                <a:off x="1064747" y="5788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10" name="Rectangle 1009"/>
              <p:cNvSpPr/>
              <p:nvPr userDrawn="1"/>
            </p:nvSpPr>
            <p:spPr bwMode="auto">
              <a:xfrm>
                <a:off x="1521791" y="5788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11" name="Rectangle 1010"/>
              <p:cNvSpPr/>
              <p:nvPr userDrawn="1"/>
            </p:nvSpPr>
            <p:spPr bwMode="auto">
              <a:xfrm>
                <a:off x="1978836" y="5788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12" name="Rectangle 1011"/>
              <p:cNvSpPr/>
              <p:nvPr userDrawn="1"/>
            </p:nvSpPr>
            <p:spPr bwMode="auto">
              <a:xfrm>
                <a:off x="2435880" y="5788152"/>
                <a:ext cx="45916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13" name="Rectangle 1012"/>
              <p:cNvSpPr/>
              <p:nvPr/>
            </p:nvSpPr>
            <p:spPr bwMode="auto">
              <a:xfrm>
                <a:off x="2895040" y="5788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14" name="Rectangle 1013"/>
              <p:cNvSpPr/>
              <p:nvPr userDrawn="1"/>
            </p:nvSpPr>
            <p:spPr bwMode="auto">
              <a:xfrm>
                <a:off x="3352084" y="5788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15" name="Rectangle 1014"/>
              <p:cNvSpPr/>
              <p:nvPr userDrawn="1"/>
            </p:nvSpPr>
            <p:spPr bwMode="auto">
              <a:xfrm>
                <a:off x="3809129" y="5788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16" name="Rectangle 1015"/>
              <p:cNvSpPr/>
              <p:nvPr userDrawn="1"/>
            </p:nvSpPr>
            <p:spPr bwMode="auto">
              <a:xfrm>
                <a:off x="4266173" y="5788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17" name="Rectangle 1016"/>
              <p:cNvSpPr/>
              <p:nvPr userDrawn="1"/>
            </p:nvSpPr>
            <p:spPr bwMode="auto">
              <a:xfrm>
                <a:off x="4723217" y="5788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18" name="Rectangle 1017"/>
              <p:cNvSpPr/>
              <p:nvPr userDrawn="1"/>
            </p:nvSpPr>
            <p:spPr bwMode="auto">
              <a:xfrm>
                <a:off x="5180262" y="5788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19" name="Rectangle 1018"/>
              <p:cNvSpPr/>
              <p:nvPr userDrawn="1"/>
            </p:nvSpPr>
            <p:spPr bwMode="auto">
              <a:xfrm>
                <a:off x="5637306" y="5788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20" name="Rectangle 1019"/>
              <p:cNvSpPr/>
              <p:nvPr/>
            </p:nvSpPr>
            <p:spPr bwMode="auto">
              <a:xfrm>
                <a:off x="6094351" y="5788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21" name="Rectangle 1020"/>
              <p:cNvSpPr/>
              <p:nvPr userDrawn="1"/>
            </p:nvSpPr>
            <p:spPr bwMode="auto">
              <a:xfrm>
                <a:off x="6551395" y="5788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22" name="Rectangle 1021"/>
              <p:cNvSpPr/>
              <p:nvPr userDrawn="1"/>
            </p:nvSpPr>
            <p:spPr bwMode="auto">
              <a:xfrm>
                <a:off x="7008440" y="5788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23" name="Rectangle 1022"/>
              <p:cNvSpPr/>
              <p:nvPr userDrawn="1"/>
            </p:nvSpPr>
            <p:spPr bwMode="auto">
              <a:xfrm>
                <a:off x="7465484" y="5788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24" name="Rectangle 1023"/>
              <p:cNvSpPr/>
              <p:nvPr userDrawn="1"/>
            </p:nvSpPr>
            <p:spPr bwMode="auto">
              <a:xfrm>
                <a:off x="7922528" y="5788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25" name="Rectangle 1024"/>
              <p:cNvSpPr/>
              <p:nvPr userDrawn="1"/>
            </p:nvSpPr>
            <p:spPr bwMode="auto">
              <a:xfrm>
                <a:off x="8379573" y="5788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26" name="Rectangle 1025"/>
              <p:cNvSpPr/>
              <p:nvPr userDrawn="1"/>
            </p:nvSpPr>
            <p:spPr bwMode="auto">
              <a:xfrm>
                <a:off x="8836617" y="5788152"/>
                <a:ext cx="459161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27" name="Rectangle 1026"/>
              <p:cNvSpPr/>
              <p:nvPr/>
            </p:nvSpPr>
            <p:spPr bwMode="auto">
              <a:xfrm>
                <a:off x="9295778" y="5788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28" name="Rectangle 1027"/>
              <p:cNvSpPr/>
              <p:nvPr userDrawn="1"/>
            </p:nvSpPr>
            <p:spPr bwMode="auto">
              <a:xfrm>
                <a:off x="9752823" y="5788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29" name="Rectangle 1028"/>
              <p:cNvSpPr/>
              <p:nvPr userDrawn="1"/>
            </p:nvSpPr>
            <p:spPr bwMode="auto">
              <a:xfrm>
                <a:off x="10209867" y="5788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30" name="Rectangle 1029"/>
              <p:cNvSpPr/>
              <p:nvPr userDrawn="1"/>
            </p:nvSpPr>
            <p:spPr bwMode="auto">
              <a:xfrm>
                <a:off x="10666912" y="5788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31" name="Rectangle 1030"/>
              <p:cNvSpPr/>
              <p:nvPr userDrawn="1"/>
            </p:nvSpPr>
            <p:spPr bwMode="auto">
              <a:xfrm>
                <a:off x="11123956" y="5788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32" name="Rectangle 1031"/>
              <p:cNvSpPr/>
              <p:nvPr userDrawn="1"/>
            </p:nvSpPr>
            <p:spPr bwMode="auto">
              <a:xfrm>
                <a:off x="11581001" y="5788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33" name="Rectangle 1032"/>
              <p:cNvSpPr/>
              <p:nvPr userDrawn="1"/>
            </p:nvSpPr>
            <p:spPr bwMode="auto">
              <a:xfrm>
                <a:off x="12038045" y="57881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34" name="Rectangle 1033"/>
              <p:cNvSpPr/>
              <p:nvPr/>
            </p:nvSpPr>
            <p:spPr bwMode="auto">
              <a:xfrm>
                <a:off x="-306388" y="6245352"/>
                <a:ext cx="457046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35" name="Rectangle 1034"/>
              <p:cNvSpPr/>
              <p:nvPr userDrawn="1"/>
            </p:nvSpPr>
            <p:spPr bwMode="auto">
              <a:xfrm>
                <a:off x="150658" y="6245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36" name="Rectangle 1035"/>
              <p:cNvSpPr/>
              <p:nvPr userDrawn="1"/>
            </p:nvSpPr>
            <p:spPr bwMode="auto">
              <a:xfrm>
                <a:off x="607702" y="6245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37" name="Rectangle 1036"/>
              <p:cNvSpPr/>
              <p:nvPr userDrawn="1"/>
            </p:nvSpPr>
            <p:spPr bwMode="auto">
              <a:xfrm>
                <a:off x="1064747" y="6245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38" name="Rectangle 1037"/>
              <p:cNvSpPr/>
              <p:nvPr userDrawn="1"/>
            </p:nvSpPr>
            <p:spPr bwMode="auto">
              <a:xfrm>
                <a:off x="1521791" y="6245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39" name="Rectangle 1038"/>
              <p:cNvSpPr/>
              <p:nvPr userDrawn="1"/>
            </p:nvSpPr>
            <p:spPr bwMode="auto">
              <a:xfrm>
                <a:off x="1978836" y="6245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40" name="Rectangle 1039"/>
              <p:cNvSpPr/>
              <p:nvPr userDrawn="1"/>
            </p:nvSpPr>
            <p:spPr bwMode="auto">
              <a:xfrm>
                <a:off x="2435880" y="6245352"/>
                <a:ext cx="45916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41" name="Rectangle 1040"/>
              <p:cNvSpPr/>
              <p:nvPr/>
            </p:nvSpPr>
            <p:spPr bwMode="auto">
              <a:xfrm>
                <a:off x="2895040" y="6245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42" name="Rectangle 1041"/>
              <p:cNvSpPr/>
              <p:nvPr userDrawn="1"/>
            </p:nvSpPr>
            <p:spPr bwMode="auto">
              <a:xfrm>
                <a:off x="3352084" y="6245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43" name="Rectangle 1042"/>
              <p:cNvSpPr/>
              <p:nvPr userDrawn="1"/>
            </p:nvSpPr>
            <p:spPr bwMode="auto">
              <a:xfrm>
                <a:off x="3809129" y="6245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44" name="Rectangle 1043"/>
              <p:cNvSpPr/>
              <p:nvPr userDrawn="1"/>
            </p:nvSpPr>
            <p:spPr bwMode="auto">
              <a:xfrm>
                <a:off x="4266173" y="6245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45" name="Rectangle 1044"/>
              <p:cNvSpPr/>
              <p:nvPr userDrawn="1"/>
            </p:nvSpPr>
            <p:spPr bwMode="auto">
              <a:xfrm>
                <a:off x="4723217" y="6245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46" name="Rectangle 1045"/>
              <p:cNvSpPr/>
              <p:nvPr userDrawn="1"/>
            </p:nvSpPr>
            <p:spPr bwMode="auto">
              <a:xfrm>
                <a:off x="5180262" y="6245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47" name="Rectangle 1046"/>
              <p:cNvSpPr/>
              <p:nvPr userDrawn="1"/>
            </p:nvSpPr>
            <p:spPr bwMode="auto">
              <a:xfrm>
                <a:off x="5637306" y="6245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48" name="Rectangle 1047"/>
              <p:cNvSpPr/>
              <p:nvPr/>
            </p:nvSpPr>
            <p:spPr bwMode="auto">
              <a:xfrm>
                <a:off x="6094351" y="6245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49" name="Rectangle 1048"/>
              <p:cNvSpPr/>
              <p:nvPr userDrawn="1"/>
            </p:nvSpPr>
            <p:spPr bwMode="auto">
              <a:xfrm>
                <a:off x="6551395" y="6245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50" name="Rectangle 1049"/>
              <p:cNvSpPr/>
              <p:nvPr userDrawn="1"/>
            </p:nvSpPr>
            <p:spPr bwMode="auto">
              <a:xfrm>
                <a:off x="7008440" y="6245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51" name="Rectangle 1050"/>
              <p:cNvSpPr/>
              <p:nvPr userDrawn="1"/>
            </p:nvSpPr>
            <p:spPr bwMode="auto">
              <a:xfrm>
                <a:off x="7465484" y="6245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52" name="Rectangle 1051"/>
              <p:cNvSpPr/>
              <p:nvPr userDrawn="1"/>
            </p:nvSpPr>
            <p:spPr bwMode="auto">
              <a:xfrm>
                <a:off x="7922528" y="6245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53" name="Rectangle 1052"/>
              <p:cNvSpPr/>
              <p:nvPr userDrawn="1"/>
            </p:nvSpPr>
            <p:spPr bwMode="auto">
              <a:xfrm>
                <a:off x="8379573" y="6245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54" name="Rectangle 1053"/>
              <p:cNvSpPr/>
              <p:nvPr userDrawn="1"/>
            </p:nvSpPr>
            <p:spPr bwMode="auto">
              <a:xfrm>
                <a:off x="8836617" y="6245352"/>
                <a:ext cx="459161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55" name="Rectangle 1054"/>
              <p:cNvSpPr/>
              <p:nvPr/>
            </p:nvSpPr>
            <p:spPr bwMode="auto">
              <a:xfrm>
                <a:off x="9295778" y="6245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56" name="Rectangle 1055"/>
              <p:cNvSpPr/>
              <p:nvPr userDrawn="1"/>
            </p:nvSpPr>
            <p:spPr bwMode="auto">
              <a:xfrm>
                <a:off x="9752823" y="6245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57" name="Rectangle 1056"/>
              <p:cNvSpPr/>
              <p:nvPr userDrawn="1"/>
            </p:nvSpPr>
            <p:spPr bwMode="auto">
              <a:xfrm>
                <a:off x="10209867" y="6245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58" name="Rectangle 1057"/>
              <p:cNvSpPr/>
              <p:nvPr userDrawn="1"/>
            </p:nvSpPr>
            <p:spPr bwMode="auto">
              <a:xfrm>
                <a:off x="10666912" y="6245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59" name="Rectangle 1058"/>
              <p:cNvSpPr/>
              <p:nvPr userDrawn="1"/>
            </p:nvSpPr>
            <p:spPr bwMode="auto">
              <a:xfrm>
                <a:off x="11123956" y="6245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60" name="Rectangle 1059"/>
              <p:cNvSpPr/>
              <p:nvPr userDrawn="1"/>
            </p:nvSpPr>
            <p:spPr bwMode="auto">
              <a:xfrm>
                <a:off x="11581001" y="6245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61" name="Rectangle 1060"/>
              <p:cNvSpPr/>
              <p:nvPr userDrawn="1"/>
            </p:nvSpPr>
            <p:spPr bwMode="auto">
              <a:xfrm>
                <a:off x="12038045" y="62453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62" name="Rectangle 1061"/>
              <p:cNvSpPr/>
              <p:nvPr/>
            </p:nvSpPr>
            <p:spPr bwMode="auto">
              <a:xfrm>
                <a:off x="-306388" y="6702552"/>
                <a:ext cx="457046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63" name="Rectangle 1062"/>
              <p:cNvSpPr/>
              <p:nvPr userDrawn="1"/>
            </p:nvSpPr>
            <p:spPr bwMode="auto">
              <a:xfrm>
                <a:off x="150658" y="6702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64" name="Rectangle 1063"/>
              <p:cNvSpPr/>
              <p:nvPr userDrawn="1"/>
            </p:nvSpPr>
            <p:spPr bwMode="auto">
              <a:xfrm>
                <a:off x="607702" y="6702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65" name="Rectangle 1064"/>
              <p:cNvSpPr/>
              <p:nvPr userDrawn="1"/>
            </p:nvSpPr>
            <p:spPr bwMode="auto">
              <a:xfrm>
                <a:off x="1064747" y="6702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66" name="Rectangle 1065"/>
              <p:cNvSpPr/>
              <p:nvPr userDrawn="1"/>
            </p:nvSpPr>
            <p:spPr bwMode="auto">
              <a:xfrm>
                <a:off x="1521791" y="6702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67" name="Rectangle 1066"/>
              <p:cNvSpPr/>
              <p:nvPr userDrawn="1"/>
            </p:nvSpPr>
            <p:spPr bwMode="auto">
              <a:xfrm>
                <a:off x="1978836" y="6702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68" name="Rectangle 1067"/>
              <p:cNvSpPr/>
              <p:nvPr userDrawn="1"/>
            </p:nvSpPr>
            <p:spPr bwMode="auto">
              <a:xfrm>
                <a:off x="2435880" y="6702552"/>
                <a:ext cx="459160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69" name="Rectangle 1068"/>
              <p:cNvSpPr/>
              <p:nvPr/>
            </p:nvSpPr>
            <p:spPr bwMode="auto">
              <a:xfrm>
                <a:off x="2895040" y="6702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70" name="Rectangle 1069"/>
              <p:cNvSpPr/>
              <p:nvPr userDrawn="1"/>
            </p:nvSpPr>
            <p:spPr bwMode="auto">
              <a:xfrm>
                <a:off x="3352084" y="6702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71" name="Rectangle 1070"/>
              <p:cNvSpPr/>
              <p:nvPr userDrawn="1"/>
            </p:nvSpPr>
            <p:spPr bwMode="auto">
              <a:xfrm>
                <a:off x="3809129" y="6702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72" name="Rectangle 1071"/>
              <p:cNvSpPr/>
              <p:nvPr userDrawn="1"/>
            </p:nvSpPr>
            <p:spPr bwMode="auto">
              <a:xfrm>
                <a:off x="4266173" y="6702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73" name="Rectangle 1072"/>
              <p:cNvSpPr/>
              <p:nvPr userDrawn="1"/>
            </p:nvSpPr>
            <p:spPr bwMode="auto">
              <a:xfrm>
                <a:off x="4723217" y="6702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74" name="Rectangle 1073"/>
              <p:cNvSpPr/>
              <p:nvPr userDrawn="1"/>
            </p:nvSpPr>
            <p:spPr bwMode="auto">
              <a:xfrm>
                <a:off x="5180262" y="6702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75" name="Rectangle 1074"/>
              <p:cNvSpPr/>
              <p:nvPr userDrawn="1"/>
            </p:nvSpPr>
            <p:spPr bwMode="auto">
              <a:xfrm>
                <a:off x="5637306" y="6702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76" name="Rectangle 1075"/>
              <p:cNvSpPr/>
              <p:nvPr/>
            </p:nvSpPr>
            <p:spPr bwMode="auto">
              <a:xfrm>
                <a:off x="6094351" y="6702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77" name="Rectangle 1076"/>
              <p:cNvSpPr/>
              <p:nvPr userDrawn="1"/>
            </p:nvSpPr>
            <p:spPr bwMode="auto">
              <a:xfrm>
                <a:off x="6551395" y="6702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78" name="Rectangle 1077"/>
              <p:cNvSpPr/>
              <p:nvPr userDrawn="1"/>
            </p:nvSpPr>
            <p:spPr bwMode="auto">
              <a:xfrm>
                <a:off x="7008440" y="6702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79" name="Rectangle 1078"/>
              <p:cNvSpPr/>
              <p:nvPr userDrawn="1"/>
            </p:nvSpPr>
            <p:spPr bwMode="auto">
              <a:xfrm>
                <a:off x="7465484" y="6702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80" name="Rectangle 1079"/>
              <p:cNvSpPr/>
              <p:nvPr userDrawn="1"/>
            </p:nvSpPr>
            <p:spPr bwMode="auto">
              <a:xfrm>
                <a:off x="7922528" y="6702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81" name="Rectangle 1080"/>
              <p:cNvSpPr/>
              <p:nvPr userDrawn="1"/>
            </p:nvSpPr>
            <p:spPr bwMode="auto">
              <a:xfrm>
                <a:off x="8379573" y="6702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82" name="Rectangle 1081"/>
              <p:cNvSpPr/>
              <p:nvPr userDrawn="1"/>
            </p:nvSpPr>
            <p:spPr bwMode="auto">
              <a:xfrm>
                <a:off x="8836617" y="6702552"/>
                <a:ext cx="459161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83" name="Rectangle 1082"/>
              <p:cNvSpPr/>
              <p:nvPr/>
            </p:nvSpPr>
            <p:spPr bwMode="auto">
              <a:xfrm>
                <a:off x="9295778" y="6702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84" name="Rectangle 1083"/>
              <p:cNvSpPr/>
              <p:nvPr userDrawn="1"/>
            </p:nvSpPr>
            <p:spPr bwMode="auto">
              <a:xfrm>
                <a:off x="9752823" y="6702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85" name="Rectangle 1084"/>
              <p:cNvSpPr/>
              <p:nvPr userDrawn="1"/>
            </p:nvSpPr>
            <p:spPr bwMode="auto">
              <a:xfrm>
                <a:off x="10209867" y="6702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86" name="Rectangle 1085"/>
              <p:cNvSpPr/>
              <p:nvPr userDrawn="1"/>
            </p:nvSpPr>
            <p:spPr bwMode="auto">
              <a:xfrm>
                <a:off x="10666912" y="6702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87" name="Rectangle 1086"/>
              <p:cNvSpPr/>
              <p:nvPr userDrawn="1"/>
            </p:nvSpPr>
            <p:spPr bwMode="auto">
              <a:xfrm>
                <a:off x="11123956" y="6702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88" name="Rectangle 1087"/>
              <p:cNvSpPr/>
              <p:nvPr userDrawn="1"/>
            </p:nvSpPr>
            <p:spPr bwMode="auto">
              <a:xfrm>
                <a:off x="11581001" y="6702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  <p:sp>
            <p:nvSpPr>
              <p:cNvPr id="1089" name="Rectangle 1088"/>
              <p:cNvSpPr/>
              <p:nvPr userDrawn="1"/>
            </p:nvSpPr>
            <p:spPr bwMode="auto">
              <a:xfrm>
                <a:off x="12038045" y="6702552"/>
                <a:ext cx="457044" cy="457200"/>
              </a:xfrm>
              <a:prstGeom prst="rect">
                <a:avLst/>
              </a:prstGeom>
              <a:noFill/>
              <a:ln w="3175">
                <a:solidFill>
                  <a:srgbClr val="292929">
                    <a:alpha val="7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91436" tIns="45718" rIns="91436" bIns="45718" anchor="ctr"/>
              <a:lstStyle/>
              <a:p>
                <a:pPr algn="ctr" defTabSz="685574">
                  <a:defRPr/>
                </a:pPr>
                <a:endParaRPr lang="en-US" sz="165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</a:endParaRPr>
              </a:p>
            </p:txBody>
          </p:sp>
        </p:grpSp>
        <p:grpSp>
          <p:nvGrpSpPr>
            <p:cNvPr id="5126" name="grid lines - 1&quot; - horizontal"/>
            <p:cNvGrpSpPr>
              <a:grpSpLocks/>
            </p:cNvGrpSpPr>
            <p:nvPr userDrawn="1"/>
          </p:nvGrpSpPr>
          <p:grpSpPr bwMode="auto">
            <a:xfrm>
              <a:off x="-304396" y="-228600"/>
              <a:ext cx="12801600" cy="7315200"/>
              <a:chOff x="-304396" y="-228600"/>
              <a:chExt cx="12801600" cy="7315200"/>
            </a:xfrm>
          </p:grpSpPr>
          <p:cxnSp>
            <p:nvCxnSpPr>
              <p:cNvPr id="1105" name="Straight Connector 1104"/>
              <p:cNvCxnSpPr/>
              <p:nvPr userDrawn="1"/>
            </p:nvCxnSpPr>
            <p:spPr>
              <a:xfrm rot="16200000" flipV="1">
                <a:off x="6096467" y="-2971739"/>
                <a:ext cx="0" cy="12801476"/>
              </a:xfrm>
              <a:prstGeom prst="line">
                <a:avLst/>
              </a:prstGeom>
              <a:ln>
                <a:solidFill>
                  <a:srgbClr val="292929">
                    <a:alpha val="59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6" name="Straight Connector 1105"/>
              <p:cNvCxnSpPr/>
              <p:nvPr userDrawn="1"/>
            </p:nvCxnSpPr>
            <p:spPr>
              <a:xfrm rot="16200000" flipV="1">
                <a:off x="6096467" y="-2057339"/>
                <a:ext cx="0" cy="12801476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7" name="Straight Connector 1106"/>
              <p:cNvCxnSpPr/>
              <p:nvPr userDrawn="1"/>
            </p:nvCxnSpPr>
            <p:spPr>
              <a:xfrm rot="16200000" flipV="1">
                <a:off x="6096467" y="-1142939"/>
                <a:ext cx="0" cy="12801476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8" name="Straight Connector 1107"/>
              <p:cNvCxnSpPr/>
              <p:nvPr userDrawn="1"/>
            </p:nvCxnSpPr>
            <p:spPr>
              <a:xfrm rot="16200000" flipV="1">
                <a:off x="6096467" y="-228539"/>
                <a:ext cx="0" cy="12801476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9" name="Straight Connector 1108"/>
              <p:cNvCxnSpPr/>
              <p:nvPr userDrawn="1"/>
            </p:nvCxnSpPr>
            <p:spPr>
              <a:xfrm rot="16200000" flipV="1">
                <a:off x="6096467" y="685861"/>
                <a:ext cx="0" cy="12801476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0" name="Straight Connector 1109"/>
              <p:cNvCxnSpPr/>
              <p:nvPr userDrawn="1"/>
            </p:nvCxnSpPr>
            <p:spPr>
              <a:xfrm rot="16200000" flipV="1">
                <a:off x="6096467" y="-3886139"/>
                <a:ext cx="0" cy="12801476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1" name="Straight Connector 1110"/>
              <p:cNvCxnSpPr/>
              <p:nvPr userDrawn="1"/>
            </p:nvCxnSpPr>
            <p:spPr>
              <a:xfrm rot="16200000" flipV="1">
                <a:off x="6096467" y="-4800539"/>
                <a:ext cx="0" cy="12801476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2" name="Straight Connector 1111"/>
              <p:cNvCxnSpPr/>
              <p:nvPr userDrawn="1"/>
            </p:nvCxnSpPr>
            <p:spPr>
              <a:xfrm rot="16200000" flipV="1">
                <a:off x="6096467" y="-5714939"/>
                <a:ext cx="0" cy="12801476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3" name="Straight Connector 1112"/>
              <p:cNvCxnSpPr/>
              <p:nvPr userDrawn="1"/>
            </p:nvCxnSpPr>
            <p:spPr>
              <a:xfrm rot="16200000" flipV="1">
                <a:off x="6096467" y="-6629339"/>
                <a:ext cx="0" cy="12801476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127" name="grid lines - 1&quot; - vertical"/>
            <p:cNvGrpSpPr>
              <a:grpSpLocks/>
            </p:cNvGrpSpPr>
            <p:nvPr userDrawn="1"/>
          </p:nvGrpSpPr>
          <p:grpSpPr bwMode="auto">
            <a:xfrm>
              <a:off x="-304396" y="-228600"/>
              <a:ext cx="12799608" cy="7315200"/>
              <a:chOff x="-304396" y="-228600"/>
              <a:chExt cx="12799608" cy="7315200"/>
            </a:xfrm>
          </p:grpSpPr>
          <p:cxnSp>
            <p:nvCxnSpPr>
              <p:cNvPr id="1091" name="Straight Connector 1090"/>
              <p:cNvCxnSpPr/>
              <p:nvPr userDrawn="1"/>
            </p:nvCxnSpPr>
            <p:spPr>
              <a:xfrm>
                <a:off x="6096466" y="-228600"/>
                <a:ext cx="0" cy="7315200"/>
              </a:xfrm>
              <a:prstGeom prst="line">
                <a:avLst/>
              </a:prstGeom>
              <a:ln>
                <a:solidFill>
                  <a:srgbClr val="292929">
                    <a:alpha val="59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3" name="Straight Connector 1092"/>
              <p:cNvCxnSpPr/>
              <p:nvPr userDrawn="1"/>
            </p:nvCxnSpPr>
            <p:spPr>
              <a:xfrm>
                <a:off x="8840848" y="-228600"/>
                <a:ext cx="0" cy="73152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4" name="Straight Connector 1093"/>
              <p:cNvCxnSpPr/>
              <p:nvPr userDrawn="1"/>
            </p:nvCxnSpPr>
            <p:spPr>
              <a:xfrm>
                <a:off x="7010555" y="-228600"/>
                <a:ext cx="0" cy="73152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5" name="Straight Connector 1094"/>
              <p:cNvCxnSpPr/>
              <p:nvPr userDrawn="1"/>
            </p:nvCxnSpPr>
            <p:spPr>
              <a:xfrm>
                <a:off x="7926759" y="-228600"/>
                <a:ext cx="0" cy="73152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6" name="Straight Connector 1095"/>
              <p:cNvCxnSpPr/>
              <p:nvPr userDrawn="1"/>
            </p:nvCxnSpPr>
            <p:spPr>
              <a:xfrm>
                <a:off x="9754937" y="-228600"/>
                <a:ext cx="0" cy="73152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7" name="Straight Connector 1096"/>
              <p:cNvCxnSpPr/>
              <p:nvPr userDrawn="1"/>
            </p:nvCxnSpPr>
            <p:spPr>
              <a:xfrm>
                <a:off x="10669026" y="-228600"/>
                <a:ext cx="0" cy="73152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8" name="Straight Connector 1097"/>
              <p:cNvCxnSpPr/>
              <p:nvPr userDrawn="1"/>
            </p:nvCxnSpPr>
            <p:spPr>
              <a:xfrm>
                <a:off x="11585231" y="-228600"/>
                <a:ext cx="0" cy="73152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9" name="Straight Connector 1098"/>
              <p:cNvCxnSpPr/>
              <p:nvPr userDrawn="1"/>
            </p:nvCxnSpPr>
            <p:spPr>
              <a:xfrm>
                <a:off x="5182377" y="-228600"/>
                <a:ext cx="0" cy="73152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0" name="Straight Connector 1099"/>
              <p:cNvCxnSpPr/>
              <p:nvPr userDrawn="1"/>
            </p:nvCxnSpPr>
            <p:spPr>
              <a:xfrm>
                <a:off x="4266172" y="-228600"/>
                <a:ext cx="0" cy="73152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1" name="Straight Connector 1100"/>
              <p:cNvCxnSpPr/>
              <p:nvPr userDrawn="1"/>
            </p:nvCxnSpPr>
            <p:spPr>
              <a:xfrm>
                <a:off x="3352083" y="-228600"/>
                <a:ext cx="0" cy="73152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2" name="Straight Connector 1101"/>
              <p:cNvCxnSpPr/>
              <p:nvPr userDrawn="1"/>
            </p:nvCxnSpPr>
            <p:spPr>
              <a:xfrm>
                <a:off x="2437994" y="-228600"/>
                <a:ext cx="0" cy="73152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3" name="Straight Connector 1102"/>
              <p:cNvCxnSpPr/>
              <p:nvPr userDrawn="1"/>
            </p:nvCxnSpPr>
            <p:spPr>
              <a:xfrm>
                <a:off x="1521790" y="-228600"/>
                <a:ext cx="0" cy="73152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4" name="Straight Connector 1103"/>
              <p:cNvCxnSpPr/>
              <p:nvPr userDrawn="1"/>
            </p:nvCxnSpPr>
            <p:spPr>
              <a:xfrm>
                <a:off x="607701" y="-228600"/>
                <a:ext cx="0" cy="73152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5" name="Straight Connector 1114"/>
              <p:cNvCxnSpPr/>
              <p:nvPr userDrawn="1"/>
            </p:nvCxnSpPr>
            <p:spPr>
              <a:xfrm>
                <a:off x="-304272" y="-228600"/>
                <a:ext cx="0" cy="73152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6" name="Straight Connector 1115"/>
              <p:cNvCxnSpPr/>
              <p:nvPr userDrawn="1"/>
            </p:nvCxnSpPr>
            <p:spPr>
              <a:xfrm>
                <a:off x="12495088" y="-228600"/>
                <a:ext cx="0" cy="7315200"/>
              </a:xfrm>
              <a:prstGeom prst="line">
                <a:avLst/>
              </a:prstGeom>
              <a:ln>
                <a:solidFill>
                  <a:srgbClr val="292929">
                    <a:alpha val="2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43" name="Text Placeholder"/>
          <p:cNvSpPr>
            <a:spLocks noGrp="1"/>
          </p:cNvSpPr>
          <p:nvPr>
            <p:ph type="body" idx="1"/>
          </p:nvPr>
        </p:nvSpPr>
        <p:spPr>
          <a:xfrm>
            <a:off x="455613" y="1446213"/>
            <a:ext cx="8232775" cy="11890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455613" y="422275"/>
            <a:ext cx="8232775" cy="62388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849" r:id="rId2"/>
    <p:sldLayoutId id="2147483850" r:id="rId3"/>
    <p:sldLayoutId id="2147483851" r:id="rId4"/>
    <p:sldLayoutId id="2147483852" r:id="rId5"/>
    <p:sldLayoutId id="2147483853" r:id="rId6"/>
    <p:sldLayoutId id="2147483854" r:id="rId7"/>
    <p:sldLayoutId id="2147483855" r:id="rId8"/>
    <p:sldLayoutId id="2147483856" r:id="rId9"/>
    <p:sldLayoutId id="2147483857" r:id="rId10"/>
    <p:sldLayoutId id="2147483858" r:id="rId11"/>
    <p:sldLayoutId id="2147483859" r:id="rId12"/>
    <p:sldLayoutId id="2147483860" r:id="rId13"/>
    <p:sldLayoutId id="2147483861" r:id="rId14"/>
    <p:sldLayoutId id="2147483862" r:id="rId15"/>
    <p:sldLayoutId id="2147483863" r:id="rId16"/>
    <p:sldLayoutId id="2147483864" r:id="rId17"/>
    <p:sldLayoutId id="2147483865" r:id="rId18"/>
    <p:sldLayoutId id="2147483911" r:id="rId19"/>
    <p:sldLayoutId id="2147483866" r:id="rId20"/>
    <p:sldLayoutId id="2147483867" r:id="rId21"/>
    <p:sldLayoutId id="2147483868" r:id="rId22"/>
    <p:sldLayoutId id="2147483869" r:id="rId23"/>
    <p:sldLayoutId id="2147483912" r:id="rId24"/>
    <p:sldLayoutId id="2147483913" r:id="rId25"/>
    <p:sldLayoutId id="2147483914" r:id="rId26"/>
    <p:sldLayoutId id="2147483915" r:id="rId27"/>
    <p:sldLayoutId id="2147483870" r:id="rId28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lang="en-US" sz="4500" kern="1200" spc="-225" dirty="0">
          <a:ln w="3175">
            <a:noFill/>
          </a:ln>
          <a:gradFill flip="none" rotWithShape="1">
            <a:gsLst>
              <a:gs pos="69167">
                <a:schemeClr val="tx2"/>
              </a:gs>
              <a:gs pos="49000">
                <a:schemeClr val="tx2"/>
              </a:gs>
            </a:gsLst>
            <a:lin ang="5400000" scaled="0"/>
            <a:tileRect/>
          </a:gradFill>
          <a:latin typeface="Segoe UI Light" pitchFamily="34" charset="0"/>
          <a:ea typeface="+mn-ea"/>
          <a:cs typeface="Arial" charset="0"/>
        </a:defRPr>
      </a:lvl1pPr>
      <a:lvl2pPr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Segoe UI Light" pitchFamily="34" charset="0"/>
          <a:cs typeface="Arial" charset="0"/>
        </a:defRPr>
      </a:lvl2pPr>
      <a:lvl3pPr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Segoe UI Light" pitchFamily="34" charset="0"/>
          <a:cs typeface="Arial" charset="0"/>
        </a:defRPr>
      </a:lvl3pPr>
      <a:lvl4pPr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Segoe UI Light" pitchFamily="34" charset="0"/>
          <a:cs typeface="Arial" charset="0"/>
        </a:defRPr>
      </a:lvl4pPr>
      <a:lvl5pPr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Segoe UI Light" pitchFamily="34" charset="0"/>
          <a:cs typeface="Arial" charset="0"/>
        </a:defRPr>
      </a:lvl5pPr>
      <a:lvl6pPr marL="457200"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Segoe UI Light" pitchFamily="34" charset="0"/>
          <a:cs typeface="Arial" charset="0"/>
        </a:defRPr>
      </a:lvl6pPr>
      <a:lvl7pPr marL="914400"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Segoe UI Light" pitchFamily="34" charset="0"/>
          <a:cs typeface="Arial" charset="0"/>
        </a:defRPr>
      </a:lvl7pPr>
      <a:lvl8pPr marL="1371600"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Segoe UI Light" pitchFamily="34" charset="0"/>
          <a:cs typeface="Arial" charset="0"/>
        </a:defRPr>
      </a:lvl8pPr>
      <a:lvl9pPr marL="1828800" algn="l" defTabSz="684213" rtl="0" fontAlgn="base">
        <a:lnSpc>
          <a:spcPct val="90000"/>
        </a:lnSpc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Segoe UI Light" pitchFamily="34" charset="0"/>
          <a:cs typeface="Arial" charset="0"/>
        </a:defRPr>
      </a:lvl9pPr>
    </p:titleStyle>
    <p:bodyStyle>
      <a:lvl1pPr marL="161925" indent="-161925" algn="l" defTabSz="684213" rtl="0" fontAlgn="base">
        <a:lnSpc>
          <a:spcPct val="90000"/>
        </a:lnSpc>
        <a:spcBef>
          <a:spcPct val="20000"/>
        </a:spcBef>
        <a:spcAft>
          <a:spcPct val="0"/>
        </a:spcAft>
        <a:buSzPct val="90000"/>
        <a:buFont typeface="Arial" charset="0"/>
        <a:buChar char="•"/>
        <a:defRPr kern="1200">
          <a:gradFill>
            <a:gsLst>
              <a:gs pos="2917">
                <a:schemeClr val="tx2"/>
              </a:gs>
              <a:gs pos="33000">
                <a:schemeClr val="tx2"/>
              </a:gs>
            </a:gsLst>
            <a:lin ang="5400000" scaled="0"/>
          </a:gradFill>
          <a:latin typeface="Segoe UI" pitchFamily="34" charset="0"/>
          <a:ea typeface="+mn-ea"/>
          <a:cs typeface="+mn-cs"/>
        </a:defRPr>
      </a:lvl1pPr>
      <a:lvl2pPr marL="330200" indent="-152400" algn="l" defTabSz="684213" rtl="0" fontAlgn="base">
        <a:lnSpc>
          <a:spcPct val="90000"/>
        </a:lnSpc>
        <a:spcBef>
          <a:spcPct val="20000"/>
        </a:spcBef>
        <a:spcAft>
          <a:spcPct val="0"/>
        </a:spcAft>
        <a:buSzPct val="90000"/>
        <a:buFont typeface="Arial" charset="0"/>
        <a:buChar char="•"/>
        <a:defRPr sz="1500" kern="1200">
          <a:gradFill>
            <a:gsLst>
              <a:gs pos="2917">
                <a:schemeClr val="tx2"/>
              </a:gs>
              <a:gs pos="33000">
                <a:schemeClr val="tx2"/>
              </a:gs>
            </a:gsLst>
            <a:lin ang="5400000" scaled="0"/>
          </a:gradFill>
          <a:latin typeface="Segoe UI Light" pitchFamily="34" charset="0"/>
          <a:ea typeface="+mn-ea"/>
          <a:cs typeface="+mn-cs"/>
        </a:defRPr>
      </a:lvl2pPr>
      <a:lvl3pPr marL="500063" indent="-160338" algn="l" defTabSz="684213" rtl="0" fontAlgn="base">
        <a:lnSpc>
          <a:spcPct val="90000"/>
        </a:lnSpc>
        <a:spcBef>
          <a:spcPct val="20000"/>
        </a:spcBef>
        <a:spcAft>
          <a:spcPct val="0"/>
        </a:spcAft>
        <a:buSzPct val="90000"/>
        <a:buFont typeface="Arial" charset="0"/>
        <a:buChar char="•"/>
        <a:defRPr lang="en-US" sz="1300" kern="1200" dirty="0">
          <a:gradFill>
            <a:gsLst>
              <a:gs pos="2917">
                <a:schemeClr val="tx2"/>
              </a:gs>
              <a:gs pos="33000">
                <a:schemeClr val="tx2"/>
              </a:gs>
            </a:gsLst>
            <a:lin ang="5400000" scaled="0"/>
          </a:gradFill>
          <a:latin typeface="Segoe UI Light" pitchFamily="34" charset="0"/>
          <a:ea typeface="+mn-ea"/>
          <a:cs typeface="+mn-cs"/>
        </a:defRPr>
      </a:lvl3pPr>
      <a:lvl4pPr marL="636588" indent="-136525" algn="l" defTabSz="684213" rtl="0" fontAlgn="base">
        <a:lnSpc>
          <a:spcPct val="90000"/>
        </a:lnSpc>
        <a:spcBef>
          <a:spcPct val="20000"/>
        </a:spcBef>
        <a:spcAft>
          <a:spcPct val="0"/>
        </a:spcAft>
        <a:buSzPct val="90000"/>
        <a:buFont typeface="Arial" charset="0"/>
        <a:buChar char="•"/>
        <a:defRPr sz="1300" kern="1200">
          <a:gradFill>
            <a:gsLst>
              <a:gs pos="2917">
                <a:schemeClr val="tx2"/>
              </a:gs>
              <a:gs pos="33000">
                <a:schemeClr val="tx2"/>
              </a:gs>
            </a:gsLst>
            <a:lin ang="5400000" scaled="0"/>
          </a:gradFill>
          <a:latin typeface="Segoe UI Light" pitchFamily="34" charset="0"/>
          <a:ea typeface="+mn-ea"/>
          <a:cs typeface="+mn-cs"/>
        </a:defRPr>
      </a:lvl4pPr>
      <a:lvl5pPr marL="781050" indent="-136525" algn="l" defTabSz="684213" rtl="0" fontAlgn="base">
        <a:lnSpc>
          <a:spcPct val="90000"/>
        </a:lnSpc>
        <a:spcBef>
          <a:spcPct val="20000"/>
        </a:spcBef>
        <a:spcAft>
          <a:spcPct val="0"/>
        </a:spcAft>
        <a:buSzPct val="90000"/>
        <a:buFont typeface="Arial" charset="0"/>
        <a:buChar char="•"/>
        <a:defRPr sz="1300" kern="1200">
          <a:gradFill>
            <a:gsLst>
              <a:gs pos="2917">
                <a:schemeClr val="tx2"/>
              </a:gs>
              <a:gs pos="33000">
                <a:schemeClr val="tx2"/>
              </a:gs>
            </a:gsLst>
            <a:lin ang="5400000" scaled="0"/>
          </a:gradFill>
          <a:latin typeface="Segoe UI Light" pitchFamily="34" charset="0"/>
          <a:ea typeface="+mn-ea"/>
          <a:cs typeface="+mn-cs"/>
        </a:defRPr>
      </a:lvl5pPr>
      <a:lvl6pPr marL="1885874" indent="-171443" algn="l" defTabSz="685772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61" indent="-171443" algn="l" defTabSz="685772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47" indent="-171443" algn="l" defTabSz="685772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34" indent="-171443" algn="l" defTabSz="685772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7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72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59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45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32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18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04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91" algn="l" defTabSz="68577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9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9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nuph.edu.ua/wp" TargetMode="External"/><Relationship Id="rId2" Type="http://schemas.openxmlformats.org/officeDocument/2006/relationships/hyperlink" Target="http://hub.kyivstar.ua/osnovnye-trendy-rynka-fmcg" TargetMode="External"/><Relationship Id="rId1" Type="http://schemas.openxmlformats.org/officeDocument/2006/relationships/slideLayout" Target="../slideLayouts/slideLayout89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9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9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9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89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89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9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9.xml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9.xml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9.xml"/><Relationship Id="rId4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9.xml"/><Relationship Id="rId5" Type="http://schemas.openxmlformats.org/officeDocument/2006/relationships/image" Target="../media/image9.png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9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9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9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10" Type="http://schemas.openxmlformats.org/officeDocument/2006/relationships/image" Target="../media/image9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6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8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9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lfa.ua/our_products_are/ruki1324/-nezhnyy-shelk-dlya-ruk/krem-dlya-ruk-quot-pitanie-quot/" TargetMode="External"/><Relationship Id="rId13" Type="http://schemas.openxmlformats.org/officeDocument/2006/relationships/hyperlink" Target="http://www.ladiesproject.ru/reviews/krem-dlya-ruk" TargetMode="External"/><Relationship Id="rId3" Type="http://schemas.openxmlformats.org/officeDocument/2006/relationships/hyperlink" Target="http://www.lektsiopedia.org/lek3-69643.htm" TargetMode="External"/><Relationship Id="rId7" Type="http://schemas.openxmlformats.org/officeDocument/2006/relationships/hyperlink" Target="http://apcu.ua/en/technical-regulation-of-perfumery-and-cosmetic-branch/standards.html" TargetMode="External"/><Relationship Id="rId12" Type="http://schemas.openxmlformats.org/officeDocument/2006/relationships/hyperlink" Target="http://innmark.eu/ru/articles/an-innovative-solution-in-the-care-of-hands-gentle-silk-for-the-hands-by-drsante/" TargetMode="External"/><Relationship Id="rId2" Type="http://schemas.openxmlformats.org/officeDocument/2006/relationships/hyperlink" Target="http://www.dnaop.com/html/34031/doc-%D0%94%D0%A1%D0%A2%D0%A3_5010_2008" TargetMode="External"/><Relationship Id="rId1" Type="http://schemas.openxmlformats.org/officeDocument/2006/relationships/slideLayout" Target="../slideLayouts/slideLayout89.xml"/><Relationship Id="rId6" Type="http://schemas.openxmlformats.org/officeDocument/2006/relationships/hyperlink" Target="http://www.expertcen.ru/article/rating/5450.html" TargetMode="External"/><Relationship Id="rId11" Type="http://schemas.openxmlformats.org/officeDocument/2006/relationships/hyperlink" Target="https://www.facebook.com/ElfaLaboratory" TargetMode="External"/><Relationship Id="rId5" Type="http://schemas.openxmlformats.org/officeDocument/2006/relationships/hyperlink" Target="http://www.starhit.ru/style/top-35-kremov-dlya-ruk-113514/" TargetMode="External"/><Relationship Id="rId15" Type="http://schemas.openxmlformats.org/officeDocument/2006/relationships/image" Target="../media/image9.png"/><Relationship Id="rId10" Type="http://schemas.openxmlformats.org/officeDocument/2006/relationships/hyperlink" Target="http://intranet.tdmu.edu.te.ua/data/kafedra/internal/pharma_3/classes_stud/htm" TargetMode="External"/><Relationship Id="rId4" Type="http://schemas.openxmlformats.org/officeDocument/2006/relationships/hyperlink" Target="http://mk-up.ru/krem-dlya-ruk-vidy" TargetMode="External"/><Relationship Id="rId9" Type="http://schemas.openxmlformats.org/officeDocument/2006/relationships/hyperlink" Target="http://uma.inf.ua/UMA_2012/UMA_2012_5/51.pdf" TargetMode="External"/><Relationship Id="rId14" Type="http://schemas.openxmlformats.org/officeDocument/2006/relationships/image" Target="../media/image59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6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450230" y="435768"/>
            <a:ext cx="61214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91409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cap="all" dirty="0">
                <a:solidFill>
                  <a:schemeClr val="accent1"/>
                </a:solidFill>
                <a:latin typeface="PT Sans Narrow" charset="-52"/>
                <a:cs typeface="+mn-cs"/>
              </a:rPr>
              <a:t>АНАЛИЗ ПОТРЕБИТЕЛЕЙ </a:t>
            </a:r>
            <a:endParaRPr lang="en-US" sz="2400" b="1" cap="all" dirty="0">
              <a:solidFill>
                <a:schemeClr val="accent1"/>
              </a:solidFill>
              <a:latin typeface="PT Sans Narrow" charset="-52"/>
              <a:cs typeface="+mn-cs"/>
            </a:endParaRPr>
          </a:p>
          <a:p>
            <a:pPr algn="ctr" defTabSz="91409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cap="all" dirty="0" smtClean="0">
                <a:solidFill>
                  <a:schemeClr val="accent1"/>
                </a:solidFill>
                <a:latin typeface="PT Sans Narrow" charset="-52"/>
                <a:cs typeface="+mn-cs"/>
              </a:rPr>
              <a:t>КРЕМА </a:t>
            </a:r>
            <a:r>
              <a:rPr lang="ru-RU" sz="2400" b="1" cap="all" dirty="0">
                <a:solidFill>
                  <a:schemeClr val="accent1"/>
                </a:solidFill>
                <a:latin typeface="PT Sans Narrow" charset="-52"/>
                <a:cs typeface="+mn-cs"/>
              </a:rPr>
              <a:t>«Нежный </a:t>
            </a:r>
            <a:r>
              <a:rPr lang="ru-RU" sz="2400" b="1" cap="all" dirty="0">
                <a:solidFill>
                  <a:schemeClr val="accent1"/>
                </a:solidFill>
                <a:latin typeface="PT Sans Narrow" charset="-52"/>
                <a:cs typeface="+mn-cs"/>
              </a:rPr>
              <a:t>шелк для рук «Питание</a:t>
            </a:r>
            <a:r>
              <a:rPr lang="ru-RU" sz="2400" b="1" cap="all" dirty="0" smtClean="0">
                <a:solidFill>
                  <a:schemeClr val="accent1"/>
                </a:solidFill>
                <a:latin typeface="PT Sans Narrow" charset="-52"/>
                <a:cs typeface="+mn-cs"/>
              </a:rPr>
              <a:t>» Облепиха </a:t>
            </a:r>
            <a:r>
              <a:rPr lang="ru-RU" sz="2400" b="1" cap="all" dirty="0">
                <a:solidFill>
                  <a:schemeClr val="accent1"/>
                </a:solidFill>
                <a:latin typeface="PT Sans Narrow" charset="-52"/>
                <a:cs typeface="+mn-cs"/>
              </a:rPr>
              <a:t>и арника» </a:t>
            </a:r>
            <a:br>
              <a:rPr lang="ru-RU" sz="2400" b="1" cap="all" dirty="0">
                <a:solidFill>
                  <a:schemeClr val="accent1"/>
                </a:solidFill>
                <a:latin typeface="PT Sans Narrow" charset="-52"/>
                <a:cs typeface="+mn-cs"/>
              </a:rPr>
            </a:br>
            <a:r>
              <a:rPr lang="ru-RU" sz="2000" b="1" cap="all" dirty="0" smtClean="0">
                <a:solidFill>
                  <a:schemeClr val="accent1"/>
                </a:solidFill>
                <a:latin typeface="PT Sans Narrow" charset="-52"/>
                <a:cs typeface="+mn-cs"/>
              </a:rPr>
              <a:t>ТМ </a:t>
            </a:r>
            <a:r>
              <a:rPr lang="ru-RU" sz="2000" b="1" cap="all" dirty="0">
                <a:solidFill>
                  <a:schemeClr val="accent1"/>
                </a:solidFill>
                <a:latin typeface="PT Sans Narrow" charset="-52"/>
                <a:cs typeface="+mn-cs"/>
              </a:rPr>
              <a:t>«</a:t>
            </a:r>
            <a:r>
              <a:rPr lang="ru-RU" sz="2000" b="1" cap="all" dirty="0" err="1">
                <a:solidFill>
                  <a:schemeClr val="accent1"/>
                </a:solidFill>
                <a:latin typeface="PT Sans Narrow" charset="-52"/>
                <a:cs typeface="+mn-cs"/>
              </a:rPr>
              <a:t>Dr</a:t>
            </a:r>
            <a:r>
              <a:rPr lang="ru-RU" sz="2000" b="1" cap="all" dirty="0">
                <a:solidFill>
                  <a:schemeClr val="accent1"/>
                </a:solidFill>
                <a:latin typeface="PT Sans Narrow" charset="-52"/>
                <a:cs typeface="+mn-cs"/>
              </a:rPr>
              <a:t>. </a:t>
            </a:r>
            <a:r>
              <a:rPr lang="ru-RU" sz="2000" b="1" cap="all" dirty="0" err="1">
                <a:solidFill>
                  <a:schemeClr val="accent1"/>
                </a:solidFill>
                <a:latin typeface="PT Sans Narrow" charset="-52"/>
                <a:cs typeface="+mn-cs"/>
              </a:rPr>
              <a:t>Sante</a:t>
            </a:r>
            <a:r>
              <a:rPr lang="ru-RU" sz="2000" b="1" cap="all" dirty="0">
                <a:solidFill>
                  <a:schemeClr val="accent1"/>
                </a:solidFill>
                <a:latin typeface="PT Sans Narrow" charset="-52"/>
                <a:cs typeface="+mn-cs"/>
              </a:rPr>
              <a:t>»</a:t>
            </a:r>
            <a:endParaRPr lang="en-US" sz="2000" b="1" cap="all" spc="-150" dirty="0">
              <a:solidFill>
                <a:schemeClr val="accent1"/>
              </a:solidFill>
              <a:latin typeface="PT Sans Narrow" charset="-52"/>
              <a:cs typeface="+mn-cs"/>
            </a:endParaRPr>
          </a:p>
        </p:txBody>
      </p:sp>
      <p:pic>
        <p:nvPicPr>
          <p:cNvPr id="522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6231"/>
            <a:ext cx="9144000" cy="109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75249"/>
            <a:ext cx="1493837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3573" y="5625532"/>
            <a:ext cx="1454451" cy="818129"/>
          </a:xfrm>
          <a:prstGeom prst="rect">
            <a:avLst/>
          </a:prstGeom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22231"/>
            <a:ext cx="9144000" cy="109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auto">
          <a:xfrm>
            <a:off x="0" y="6388100"/>
            <a:ext cx="9144000" cy="11112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ru-RU" sz="22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53251" name="TextBox 4"/>
          <p:cNvSpPr txBox="1">
            <a:spLocks noChangeArrowheads="1"/>
          </p:cNvSpPr>
          <p:nvPr/>
        </p:nvSpPr>
        <p:spPr bwMode="auto">
          <a:xfrm>
            <a:off x="355600" y="506413"/>
            <a:ext cx="8350250" cy="483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pPr algn="just"/>
            <a:r>
              <a:rPr lang="ru-RU" altLang="ru-RU" sz="2800" b="1" dirty="0">
                <a:solidFill>
                  <a:srgbClr val="FFC000"/>
                </a:solidFill>
                <a:latin typeface="PT Sans Narrow" charset="-52"/>
              </a:rPr>
              <a:t>Цель исследования: </a:t>
            </a:r>
            <a:r>
              <a:rPr lang="ru-RU" altLang="ru-RU" sz="2800" dirty="0">
                <a:latin typeface="PT Sans Narrow" charset="-52"/>
              </a:rPr>
              <a:t>провести анализ потребителей крема для рук «Питание» Облепиха и арника» серии «Нежный шелк»  от</a:t>
            </a:r>
            <a:br>
              <a:rPr lang="ru-RU" altLang="ru-RU" sz="2800" dirty="0">
                <a:latin typeface="PT Sans Narrow" charset="-52"/>
              </a:rPr>
            </a:br>
            <a:r>
              <a:rPr lang="ru-RU" altLang="ru-RU" sz="2800" dirty="0">
                <a:latin typeface="PT Sans Narrow" charset="-52"/>
              </a:rPr>
              <a:t>ТМ «</a:t>
            </a:r>
            <a:r>
              <a:rPr lang="ru-RU" altLang="ru-RU" sz="2800" dirty="0" err="1">
                <a:latin typeface="PT Sans Narrow" charset="-52"/>
              </a:rPr>
              <a:t>Dr</a:t>
            </a:r>
            <a:r>
              <a:rPr lang="ru-RU" altLang="ru-RU" sz="2800" dirty="0">
                <a:latin typeface="PT Sans Narrow" charset="-52"/>
              </a:rPr>
              <a:t>. </a:t>
            </a:r>
            <a:r>
              <a:rPr lang="ru-RU" altLang="ru-RU" sz="2800" dirty="0" err="1">
                <a:latin typeface="PT Sans Narrow" charset="-52"/>
              </a:rPr>
              <a:t>Sante</a:t>
            </a:r>
            <a:r>
              <a:rPr lang="ru-RU" altLang="ru-RU" sz="2800" dirty="0">
                <a:latin typeface="PT Sans Narrow" charset="-52"/>
              </a:rPr>
              <a:t>», на основании которого будет скорректирована концепция продукта</a:t>
            </a:r>
          </a:p>
          <a:p>
            <a:endParaRPr lang="ru-RU" altLang="ru-RU" sz="2800" dirty="0">
              <a:latin typeface="PT Sans Narrow" charset="-52"/>
            </a:endParaRPr>
          </a:p>
          <a:p>
            <a:pPr algn="just"/>
            <a:r>
              <a:rPr lang="ru-RU" altLang="ru-RU" sz="2800" b="1" dirty="0">
                <a:solidFill>
                  <a:srgbClr val="FFC000"/>
                </a:solidFill>
                <a:latin typeface="PT Sans Narrow" charset="-52"/>
              </a:rPr>
              <a:t>Методика исследования:</a:t>
            </a:r>
            <a:r>
              <a:rPr lang="ru-RU" altLang="ru-RU" sz="2800" dirty="0">
                <a:latin typeface="PT Sans Narrow" charset="-52"/>
              </a:rPr>
              <a:t> кабинетные (вторичные) маркетинговые исследования, метод экстраполяции, первичные маркетинговые исследования (опрос (анкетирование, онлайн-опрос), наблюдение, ритейл-аудит, интервьюирование), </a:t>
            </a:r>
            <a:r>
              <a:rPr lang="ru-RU" altLang="ru-RU" sz="2800" dirty="0" err="1">
                <a:latin typeface="PT Sans Narrow" charset="-52"/>
              </a:rPr>
              <a:t>сэмплинг</a:t>
            </a:r>
            <a:r>
              <a:rPr lang="ru-RU" altLang="ru-RU" sz="2800" dirty="0">
                <a:latin typeface="PT Sans Narrow" charset="-52"/>
              </a:rPr>
              <a:t>-маркетинг, </a:t>
            </a:r>
            <a:r>
              <a:rPr lang="en-US" altLang="ru-RU" sz="2800" dirty="0">
                <a:latin typeface="PT Sans Narrow" charset="-52"/>
              </a:rPr>
              <a:t>SW</a:t>
            </a:r>
            <a:r>
              <a:rPr lang="ru-RU" altLang="ru-RU" sz="2800" dirty="0">
                <a:latin typeface="PT Sans Narrow" charset="-52"/>
              </a:rPr>
              <a:t>ОТ-анализ, анализ пяти конкурентных сил М. Портера, сравнительный анализ, обобщение данных</a:t>
            </a:r>
          </a:p>
        </p:txBody>
      </p:sp>
      <p:pic>
        <p:nvPicPr>
          <p:cNvPr id="532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75249"/>
            <a:ext cx="1493837" cy="126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3573" y="5625532"/>
            <a:ext cx="1454451" cy="818129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11"/>
          <a:stretch/>
        </p:blipFill>
        <p:spPr>
          <a:xfrm>
            <a:off x="0" y="387000"/>
            <a:ext cx="9158400" cy="6084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664234" y="3013502"/>
            <a:ext cx="381553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cap="all" dirty="0">
                <a:solidFill>
                  <a:schemeClr val="accent1"/>
                </a:solidFill>
                <a:latin typeface="PT Sans Narrow" panose="020B0506020203020204" pitchFamily="34" charset="-52"/>
                <a:cs typeface="+mn-cs"/>
              </a:rPr>
              <a:t>Анализ рынка</a:t>
            </a:r>
            <a:endParaRPr lang="ru-RU" sz="3200" b="1" cap="all" dirty="0">
              <a:solidFill>
                <a:schemeClr val="accent1"/>
              </a:solidFill>
              <a:latin typeface="+mn-lt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0" y="6388100"/>
            <a:ext cx="9144000" cy="11112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ru-RU" sz="22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14400" y="319046"/>
            <a:ext cx="9144000" cy="11112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ru-RU" sz="22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6" name="Прямоугольный треугольник 5"/>
          <p:cNvSpPr/>
          <p:nvPr/>
        </p:nvSpPr>
        <p:spPr bwMode="auto">
          <a:xfrm>
            <a:off x="0" y="5118102"/>
            <a:ext cx="1494193" cy="1269998"/>
          </a:xfrm>
          <a:prstGeom prst="rtTriangle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3573" y="5625532"/>
            <a:ext cx="1454451" cy="818129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6388100"/>
            <a:ext cx="9144000" cy="11112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ru-RU" sz="22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55299" name="Прямоугольник 3"/>
          <p:cNvSpPr>
            <a:spLocks noChangeArrowheads="1"/>
          </p:cNvSpPr>
          <p:nvPr/>
        </p:nvSpPr>
        <p:spPr bwMode="auto">
          <a:xfrm>
            <a:off x="2057400" y="6499225"/>
            <a:ext cx="6883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pPr algn="r"/>
            <a:r>
              <a:rPr lang="ru-RU" altLang="ru-RU" sz="1400">
                <a:latin typeface="Segoe UI" pitchFamily="34" charset="0"/>
              </a:rPr>
              <a:t>Источник: </a:t>
            </a:r>
            <a:r>
              <a:rPr lang="en-US" altLang="ru-RU" sz="1400">
                <a:latin typeface="Segoe UI" pitchFamily="34" charset="0"/>
              </a:rPr>
              <a:t>http://hub.kyivstar.ua/osnovnye-trendy-rynka-fmcg/</a:t>
            </a:r>
            <a:endParaRPr lang="ru-RU" altLang="ru-RU" sz="1400">
              <a:latin typeface="Segoe UI" pitchFamily="34" charset="0"/>
            </a:endParaRPr>
          </a:p>
        </p:txBody>
      </p:sp>
      <p:sp>
        <p:nvSpPr>
          <p:cNvPr id="55300" name="Прямоугольник 4"/>
          <p:cNvSpPr>
            <a:spLocks noChangeArrowheads="1"/>
          </p:cNvSpPr>
          <p:nvPr/>
        </p:nvSpPr>
        <p:spPr bwMode="auto">
          <a:xfrm>
            <a:off x="1044575" y="306388"/>
            <a:ext cx="70548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pPr algn="ctr"/>
            <a:r>
              <a:rPr lang="ru-RU" altLang="ru-RU" sz="3200" b="1">
                <a:latin typeface="PT Sans Narrow" charset="-52"/>
              </a:rPr>
              <a:t>Структура украинского рынка косметики</a:t>
            </a:r>
          </a:p>
        </p:txBody>
      </p:sp>
      <p:pic>
        <p:nvPicPr>
          <p:cNvPr id="5530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575" y="1416050"/>
            <a:ext cx="6780213" cy="437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вал 2"/>
          <p:cNvSpPr/>
          <p:nvPr/>
        </p:nvSpPr>
        <p:spPr bwMode="auto">
          <a:xfrm>
            <a:off x="1603375" y="1416050"/>
            <a:ext cx="360000" cy="360000"/>
          </a:xfrm>
          <a:prstGeom prst="ellipse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8" name="Овал 7"/>
          <p:cNvSpPr/>
          <p:nvPr/>
        </p:nvSpPr>
        <p:spPr bwMode="auto">
          <a:xfrm>
            <a:off x="4991100" y="1416050"/>
            <a:ext cx="360000" cy="360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6464300" y="2244436"/>
            <a:ext cx="495300" cy="28736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5223053" y="4689043"/>
            <a:ext cx="490847" cy="42905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3981053" y="4903570"/>
            <a:ext cx="490847" cy="2145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28824" y="3994098"/>
            <a:ext cx="467807" cy="11239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3196742" y="4374491"/>
            <a:ext cx="490847" cy="743610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4434681" y="4615891"/>
            <a:ext cx="490847" cy="502210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15" name="Прямоугольник 14"/>
          <p:cNvSpPr/>
          <p:nvPr/>
        </p:nvSpPr>
        <p:spPr bwMode="auto">
          <a:xfrm>
            <a:off x="5647785" y="4556098"/>
            <a:ext cx="543465" cy="562003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5" name="Прямоугольный треугольник 4"/>
          <p:cNvSpPr/>
          <p:nvPr/>
        </p:nvSpPr>
        <p:spPr bwMode="auto">
          <a:xfrm>
            <a:off x="0" y="5118102"/>
            <a:ext cx="1494193" cy="1269998"/>
          </a:xfrm>
          <a:prstGeom prst="rtTriangle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6955942" y="2481943"/>
            <a:ext cx="490847" cy="2636158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3573" y="5625532"/>
            <a:ext cx="1454451" cy="818129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6388100"/>
            <a:ext cx="9144000" cy="11112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ru-RU" sz="22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pic>
        <p:nvPicPr>
          <p:cNvPr id="5632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300" y="1384300"/>
            <a:ext cx="5308600" cy="487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324" name="Прямоугольник 3"/>
          <p:cNvSpPr>
            <a:spLocks noChangeArrowheads="1"/>
          </p:cNvSpPr>
          <p:nvPr/>
        </p:nvSpPr>
        <p:spPr bwMode="auto">
          <a:xfrm>
            <a:off x="2057400" y="6499225"/>
            <a:ext cx="6883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pPr algn="r"/>
            <a:r>
              <a:rPr lang="ru-RU" altLang="ru-RU" sz="1400">
                <a:latin typeface="Segoe UI" pitchFamily="34" charset="0"/>
              </a:rPr>
              <a:t>Источник: </a:t>
            </a:r>
            <a:r>
              <a:rPr lang="en-US" altLang="ru-RU" sz="1400">
                <a:latin typeface="Segoe UI" pitchFamily="34" charset="0"/>
              </a:rPr>
              <a:t>http://hub.kyivstar.ua/osnovnye-trendy-rynka-fmcg/</a:t>
            </a:r>
            <a:endParaRPr lang="ru-RU" altLang="ru-RU" sz="1400">
              <a:latin typeface="Segoe UI" pitchFamily="34" charset="0"/>
            </a:endParaRPr>
          </a:p>
        </p:txBody>
      </p:sp>
      <p:pic>
        <p:nvPicPr>
          <p:cNvPr id="5632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596" y="1355013"/>
            <a:ext cx="360363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Овал 6"/>
          <p:cNvSpPr/>
          <p:nvPr/>
        </p:nvSpPr>
        <p:spPr bwMode="auto">
          <a:xfrm>
            <a:off x="4124202" y="1355376"/>
            <a:ext cx="360000" cy="360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56325" name="Прямоугольник 4"/>
          <p:cNvSpPr>
            <a:spLocks noChangeArrowheads="1"/>
          </p:cNvSpPr>
          <p:nvPr/>
        </p:nvSpPr>
        <p:spPr bwMode="auto">
          <a:xfrm>
            <a:off x="1044575" y="230188"/>
            <a:ext cx="705485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pPr algn="ctr"/>
            <a:r>
              <a:rPr lang="ru-RU" altLang="ru-RU" sz="3200" b="1" dirty="0">
                <a:latin typeface="PT Sans Narrow" charset="-52"/>
              </a:rPr>
              <a:t>Соотношение ценовых категорий косметического рынка Украины, %</a:t>
            </a: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2832699" y="1934918"/>
            <a:ext cx="818016" cy="951157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n-US" sz="3200" b="1" dirty="0" smtClea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PT Sans Narrow" panose="020B0604020202020204" charset="-52"/>
              </a:rPr>
              <a:t>25</a:t>
            </a:r>
            <a:endParaRPr lang="ru-RU" sz="3200" b="1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PT Sans Narrow" panose="020B0604020202020204" charset="-52"/>
            </a:endParaRP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3895194" y="1934918"/>
            <a:ext cx="818016" cy="413553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n-US" sz="3200" b="1" dirty="0" smtClea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PT Sans Narrow" panose="020B0604020202020204" charset="-52"/>
              </a:rPr>
              <a:t>10</a:t>
            </a:r>
            <a:endParaRPr lang="ru-RU" sz="3200" b="1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PT Sans Narrow" panose="020B0604020202020204" charset="-52"/>
            </a:endParaRPr>
          </a:p>
        </p:txBody>
      </p:sp>
      <p:sp>
        <p:nvSpPr>
          <p:cNvPr id="15" name="Прямоугольник 14"/>
          <p:cNvSpPr/>
          <p:nvPr/>
        </p:nvSpPr>
        <p:spPr bwMode="auto">
          <a:xfrm>
            <a:off x="4938243" y="1946813"/>
            <a:ext cx="818016" cy="463683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n-US" sz="3200" b="1" dirty="0" smtClea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PT Sans Narrow" panose="020B0604020202020204" charset="-52"/>
              </a:rPr>
              <a:t>11</a:t>
            </a:r>
            <a:endParaRPr lang="ru-RU" sz="3200" b="1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PT Sans Narrow" panose="020B0604020202020204" charset="-52"/>
            </a:endParaRPr>
          </a:p>
        </p:txBody>
      </p:sp>
      <p:sp>
        <p:nvSpPr>
          <p:cNvPr id="17" name="Прямоугольник 16"/>
          <p:cNvSpPr/>
          <p:nvPr/>
        </p:nvSpPr>
        <p:spPr bwMode="auto">
          <a:xfrm>
            <a:off x="6028794" y="1934917"/>
            <a:ext cx="818016" cy="153189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endParaRPr lang="ru-RU" sz="3200" b="1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PT Sans Narrow" panose="020B0604020202020204" charset="-52"/>
            </a:endParaRP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6028794" y="1483534"/>
            <a:ext cx="818016" cy="463683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n-US" sz="3200" b="1" dirty="0">
                <a:solidFill>
                  <a:schemeClr val="accent1"/>
                </a:solidFill>
                <a:latin typeface="PT Sans Narrow" panose="020B0604020202020204" charset="-52"/>
              </a:rPr>
              <a:t>2</a:t>
            </a:r>
            <a:endParaRPr lang="ru-RU" sz="3200" b="1" dirty="0" err="1" smtClean="0">
              <a:solidFill>
                <a:schemeClr val="accent1"/>
              </a:solidFill>
              <a:latin typeface="PT Sans Narrow" panose="020B0604020202020204" charset="-52"/>
            </a:endParaRPr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2832699" y="2886075"/>
            <a:ext cx="818016" cy="27527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n-US" sz="3200" b="1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PT Sans Narrow" panose="020B0604020202020204" charset="-52"/>
              </a:rPr>
              <a:t>7</a:t>
            </a:r>
            <a:r>
              <a:rPr lang="en-US" sz="3200" b="1" dirty="0" smtClea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PT Sans Narrow" panose="020B0604020202020204" charset="-52"/>
              </a:rPr>
              <a:t>5</a:t>
            </a:r>
            <a:endParaRPr lang="ru-RU" sz="3200" b="1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PT Sans Narrow" panose="020B0604020202020204" charset="-52"/>
            </a:endParaRPr>
          </a:p>
        </p:txBody>
      </p:sp>
      <p:sp>
        <p:nvSpPr>
          <p:cNvPr id="20" name="Прямоугольник 19"/>
          <p:cNvSpPr/>
          <p:nvPr/>
        </p:nvSpPr>
        <p:spPr bwMode="auto">
          <a:xfrm>
            <a:off x="3895194" y="2348471"/>
            <a:ext cx="818016" cy="329032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n-US" sz="3200" b="1" dirty="0" smtClea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PT Sans Narrow" panose="020B0604020202020204" charset="-52"/>
              </a:rPr>
              <a:t>90</a:t>
            </a:r>
            <a:endParaRPr lang="ru-RU" sz="3200" b="1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PT Sans Narrow" panose="020B0604020202020204" charset="-52"/>
            </a:endParaRPr>
          </a:p>
        </p:txBody>
      </p:sp>
      <p:sp>
        <p:nvSpPr>
          <p:cNvPr id="21" name="Прямоугольник 20"/>
          <p:cNvSpPr/>
          <p:nvPr/>
        </p:nvSpPr>
        <p:spPr bwMode="auto">
          <a:xfrm>
            <a:off x="4938243" y="2410496"/>
            <a:ext cx="818016" cy="322830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n-US" sz="3200" b="1" dirty="0" smtClea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PT Sans Narrow" panose="020B0604020202020204" charset="-52"/>
              </a:rPr>
              <a:t>89</a:t>
            </a:r>
            <a:endParaRPr lang="ru-RU" sz="3200" b="1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PT Sans Narrow" panose="020B0604020202020204" charset="-52"/>
            </a:endParaRPr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6028794" y="2044039"/>
            <a:ext cx="818016" cy="360644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en-US" sz="3200" b="1" dirty="0" smtClea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PT Sans Narrow" panose="020B0604020202020204" charset="-52"/>
              </a:rPr>
              <a:t>98</a:t>
            </a:r>
            <a:endParaRPr lang="ru-RU" sz="3200" b="1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PT Sans Narrow" panose="020B0604020202020204" charset="-52"/>
            </a:endParaRPr>
          </a:p>
        </p:txBody>
      </p:sp>
      <p:sp>
        <p:nvSpPr>
          <p:cNvPr id="24" name="Прямоугольный треугольник 23"/>
          <p:cNvSpPr/>
          <p:nvPr/>
        </p:nvSpPr>
        <p:spPr bwMode="auto">
          <a:xfrm>
            <a:off x="0" y="5118102"/>
            <a:ext cx="1494193" cy="1269998"/>
          </a:xfrm>
          <a:prstGeom prst="rtTriangle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3573" y="5625532"/>
            <a:ext cx="1454451" cy="818129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Прямоугольник 1"/>
          <p:cNvSpPr>
            <a:spLocks noChangeArrowheads="1"/>
          </p:cNvSpPr>
          <p:nvPr/>
        </p:nvSpPr>
        <p:spPr bwMode="auto">
          <a:xfrm>
            <a:off x="876300" y="1898715"/>
            <a:ext cx="775970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pPr>
              <a:buFont typeface="Arial" charset="0"/>
              <a:buChar char="•"/>
            </a:pPr>
            <a:r>
              <a:rPr lang="ru-RU" altLang="ru-RU" dirty="0">
                <a:latin typeface="PT Sans Narrow" charset="-52"/>
              </a:rPr>
              <a:t>Доля средств по уходу за кожей в мире составляет 24%, в Украине — 17%. </a:t>
            </a:r>
          </a:p>
          <a:p>
            <a:pPr>
              <a:buFont typeface="Arial" charset="0"/>
              <a:buChar char="•"/>
            </a:pPr>
            <a:endParaRPr lang="ru-RU" altLang="ru-RU" dirty="0">
              <a:latin typeface="PT Sans Narrow" charset="-52"/>
            </a:endParaRPr>
          </a:p>
          <a:p>
            <a:pPr>
              <a:buFont typeface="Arial" charset="0"/>
              <a:buChar char="•"/>
            </a:pPr>
            <a:r>
              <a:rPr lang="ru-RU" altLang="ru-RU" dirty="0">
                <a:latin typeface="PT Sans Narrow" charset="-52"/>
              </a:rPr>
              <a:t>На категорию «крем для рук» в Украине приходится 11% рынка средств по уходу за кожей, в мире – 3%. Большой удельный вес категории обусловлен холодными зимами и незначительным количеством посудомоечных машин.</a:t>
            </a:r>
          </a:p>
          <a:p>
            <a:pPr>
              <a:buFont typeface="Arial" charset="0"/>
              <a:buChar char="•"/>
            </a:pPr>
            <a:endParaRPr lang="ru-RU" altLang="ru-RU" dirty="0">
              <a:latin typeface="PT Sans Narrow" charset="-52"/>
            </a:endParaRPr>
          </a:p>
          <a:p>
            <a:pPr>
              <a:buFont typeface="Arial" charset="0"/>
              <a:buChar char="•"/>
            </a:pPr>
            <a:r>
              <a:rPr lang="ru-RU" altLang="ru-RU" dirty="0">
                <a:latin typeface="PT Sans Narrow" charset="-52"/>
              </a:rPr>
              <a:t>У женщин значительная доля в ассортименте лечебной косметики по уходу за кожей приходится на крем для рук (63,2%).</a:t>
            </a:r>
          </a:p>
          <a:p>
            <a:pPr>
              <a:buFont typeface="Arial" charset="0"/>
              <a:buChar char="•"/>
            </a:pPr>
            <a:endParaRPr lang="ru-RU" altLang="ru-RU" dirty="0">
              <a:latin typeface="PT Sans Narrow" charset="-52"/>
            </a:endParaRPr>
          </a:p>
          <a:p>
            <a:pPr>
              <a:buFont typeface="Arial" charset="0"/>
              <a:buChar char="•"/>
            </a:pPr>
            <a:r>
              <a:rPr lang="ru-RU" altLang="ru-RU" dirty="0">
                <a:latin typeface="PT Sans Narrow" charset="-52"/>
              </a:rPr>
              <a:t>Наблюдается тенденция роста в категории «Кремы для рук</a:t>
            </a:r>
            <a:r>
              <a:rPr lang="ru-RU" altLang="ru-RU" dirty="0" smtClean="0">
                <a:latin typeface="PT Sans Narrow" charset="-52"/>
              </a:rPr>
              <a:t>»</a:t>
            </a:r>
            <a:endParaRPr lang="en-US" altLang="ru-RU" dirty="0" smtClean="0">
              <a:latin typeface="PT Sans Narrow" charset="-52"/>
            </a:endParaRPr>
          </a:p>
          <a:p>
            <a:pPr marL="0" indent="0"/>
            <a:endParaRPr lang="ru-RU" altLang="ru-RU" dirty="0">
              <a:latin typeface="PT Sans Narrow" charset="-52"/>
            </a:endParaRPr>
          </a:p>
          <a:p>
            <a:pPr>
              <a:buFont typeface="Arial" charset="0"/>
              <a:buChar char="•"/>
            </a:pPr>
            <a:endParaRPr lang="ru-RU" altLang="ru-RU" dirty="0">
              <a:latin typeface="PT Sans Narrow" charset="-52"/>
            </a:endParaRPr>
          </a:p>
        </p:txBody>
      </p:sp>
      <p:sp>
        <p:nvSpPr>
          <p:cNvPr id="57347" name="Прямоугольник 4"/>
          <p:cNvSpPr>
            <a:spLocks noChangeArrowheads="1"/>
          </p:cNvSpPr>
          <p:nvPr/>
        </p:nvSpPr>
        <p:spPr bwMode="auto">
          <a:xfrm>
            <a:off x="977899" y="804793"/>
            <a:ext cx="181652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r>
              <a:rPr lang="ru-RU" altLang="ru-RU" sz="4000" b="1" dirty="0">
                <a:solidFill>
                  <a:schemeClr val="accent1"/>
                </a:solidFill>
                <a:latin typeface="PT Sans Narrow" charset="-52"/>
              </a:rPr>
              <a:t>РЕЗЮМЕ</a:t>
            </a:r>
            <a:endParaRPr lang="ru-RU" altLang="ru-RU" sz="2400" dirty="0">
              <a:solidFill>
                <a:schemeClr val="accent1"/>
              </a:solidFill>
              <a:latin typeface="Segoe UI" pitchFamily="34" charset="0"/>
            </a:endParaRPr>
          </a:p>
        </p:txBody>
      </p:sp>
      <p:sp>
        <p:nvSpPr>
          <p:cNvPr id="57349" name="Прямоугольник 7"/>
          <p:cNvSpPr>
            <a:spLocks noChangeArrowheads="1"/>
          </p:cNvSpPr>
          <p:nvPr/>
        </p:nvSpPr>
        <p:spPr bwMode="auto">
          <a:xfrm>
            <a:off x="101600" y="6217727"/>
            <a:ext cx="8940800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pPr algn="r"/>
            <a:r>
              <a:rPr lang="ru-RU" altLang="ru-RU" sz="1400" dirty="0">
                <a:latin typeface="Segoe UI" pitchFamily="34" charset="0"/>
              </a:rPr>
              <a:t>Источники: </a:t>
            </a:r>
            <a:r>
              <a:rPr lang="en-US" altLang="ru-RU" sz="1400" dirty="0">
                <a:latin typeface="Segoe UI" pitchFamily="34" charset="0"/>
                <a:hlinkClick r:id="rId2"/>
              </a:rPr>
              <a:t>http://</a:t>
            </a:r>
            <a:r>
              <a:rPr lang="en-US" altLang="ru-RU" sz="1400" dirty="0" smtClean="0">
                <a:latin typeface="Segoe UI" pitchFamily="34" charset="0"/>
                <a:hlinkClick r:id="rId2"/>
              </a:rPr>
              <a:t>hub.kyivstar.ua/osnovnye-trendy-rynka-fmcg</a:t>
            </a:r>
            <a:r>
              <a:rPr lang="en-US" altLang="ru-RU" sz="1400" dirty="0" smtClean="0">
                <a:latin typeface="Segoe UI" pitchFamily="34" charset="0"/>
              </a:rPr>
              <a:t> </a:t>
            </a:r>
            <a:r>
              <a:rPr lang="en-US" altLang="ru-RU" sz="1400" dirty="0" smtClean="0">
                <a:latin typeface="Segoe UI" pitchFamily="34" charset="0"/>
                <a:hlinkClick r:id="rId3"/>
              </a:rPr>
              <a:t>http</a:t>
            </a:r>
            <a:r>
              <a:rPr lang="en-US" altLang="ru-RU" sz="1400" dirty="0">
                <a:latin typeface="Segoe UI" pitchFamily="34" charset="0"/>
                <a:hlinkClick r:id="rId3"/>
              </a:rPr>
              <a:t>://</a:t>
            </a:r>
            <a:r>
              <a:rPr lang="en-US" altLang="ru-RU" sz="1400" dirty="0" smtClean="0">
                <a:latin typeface="Segoe UI" pitchFamily="34" charset="0"/>
                <a:hlinkClick r:id="rId3"/>
              </a:rPr>
              <a:t>nuph.edu.ua/wp</a:t>
            </a:r>
            <a:r>
              <a:rPr lang="en-US" altLang="ru-RU" sz="1400" dirty="0" smtClean="0">
                <a:latin typeface="Segoe UI" pitchFamily="34" charset="0"/>
              </a:rPr>
              <a:t> content/uploads/2015/04/UEk_317_2011_63-681.pdf</a:t>
            </a:r>
            <a:endParaRPr lang="ru-RU" altLang="ru-RU" sz="1400" dirty="0">
              <a:latin typeface="Segoe UI" pitchFamily="34" charset="0"/>
            </a:endParaRPr>
          </a:p>
          <a:p>
            <a:pPr algn="r"/>
            <a:endParaRPr lang="ru-RU" altLang="ru-RU" sz="1400" dirty="0">
              <a:latin typeface="Segoe UI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0" y="6106602"/>
            <a:ext cx="9144000" cy="11112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ru-RU" sz="22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9" name="Прямоугольный треугольник 8"/>
          <p:cNvSpPr/>
          <p:nvPr/>
        </p:nvSpPr>
        <p:spPr bwMode="auto">
          <a:xfrm>
            <a:off x="0" y="4892167"/>
            <a:ext cx="1494193" cy="1269998"/>
          </a:xfrm>
          <a:prstGeom prst="rtTriangle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3573" y="5344036"/>
            <a:ext cx="1454451" cy="818129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5459"/>
          <a:stretch/>
        </p:blipFill>
        <p:spPr>
          <a:xfrm>
            <a:off x="0" y="406714"/>
            <a:ext cx="9144000" cy="608400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3136639" y="2832023"/>
            <a:ext cx="287072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 smtClean="0">
                <a:solidFill>
                  <a:schemeClr val="accent1"/>
                </a:solidFill>
                <a:latin typeface="PT Sans Narrow" panose="020B0604020202020204" charset="-52"/>
              </a:rPr>
              <a:t>ПРОДУКТ</a:t>
            </a:r>
            <a:endParaRPr lang="ru-RU" sz="6000" b="1" dirty="0">
              <a:solidFill>
                <a:schemeClr val="accent1"/>
              </a:solidFill>
              <a:latin typeface="PT Sans Narrow" panose="020B0604020202020204" charset="-52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0" y="6379589"/>
            <a:ext cx="9144000" cy="11112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ru-RU" sz="22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0" y="295589"/>
            <a:ext cx="9144000" cy="11112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ru-RU" sz="22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15" name="Прямоугольный треугольник 14"/>
          <p:cNvSpPr/>
          <p:nvPr/>
        </p:nvSpPr>
        <p:spPr bwMode="auto">
          <a:xfrm>
            <a:off x="0" y="5109591"/>
            <a:ext cx="1494193" cy="1269998"/>
          </a:xfrm>
          <a:prstGeom prst="rtTriangle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3573" y="5617022"/>
            <a:ext cx="1454451" cy="818129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Прямоугольник 2"/>
          <p:cNvSpPr>
            <a:spLocks noChangeArrowheads="1"/>
          </p:cNvSpPr>
          <p:nvPr/>
        </p:nvSpPr>
        <p:spPr bwMode="auto">
          <a:xfrm>
            <a:off x="1022350" y="350577"/>
            <a:ext cx="70993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57200"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pPr algn="ctr"/>
            <a:r>
              <a:rPr lang="uk-UA" altLang="ru-RU" sz="3200" b="1" dirty="0" err="1">
                <a:solidFill>
                  <a:srgbClr val="000000"/>
                </a:solidFill>
                <a:latin typeface="PT Sans Narrow" charset="-52"/>
                <a:cs typeface="Times New Roman" pitchFamily="18" charset="0"/>
              </a:rPr>
              <a:t>Классификация</a:t>
            </a:r>
            <a:r>
              <a:rPr lang="uk-UA" altLang="ru-RU" sz="3200" b="1" dirty="0">
                <a:solidFill>
                  <a:srgbClr val="000000"/>
                </a:solidFill>
                <a:latin typeface="PT Sans Narrow" charset="-52"/>
                <a:cs typeface="Times New Roman" pitchFamily="18" charset="0"/>
              </a:rPr>
              <a:t> </a:t>
            </a:r>
            <a:r>
              <a:rPr lang="uk-UA" altLang="ru-RU" sz="3200" b="1" dirty="0" err="1">
                <a:solidFill>
                  <a:srgbClr val="000000"/>
                </a:solidFill>
                <a:latin typeface="PT Sans Narrow" charset="-52"/>
                <a:cs typeface="Times New Roman" pitchFamily="18" charset="0"/>
              </a:rPr>
              <a:t>средств</a:t>
            </a:r>
            <a:r>
              <a:rPr lang="uk-UA" altLang="ru-RU" sz="3200" b="1" dirty="0">
                <a:solidFill>
                  <a:srgbClr val="000000"/>
                </a:solidFill>
                <a:latin typeface="PT Sans Narrow" charset="-52"/>
                <a:cs typeface="Times New Roman" pitchFamily="18" charset="0"/>
              </a:rPr>
              <a:t> по уходу за </a:t>
            </a:r>
            <a:r>
              <a:rPr lang="uk-UA" altLang="ru-RU" sz="3200" b="1" dirty="0" err="1">
                <a:solidFill>
                  <a:srgbClr val="000000"/>
                </a:solidFill>
                <a:latin typeface="PT Sans Narrow" charset="-52"/>
                <a:cs typeface="Times New Roman" pitchFamily="18" charset="0"/>
              </a:rPr>
              <a:t>кожей</a:t>
            </a:r>
            <a:endParaRPr lang="uk-UA" altLang="ru-RU" sz="1600" b="1" dirty="0">
              <a:latin typeface="PT Sans Narrow" charset="-52"/>
            </a:endParaRPr>
          </a:p>
        </p:txBody>
      </p:sp>
      <p:sp>
        <p:nvSpPr>
          <p:cNvPr id="59396" name="Прямоугольник 4"/>
          <p:cNvSpPr>
            <a:spLocks noChangeArrowheads="1"/>
          </p:cNvSpPr>
          <p:nvPr/>
        </p:nvSpPr>
        <p:spPr bwMode="auto">
          <a:xfrm>
            <a:off x="2057400" y="6499225"/>
            <a:ext cx="6883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pPr algn="r"/>
            <a:r>
              <a:rPr lang="ru-RU" altLang="ru-RU" sz="1400">
                <a:latin typeface="Segoe UI" pitchFamily="34" charset="0"/>
              </a:rPr>
              <a:t>Источник: </a:t>
            </a:r>
            <a:r>
              <a:rPr lang="en-US" altLang="ru-RU" sz="1400">
                <a:latin typeface="Segoe UI" pitchFamily="34" charset="0"/>
              </a:rPr>
              <a:t>http://www.lektsiopedia.org/lek3-69643.html</a:t>
            </a:r>
            <a:endParaRPr lang="ru-RU" altLang="ru-RU" sz="1400">
              <a:latin typeface="Segoe UI" pitchFamily="34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939439971"/>
              </p:ext>
            </p:extLst>
          </p:nvPr>
        </p:nvGraphicFramePr>
        <p:xfrm>
          <a:off x="400050" y="936365"/>
          <a:ext cx="8343900" cy="50218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 bwMode="auto">
          <a:xfrm>
            <a:off x="0" y="6379589"/>
            <a:ext cx="9144000" cy="11112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ru-RU" sz="22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8" name="Прямоугольный треугольник 7"/>
          <p:cNvSpPr/>
          <p:nvPr/>
        </p:nvSpPr>
        <p:spPr bwMode="auto">
          <a:xfrm>
            <a:off x="0" y="5109591"/>
            <a:ext cx="1494193" cy="1269998"/>
          </a:xfrm>
          <a:prstGeom prst="rtTriangle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3573" y="5617022"/>
            <a:ext cx="1454451" cy="818129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Box 3"/>
          <p:cNvSpPr txBox="1">
            <a:spLocks noChangeArrowheads="1"/>
          </p:cNvSpPr>
          <p:nvPr/>
        </p:nvSpPr>
        <p:spPr bwMode="auto">
          <a:xfrm>
            <a:off x="839788" y="1281894"/>
            <a:ext cx="46116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r>
              <a:rPr lang="ru-RU" altLang="ru-RU" sz="4000" b="1" dirty="0">
                <a:solidFill>
                  <a:schemeClr val="accent1"/>
                </a:solidFill>
                <a:latin typeface="PT Sans Narrow" charset="-52"/>
              </a:rPr>
              <a:t>Косметические кремы</a:t>
            </a:r>
            <a:endParaRPr lang="en-US" altLang="ru-RU" sz="3200" b="1" dirty="0">
              <a:solidFill>
                <a:schemeClr val="accent1"/>
              </a:solidFill>
              <a:latin typeface="PT Sans Narrow" charset="-52"/>
            </a:endParaRPr>
          </a:p>
        </p:txBody>
      </p:sp>
      <p:sp>
        <p:nvSpPr>
          <p:cNvPr id="60419" name="TextBox 4"/>
          <p:cNvSpPr txBox="1">
            <a:spLocks noChangeArrowheads="1"/>
          </p:cNvSpPr>
          <p:nvPr/>
        </p:nvSpPr>
        <p:spPr bwMode="auto">
          <a:xfrm>
            <a:off x="839788" y="1971675"/>
            <a:ext cx="7885112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pPr algn="just"/>
            <a:r>
              <a:rPr lang="ru-RU" altLang="ru-RU" sz="2800">
                <a:latin typeface="PT Sans Narrow" charset="-52"/>
              </a:rPr>
              <a:t>- это ароматизированные мазеообразные или жидкие вещества, предназначенные для смягчения, питания, увлажнения и защиты кожи</a:t>
            </a:r>
            <a:endParaRPr lang="en-US" altLang="ru-RU" sz="2800">
              <a:latin typeface="PT Sans Narrow" charset="-52"/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0" y="6379589"/>
            <a:ext cx="9144000" cy="11112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ru-RU" sz="22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6" name="Прямоугольный треугольник 5"/>
          <p:cNvSpPr/>
          <p:nvPr/>
        </p:nvSpPr>
        <p:spPr bwMode="auto">
          <a:xfrm>
            <a:off x="0" y="5109591"/>
            <a:ext cx="1494193" cy="1269998"/>
          </a:xfrm>
          <a:prstGeom prst="rtTriangle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3573" y="5617022"/>
            <a:ext cx="1454451" cy="818129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Прямоугольник 1"/>
          <p:cNvSpPr>
            <a:spLocks noChangeArrowheads="1"/>
          </p:cNvSpPr>
          <p:nvPr/>
        </p:nvSpPr>
        <p:spPr bwMode="auto">
          <a:xfrm>
            <a:off x="469900" y="607563"/>
            <a:ext cx="41386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r>
              <a:rPr lang="ru-RU" altLang="ru-RU" sz="3600" b="1" dirty="0">
                <a:solidFill>
                  <a:schemeClr val="accent1"/>
                </a:solidFill>
                <a:latin typeface="PT Sans Narrow" charset="-52"/>
              </a:rPr>
              <a:t>Факты о креме для рук</a:t>
            </a:r>
            <a:endParaRPr lang="ru-RU" altLang="ru-RU" sz="3600" dirty="0">
              <a:solidFill>
                <a:schemeClr val="accent1"/>
              </a:solidFill>
              <a:latin typeface="PT Sans Narrow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50850" y="1253675"/>
            <a:ext cx="8242300" cy="55086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dirty="0">
                <a:latin typeface="+mn-lt"/>
                <a:cs typeface="+mn-cs"/>
              </a:rPr>
              <a:t>Значительную часть древней косметики составляли ароматные масла и мази, которые получали из растительных и животных жиров. Их смешивали с настоями цветов, вводили тонизирующие и целебные добавки</a:t>
            </a:r>
            <a:r>
              <a:rPr lang="ru-RU" sz="1600" dirty="0">
                <a:latin typeface="+mn-lt"/>
                <a:cs typeface="+mn-cs"/>
              </a:rPr>
              <a:t>.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dirty="0">
                <a:latin typeface="+mn-lt"/>
                <a:cs typeface="+mn-cs"/>
              </a:rPr>
              <a:t>Историки приписывают создание первых кремов египетским медикам. </a:t>
            </a:r>
            <a:endParaRPr lang="ru-RU" sz="1600" dirty="0">
              <a:latin typeface="+mn-lt"/>
              <a:cs typeface="+mn-cs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dirty="0">
                <a:latin typeface="+mn-lt"/>
                <a:cs typeface="+mn-cs"/>
              </a:rPr>
              <a:t>Древнегреческий </a:t>
            </a:r>
            <a:r>
              <a:rPr lang="ru-RU" sz="1600" dirty="0">
                <a:latin typeface="+mn-lt"/>
                <a:cs typeface="+mn-cs"/>
              </a:rPr>
              <a:t>целитель Гиппократ создал немало уникальных формул кремов для увядающей и стареющей кожи</a:t>
            </a:r>
            <a:r>
              <a:rPr lang="ru-RU" sz="1600" dirty="0">
                <a:latin typeface="+mn-lt"/>
                <a:cs typeface="+mn-cs"/>
              </a:rPr>
              <a:t>.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dirty="0">
                <a:latin typeface="+mn-lt"/>
                <a:cs typeface="+mn-cs"/>
              </a:rPr>
              <a:t>В </a:t>
            </a:r>
            <a:r>
              <a:rPr lang="ru-RU" sz="1600" dirty="0">
                <a:latin typeface="+mn-lt"/>
                <a:cs typeface="+mn-cs"/>
              </a:rPr>
              <a:t>Средиземноморье в качестве основы </a:t>
            </a:r>
            <a:r>
              <a:rPr lang="ru-RU" sz="1600" dirty="0" err="1">
                <a:latin typeface="+mn-lt"/>
                <a:cs typeface="+mn-cs"/>
              </a:rPr>
              <a:t>кре́ма</a:t>
            </a:r>
            <a:r>
              <a:rPr lang="ru-RU" sz="1600" dirty="0">
                <a:latin typeface="+mn-lt"/>
                <a:cs typeface="+mn-cs"/>
              </a:rPr>
              <a:t> чаще всего использовали оливковое масло. </a:t>
            </a:r>
            <a:endParaRPr lang="ru-RU" sz="1600" dirty="0">
              <a:latin typeface="+mn-lt"/>
              <a:cs typeface="+mn-cs"/>
            </a:endParaRP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dirty="0">
                <a:latin typeface="+mn-lt"/>
                <a:cs typeface="+mn-cs"/>
              </a:rPr>
              <a:t>В </a:t>
            </a:r>
            <a:r>
              <a:rPr lang="ru-RU" sz="1600" dirty="0">
                <a:latin typeface="+mn-lt"/>
                <a:cs typeface="+mn-cs"/>
              </a:rPr>
              <a:t>Океании содержащие жир косметические вещества изготавливают обычно из кокосового масла, которое смешивают затем с пальмовым и касторовым маслом, животным жиром и даже коровьим маслом с добавкой красного дерева, имбирного корня, трав или металлической пыли.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dirty="0">
                <a:latin typeface="+mn-lt"/>
                <a:cs typeface="+mn-cs"/>
              </a:rPr>
              <a:t>Считается, что знаменитый врач древности Гален создал смесь из спермацета, воска, миндального масла и воды, называемая «</a:t>
            </a:r>
            <a:r>
              <a:rPr lang="ru-RU" sz="1600" dirty="0" err="1">
                <a:latin typeface="+mn-lt"/>
                <a:cs typeface="+mn-cs"/>
              </a:rPr>
              <a:t>кольд</a:t>
            </a:r>
            <a:r>
              <a:rPr lang="ru-RU" sz="1600" dirty="0">
                <a:latin typeface="+mn-lt"/>
                <a:cs typeface="+mn-cs"/>
              </a:rPr>
              <a:t>-крем» — «холодные сливки». В течение многих столетий это был единственный крем.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1600" dirty="0">
                <a:latin typeface="+mn-lt"/>
                <a:cs typeface="+mn-cs"/>
              </a:rPr>
              <a:t>Основа всех современных кремов для ухода за кожей, как и в глубокой древности, — композиция жировых веществ, воды и биологически активных компонентов. Поскольку вода и масло не смешиваются, вводят эмульгаторы.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ru-RU" sz="1600" dirty="0">
              <a:latin typeface="PT Sans Narrow" panose="020B0506020203020204" pitchFamily="34" charset="-52"/>
              <a:cs typeface="+mn-cs"/>
            </a:endParaRP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ru-RU" sz="1600" dirty="0">
              <a:latin typeface="PT Sans Narrow" panose="020B0506020203020204" pitchFamily="34" charset="-52"/>
              <a:cs typeface="+mn-cs"/>
            </a:endParaRP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ru-RU" sz="1600" dirty="0">
              <a:latin typeface="PT Sans Narrow" panose="020B0506020203020204" pitchFamily="34" charset="-52"/>
              <a:cs typeface="+mn-cs"/>
            </a:endParaRP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  <a:defRPr/>
            </a:pPr>
            <a:endParaRPr lang="ru-RU" sz="1600" dirty="0">
              <a:latin typeface="PT Sans Narrow" panose="020B0506020203020204" pitchFamily="34" charset="-52"/>
              <a:cs typeface="+mn-cs"/>
            </a:endParaRPr>
          </a:p>
        </p:txBody>
      </p:sp>
      <p:sp>
        <p:nvSpPr>
          <p:cNvPr id="61445" name="Прямоугольник 3"/>
          <p:cNvSpPr>
            <a:spLocks noChangeArrowheads="1"/>
          </p:cNvSpPr>
          <p:nvPr/>
        </p:nvSpPr>
        <p:spPr bwMode="auto">
          <a:xfrm>
            <a:off x="736600" y="6490714"/>
            <a:ext cx="8407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r>
              <a:rPr lang="en-US" altLang="ru-RU" sz="1400">
                <a:latin typeface="Segoe UI" pitchFamily="34" charset="0"/>
              </a:rPr>
              <a:t>http://www.livemaster.ru/topic/426579-nemnogo-istorii-o-vozniknovenii-kosmeticheskogo-krema</a:t>
            </a:r>
            <a:endParaRPr lang="ru-RU" altLang="ru-RU" sz="1400">
              <a:latin typeface="Segoe UI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0" y="6379589"/>
            <a:ext cx="9144000" cy="11112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ru-RU" sz="22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9" name="Прямоугольный треугольник 8"/>
          <p:cNvSpPr/>
          <p:nvPr/>
        </p:nvSpPr>
        <p:spPr bwMode="auto">
          <a:xfrm>
            <a:off x="-10497" y="5109591"/>
            <a:ext cx="1494193" cy="1269998"/>
          </a:xfrm>
          <a:prstGeom prst="rtTriangle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3573" y="5617022"/>
            <a:ext cx="1454451" cy="818129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6388100"/>
            <a:ext cx="9144000" cy="11112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ru-RU" sz="22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62467" name="Прямоугольник 2"/>
          <p:cNvSpPr>
            <a:spLocks noChangeArrowheads="1"/>
          </p:cNvSpPr>
          <p:nvPr/>
        </p:nvSpPr>
        <p:spPr bwMode="auto">
          <a:xfrm>
            <a:off x="889000" y="514350"/>
            <a:ext cx="70993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57200"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pPr algn="ctr"/>
            <a:r>
              <a:rPr lang="uk-UA" altLang="ru-RU" sz="3200" b="1" dirty="0" err="1">
                <a:solidFill>
                  <a:srgbClr val="000000"/>
                </a:solidFill>
                <a:latin typeface="PT Sans Narrow" charset="-52"/>
                <a:cs typeface="Times New Roman" pitchFamily="18" charset="0"/>
              </a:rPr>
              <a:t>Классификация</a:t>
            </a:r>
            <a:r>
              <a:rPr lang="uk-UA" altLang="ru-RU" sz="3200" b="1" dirty="0">
                <a:solidFill>
                  <a:srgbClr val="000000"/>
                </a:solidFill>
                <a:latin typeface="PT Sans Narrow" charset="-52"/>
                <a:cs typeface="Times New Roman" pitchFamily="18" charset="0"/>
              </a:rPr>
              <a:t> </a:t>
            </a:r>
            <a:r>
              <a:rPr lang="uk-UA" altLang="ru-RU" sz="3200" b="1" dirty="0" err="1">
                <a:solidFill>
                  <a:srgbClr val="000000"/>
                </a:solidFill>
                <a:latin typeface="PT Sans Narrow" charset="-52"/>
                <a:cs typeface="Times New Roman" pitchFamily="18" charset="0"/>
              </a:rPr>
              <a:t>кремов</a:t>
            </a:r>
            <a:r>
              <a:rPr lang="uk-UA" altLang="ru-RU" sz="3200" b="1" dirty="0">
                <a:solidFill>
                  <a:srgbClr val="000000"/>
                </a:solidFill>
                <a:latin typeface="PT Sans Narrow" charset="-52"/>
                <a:cs typeface="Times New Roman" pitchFamily="18" charset="0"/>
              </a:rPr>
              <a:t> для рук </a:t>
            </a:r>
            <a:endParaRPr lang="uk-UA" altLang="ru-RU" sz="1600" b="1" dirty="0">
              <a:latin typeface="PT Sans Narrow" charset="-52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397792670"/>
              </p:ext>
            </p:extLst>
          </p:nvPr>
        </p:nvGraphicFramePr>
        <p:xfrm>
          <a:off x="1241946" y="1100138"/>
          <a:ext cx="6972300" cy="4813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2469" name="Прямоугольник 4"/>
          <p:cNvSpPr>
            <a:spLocks noChangeArrowheads="1"/>
          </p:cNvSpPr>
          <p:nvPr/>
        </p:nvSpPr>
        <p:spPr bwMode="auto">
          <a:xfrm>
            <a:off x="2057400" y="6499225"/>
            <a:ext cx="6883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pPr algn="r"/>
            <a:r>
              <a:rPr lang="ru-RU" altLang="ru-RU" sz="1400">
                <a:latin typeface="Segoe UI" pitchFamily="34" charset="0"/>
              </a:rPr>
              <a:t>Источник: </a:t>
            </a:r>
            <a:r>
              <a:rPr lang="en-US" altLang="ru-RU" sz="1400">
                <a:latin typeface="Segoe UI" pitchFamily="34" charset="0"/>
              </a:rPr>
              <a:t>http://mk-up.ru/krem-dlya-ruk-vidy</a:t>
            </a:r>
            <a:endParaRPr lang="ru-RU" altLang="ru-RU" sz="1400">
              <a:latin typeface="Segoe UI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0" y="6379589"/>
            <a:ext cx="9144000" cy="11112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ru-RU" sz="22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7" name="Прямоугольный треугольник 6"/>
          <p:cNvSpPr/>
          <p:nvPr/>
        </p:nvSpPr>
        <p:spPr bwMode="auto">
          <a:xfrm>
            <a:off x="0" y="5173664"/>
            <a:ext cx="1494193" cy="1269998"/>
          </a:xfrm>
          <a:prstGeom prst="rtTriangle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3573" y="5617022"/>
            <a:ext cx="1454451" cy="818129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Прямоугольник 2"/>
          <p:cNvSpPr>
            <a:spLocks noChangeArrowheads="1"/>
          </p:cNvSpPr>
          <p:nvPr/>
        </p:nvSpPr>
        <p:spPr bwMode="auto">
          <a:xfrm>
            <a:off x="1403350" y="268288"/>
            <a:ext cx="6629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r>
              <a:rPr lang="ru-RU" altLang="ru-RU" sz="3200" b="1">
                <a:solidFill>
                  <a:srgbClr val="292929"/>
                </a:solidFill>
                <a:latin typeface="PT Sans Narrow" charset="-52"/>
              </a:rPr>
              <a:t>Состав и основное действие крема для рук</a:t>
            </a:r>
            <a:endParaRPr lang="ru-RU" altLang="ru-RU" sz="3200">
              <a:solidFill>
                <a:srgbClr val="292929"/>
              </a:solidFill>
              <a:latin typeface="PT Sans Narrow" charset="-52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713844435"/>
              </p:ext>
            </p:extLst>
          </p:nvPr>
        </p:nvGraphicFramePr>
        <p:xfrm>
          <a:off x="304800" y="1138297"/>
          <a:ext cx="8496300" cy="48688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 bwMode="auto">
          <a:xfrm>
            <a:off x="0" y="6388100"/>
            <a:ext cx="9144000" cy="11112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ru-RU" sz="22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63493" name="Прямоугольник 5"/>
          <p:cNvSpPr>
            <a:spLocks noChangeArrowheads="1"/>
          </p:cNvSpPr>
          <p:nvPr/>
        </p:nvSpPr>
        <p:spPr bwMode="auto">
          <a:xfrm>
            <a:off x="495300" y="6499225"/>
            <a:ext cx="8445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pPr algn="r"/>
            <a:r>
              <a:rPr lang="ru-RU" altLang="ru-RU" sz="1400">
                <a:latin typeface="Segoe UI" pitchFamily="34" charset="0"/>
              </a:rPr>
              <a:t>Источник: </a:t>
            </a:r>
            <a:r>
              <a:rPr lang="en-US" altLang="ru-RU" sz="1400">
                <a:latin typeface="Segoe UI" pitchFamily="34" charset="0"/>
              </a:rPr>
              <a:t>http://apcu.ua/en/technical-regulation-of-perfumery-and-cosmetic-branch/standards.html</a:t>
            </a:r>
            <a:endParaRPr lang="ru-RU" altLang="ru-RU" sz="1400">
              <a:latin typeface="Segoe UI" pitchFamily="34" charset="0"/>
            </a:endParaRPr>
          </a:p>
          <a:p>
            <a:pPr algn="r"/>
            <a:endParaRPr lang="ru-RU" altLang="ru-RU" sz="1400">
              <a:latin typeface="Segoe UI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0" y="6379589"/>
            <a:ext cx="9144000" cy="11112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ru-RU" sz="22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7" name="Прямоугольный треугольник 6"/>
          <p:cNvSpPr/>
          <p:nvPr/>
        </p:nvSpPr>
        <p:spPr bwMode="auto">
          <a:xfrm>
            <a:off x="0" y="5173664"/>
            <a:ext cx="1494193" cy="1269998"/>
          </a:xfrm>
          <a:prstGeom prst="rtTriangle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3573" y="5617022"/>
            <a:ext cx="1454451" cy="818129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6388100"/>
            <a:ext cx="9144000" cy="11112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ru-RU" sz="22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0" y="6379589"/>
            <a:ext cx="9144000" cy="11112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ru-RU" sz="22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pic>
        <p:nvPicPr>
          <p:cNvPr id="6451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" y="314396"/>
            <a:ext cx="2124075" cy="581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516" name="Прямоугольник 4"/>
          <p:cNvSpPr>
            <a:spLocks noChangeArrowheads="1"/>
          </p:cNvSpPr>
          <p:nvPr/>
        </p:nvSpPr>
        <p:spPr bwMode="auto">
          <a:xfrm>
            <a:off x="3771900" y="1086064"/>
            <a:ext cx="4572000" cy="187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pPr algn="ctr"/>
            <a:r>
              <a:rPr lang="ru-RU" altLang="ru-RU" sz="2800" b="1" dirty="0">
                <a:latin typeface="PT Sans Narrow" charset="-52"/>
              </a:rPr>
              <a:t>Крем для рук «Питание» «Облепиха и арника» </a:t>
            </a:r>
          </a:p>
          <a:p>
            <a:pPr algn="ctr"/>
            <a:r>
              <a:rPr lang="ru-RU" altLang="ru-RU" sz="2000" b="1" dirty="0">
                <a:latin typeface="PT Sans Narrow" charset="-52"/>
              </a:rPr>
              <a:t>Серия «Нежный шёлк»</a:t>
            </a:r>
          </a:p>
          <a:p>
            <a:pPr algn="ctr"/>
            <a:r>
              <a:rPr lang="ru-RU" altLang="ru-RU" sz="2000" b="1" dirty="0" err="1">
                <a:latin typeface="PT Sans Narrow" charset="-52"/>
              </a:rPr>
              <a:t>Безглицириновая</a:t>
            </a:r>
            <a:r>
              <a:rPr lang="ru-RU" altLang="ru-RU" sz="2000" b="1" dirty="0">
                <a:latin typeface="PT Sans Narrow" charset="-52"/>
              </a:rPr>
              <a:t> система увлажнения </a:t>
            </a:r>
          </a:p>
          <a:p>
            <a:pPr algn="ctr"/>
            <a:r>
              <a:rPr lang="ru-RU" altLang="ru-RU" sz="2000" b="1" dirty="0">
                <a:latin typeface="PT Sans Narrow" charset="-52"/>
              </a:rPr>
              <a:t>0% глицерина, красителей</a:t>
            </a:r>
            <a:endParaRPr lang="ru-RU" altLang="ru-RU" sz="2000" b="1" dirty="0">
              <a:latin typeface="Segoe UI" pitchFamily="34" charset="0"/>
            </a:endParaRPr>
          </a:p>
        </p:txBody>
      </p:sp>
      <p:sp>
        <p:nvSpPr>
          <p:cNvPr id="64517" name="Прямоугольник 5"/>
          <p:cNvSpPr>
            <a:spLocks noChangeArrowheads="1"/>
          </p:cNvSpPr>
          <p:nvPr/>
        </p:nvSpPr>
        <p:spPr bwMode="auto">
          <a:xfrm>
            <a:off x="711200" y="6534150"/>
            <a:ext cx="8229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pPr algn="r"/>
            <a:r>
              <a:rPr lang="ru-RU" altLang="ru-RU" sz="1400">
                <a:latin typeface="Segoe UI" pitchFamily="34" charset="0"/>
              </a:rPr>
              <a:t>Источник: </a:t>
            </a:r>
            <a:r>
              <a:rPr lang="en-US" altLang="ru-RU" sz="1400">
                <a:latin typeface="Segoe UI" pitchFamily="34" charset="0"/>
              </a:rPr>
              <a:t>http://www.drsante.ua/products/ruki/nezhnyy-shelk-dlya-ruk/krem_dlya_ruk_pitanie/</a:t>
            </a:r>
            <a:endParaRPr lang="ru-RU" altLang="ru-RU" sz="1400">
              <a:latin typeface="Segoe UI" pitchFamily="34" charset="0"/>
            </a:endParaRPr>
          </a:p>
        </p:txBody>
      </p:sp>
      <p:sp>
        <p:nvSpPr>
          <p:cNvPr id="8" name="Прямоугольный треугольник 7"/>
          <p:cNvSpPr/>
          <p:nvPr/>
        </p:nvSpPr>
        <p:spPr bwMode="auto">
          <a:xfrm>
            <a:off x="0" y="5173664"/>
            <a:ext cx="1494193" cy="1269998"/>
          </a:xfrm>
          <a:prstGeom prst="rtTriangle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64518" name="Прямоугольник 6"/>
          <p:cNvSpPr>
            <a:spLocks noChangeArrowheads="1"/>
          </p:cNvSpPr>
          <p:nvPr/>
        </p:nvSpPr>
        <p:spPr bwMode="auto">
          <a:xfrm>
            <a:off x="3473450" y="3429000"/>
            <a:ext cx="546735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r>
              <a:rPr lang="ru-RU" altLang="ru-RU" b="1" dirty="0">
                <a:latin typeface="PT Sans Narrow" charset="-52"/>
              </a:rPr>
              <a:t>ТМ «</a:t>
            </a:r>
            <a:r>
              <a:rPr lang="ru-RU" altLang="ru-RU" b="1" dirty="0" err="1">
                <a:latin typeface="PT Sans Narrow" charset="-52"/>
              </a:rPr>
              <a:t>Dr</a:t>
            </a:r>
            <a:r>
              <a:rPr lang="ru-RU" altLang="ru-RU" b="1" dirty="0">
                <a:latin typeface="PT Sans Narrow" charset="-52"/>
              </a:rPr>
              <a:t>. </a:t>
            </a:r>
            <a:r>
              <a:rPr lang="ru-RU" altLang="ru-RU" b="1" dirty="0" err="1">
                <a:latin typeface="PT Sans Narrow" charset="-52"/>
              </a:rPr>
              <a:t>Sante</a:t>
            </a:r>
            <a:r>
              <a:rPr lang="ru-RU" altLang="ru-RU" b="1" dirty="0">
                <a:latin typeface="PT Sans Narrow" charset="-52"/>
              </a:rPr>
              <a:t>»</a:t>
            </a:r>
          </a:p>
          <a:p>
            <a:r>
              <a:rPr lang="ru-RU" altLang="ru-RU" b="1" dirty="0">
                <a:latin typeface="PT Sans Narrow" charset="-52"/>
              </a:rPr>
              <a:t>Изготовитель</a:t>
            </a:r>
            <a:r>
              <a:rPr lang="ru-RU" altLang="ru-RU" dirty="0">
                <a:latin typeface="PT Sans Narrow" charset="-52"/>
              </a:rPr>
              <a:t>: ЧП «Фармацевтическая фабрика «НПО «Эльфа»</a:t>
            </a:r>
            <a:endParaRPr lang="ru-RU" altLang="ru-RU" b="1" dirty="0">
              <a:latin typeface="PT Sans Narrow" charset="-52"/>
            </a:endParaRPr>
          </a:p>
          <a:p>
            <a:r>
              <a:rPr lang="ru-RU" altLang="ru-RU" b="1" dirty="0">
                <a:latin typeface="PT Sans Narrow" charset="-52"/>
              </a:rPr>
              <a:t>Артикул</a:t>
            </a:r>
            <a:r>
              <a:rPr lang="ru-RU" altLang="ru-RU" dirty="0">
                <a:latin typeface="PT Sans Narrow" charset="-52"/>
              </a:rPr>
              <a:t>: 4823015923456</a:t>
            </a:r>
            <a:endParaRPr lang="ru-RU" altLang="ru-RU" b="1" dirty="0">
              <a:latin typeface="PT Sans Narrow" charset="-52"/>
            </a:endParaRPr>
          </a:p>
          <a:p>
            <a:r>
              <a:rPr lang="ru-RU" altLang="ru-RU" b="1" dirty="0">
                <a:latin typeface="PT Sans Narrow" charset="-52"/>
              </a:rPr>
              <a:t>Объем: </a:t>
            </a:r>
            <a:r>
              <a:rPr lang="ru-RU" altLang="ru-RU" dirty="0">
                <a:latin typeface="PT Sans Narrow" charset="-52"/>
              </a:rPr>
              <a:t>90 мл.</a:t>
            </a:r>
          </a:p>
          <a:p>
            <a:r>
              <a:rPr lang="ru-RU" altLang="ru-RU" b="1" dirty="0">
                <a:latin typeface="PT Sans Narrow" charset="-52"/>
              </a:rPr>
              <a:t>Срок годности: </a:t>
            </a:r>
            <a:r>
              <a:rPr lang="ru-RU" altLang="ru-RU" dirty="0">
                <a:latin typeface="PT Sans Narrow" charset="-52"/>
              </a:rPr>
              <a:t>24 мес</a:t>
            </a:r>
            <a:r>
              <a:rPr lang="ru-RU" altLang="ru-RU" b="1" dirty="0">
                <a:latin typeface="PT Sans Narrow" charset="-52"/>
              </a:rPr>
              <a:t>.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3573" y="5617022"/>
            <a:ext cx="1454451" cy="818129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Прямоугольник 1"/>
          <p:cNvSpPr>
            <a:spLocks noChangeArrowheads="1"/>
          </p:cNvSpPr>
          <p:nvPr/>
        </p:nvSpPr>
        <p:spPr bwMode="auto">
          <a:xfrm>
            <a:off x="3892550" y="590550"/>
            <a:ext cx="1358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r>
              <a:rPr lang="ru-RU" altLang="ru-RU" sz="3200" b="1">
                <a:latin typeface="PT Sans Narrow" charset="-52"/>
              </a:rPr>
              <a:t>Отзывы</a:t>
            </a: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0" y="6388100"/>
            <a:ext cx="9144000" cy="11112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ru-RU" sz="22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65540" name="Прямоугольник 3"/>
          <p:cNvSpPr>
            <a:spLocks noChangeArrowheads="1"/>
          </p:cNvSpPr>
          <p:nvPr/>
        </p:nvSpPr>
        <p:spPr bwMode="auto">
          <a:xfrm>
            <a:off x="2057400" y="6499225"/>
            <a:ext cx="6883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pPr algn="r"/>
            <a:r>
              <a:rPr lang="ru-RU" altLang="ru-RU" sz="1400" dirty="0">
                <a:latin typeface="Segoe UI" pitchFamily="34" charset="0"/>
              </a:rPr>
              <a:t>Источник: </a:t>
            </a:r>
            <a:r>
              <a:rPr lang="en-US" altLang="ru-RU" sz="1400" dirty="0">
                <a:latin typeface="Segoe UI" pitchFamily="34" charset="0"/>
              </a:rPr>
              <a:t>http://mk-up.ru/krem-dlya-ruk-vidy</a:t>
            </a:r>
            <a:endParaRPr lang="ru-RU" altLang="ru-RU" sz="1400" dirty="0">
              <a:latin typeface="Segoe UI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99" y="4409607"/>
            <a:ext cx="8928103" cy="161647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 bwMode="auto">
          <a:xfrm>
            <a:off x="0" y="6379589"/>
            <a:ext cx="9144000" cy="11112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ru-RU" sz="22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6" name="Прямоугольный треугольник 5"/>
          <p:cNvSpPr/>
          <p:nvPr/>
        </p:nvSpPr>
        <p:spPr bwMode="auto">
          <a:xfrm>
            <a:off x="0" y="5173664"/>
            <a:ext cx="1494193" cy="1269998"/>
          </a:xfrm>
          <a:prstGeom prst="rtTriangle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3573" y="5617022"/>
            <a:ext cx="1454451" cy="818129"/>
          </a:xfrm>
          <a:prstGeom prst="rect">
            <a:avLst/>
          </a:prstGeom>
        </p:spPr>
      </p:pic>
      <p:sp>
        <p:nvSpPr>
          <p:cNvPr id="13" name="5-конечная звезда 12"/>
          <p:cNvSpPr/>
          <p:nvPr/>
        </p:nvSpPr>
        <p:spPr bwMode="auto">
          <a:xfrm>
            <a:off x="1380421" y="1120158"/>
            <a:ext cx="676979" cy="681346"/>
          </a:xfrm>
          <a:prstGeom prst="star5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14" name="5-конечная звезда 13"/>
          <p:cNvSpPr/>
          <p:nvPr/>
        </p:nvSpPr>
        <p:spPr bwMode="auto">
          <a:xfrm>
            <a:off x="2057400" y="1120158"/>
            <a:ext cx="676979" cy="681346"/>
          </a:xfrm>
          <a:prstGeom prst="star5">
            <a:avLst/>
          </a:prstGeom>
          <a:noFill/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15" name="5-конечная звезда 14"/>
          <p:cNvSpPr/>
          <p:nvPr/>
        </p:nvSpPr>
        <p:spPr bwMode="auto">
          <a:xfrm>
            <a:off x="703442" y="1120158"/>
            <a:ext cx="676979" cy="681346"/>
          </a:xfrm>
          <a:prstGeom prst="star5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16" name="5-конечная звезда 15"/>
          <p:cNvSpPr/>
          <p:nvPr/>
        </p:nvSpPr>
        <p:spPr bwMode="auto">
          <a:xfrm>
            <a:off x="2791674" y="1131359"/>
            <a:ext cx="676979" cy="670145"/>
          </a:xfrm>
          <a:prstGeom prst="star5">
            <a:avLst/>
          </a:prstGeom>
          <a:noFill/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48418" y="1276165"/>
            <a:ext cx="539238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dirty="0" smtClean="0">
                <a:latin typeface="Segoe UI Light" pitchFamily="34" charset="0"/>
              </a:rPr>
              <a:t>-</a:t>
            </a:r>
            <a:r>
              <a:rPr lang="ru-RU" sz="2800" b="1" dirty="0" smtClean="0">
                <a:latin typeface="Segoe UI Light" pitchFamily="34" charset="0"/>
              </a:rPr>
              <a:t>Средняя оценка продукта 4 из 5 </a:t>
            </a:r>
            <a:endParaRPr lang="ru-RU" sz="2800" b="1" dirty="0">
              <a:latin typeface="Segoe UI Light" pitchFamily="34" charset="0"/>
            </a:endParaRPr>
          </a:p>
        </p:txBody>
      </p:sp>
      <p:pic>
        <p:nvPicPr>
          <p:cNvPr id="6554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67" y="1107678"/>
            <a:ext cx="676275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7" y="1912962"/>
            <a:ext cx="9129169" cy="129426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35"/>
          <a:stretch/>
        </p:blipFill>
        <p:spPr>
          <a:xfrm>
            <a:off x="27167" y="3134659"/>
            <a:ext cx="9116834" cy="1083171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Box 3"/>
          <p:cNvSpPr txBox="1">
            <a:spLocks noChangeArrowheads="1"/>
          </p:cNvSpPr>
          <p:nvPr/>
        </p:nvSpPr>
        <p:spPr bwMode="auto">
          <a:xfrm>
            <a:off x="576263" y="417513"/>
            <a:ext cx="8015287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pPr algn="ctr"/>
            <a:r>
              <a:rPr lang="ru-RU" altLang="ru-RU" sz="2800" b="1" dirty="0">
                <a:latin typeface="PT Sans Narrow" charset="-52"/>
              </a:rPr>
              <a:t>Перечень основных нормативно-правовых актов, регламентирующих рынок кремов для рук в Украине </a:t>
            </a:r>
            <a:endParaRPr lang="en-US" altLang="ru-RU" sz="2000" dirty="0">
              <a:latin typeface="PT Sans Narrow" charset="-52"/>
            </a:endParaRPr>
          </a:p>
        </p:txBody>
      </p:sp>
      <p:sp>
        <p:nvSpPr>
          <p:cNvPr id="66563" name="TextBox 4"/>
          <p:cNvSpPr txBox="1">
            <a:spLocks noChangeArrowheads="1"/>
          </p:cNvSpPr>
          <p:nvPr/>
        </p:nvSpPr>
        <p:spPr bwMode="auto">
          <a:xfrm>
            <a:off x="665163" y="2149475"/>
            <a:ext cx="8015287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pPr>
              <a:buFont typeface="Segoe UI Light" pitchFamily="34" charset="0"/>
              <a:buAutoNum type="arabicPeriod"/>
            </a:pPr>
            <a:r>
              <a:rPr lang="ru-RU" altLang="ru-RU">
                <a:latin typeface="PT Sans Narrow" charset="-52"/>
              </a:rPr>
              <a:t>ДСТУ 5010:2008. Продукція парфумерно-косметична </a:t>
            </a:r>
          </a:p>
          <a:p>
            <a:pPr>
              <a:buFont typeface="Segoe UI Light" pitchFamily="34" charset="0"/>
              <a:buAutoNum type="arabicPeriod"/>
            </a:pPr>
            <a:r>
              <a:rPr lang="ru-RU" altLang="ru-RU">
                <a:latin typeface="PT Sans Narrow" charset="-52"/>
              </a:rPr>
              <a:t>ДСТУ 2472:2006 Продукція парфумерно-косметична. Терміни та визначення понять </a:t>
            </a:r>
          </a:p>
          <a:p>
            <a:pPr>
              <a:buFont typeface="Segoe UI Light" pitchFamily="34" charset="0"/>
              <a:buAutoNum type="arabicPeriod"/>
            </a:pPr>
            <a:r>
              <a:rPr lang="ru-RU" altLang="ru-RU">
                <a:latin typeface="PT Sans Narrow" charset="-52"/>
              </a:rPr>
              <a:t>ДСТУ 3413—96 Система сертифікації УкрСЕПРО. Порядок проведення сертифікації продукції. </a:t>
            </a:r>
          </a:p>
          <a:p>
            <a:pPr>
              <a:buFont typeface="Segoe UI Light" pitchFamily="34" charset="0"/>
              <a:buAutoNum type="arabicPeriod"/>
            </a:pPr>
            <a:r>
              <a:rPr lang="ru-RU" altLang="ru-RU">
                <a:latin typeface="PT Sans Narrow" charset="-52"/>
              </a:rPr>
              <a:t>ДСТУ 4765:2007 Креми косметичні. Загальні технічні умови</a:t>
            </a:r>
          </a:p>
          <a:p>
            <a:pPr>
              <a:buFont typeface="Segoe UI Light" pitchFamily="34" charset="0"/>
              <a:buAutoNum type="arabicPeriod"/>
            </a:pPr>
            <a:r>
              <a:rPr lang="ru-RU" altLang="ru-RU">
                <a:latin typeface="PT Sans Narrow" charset="-52"/>
              </a:rPr>
              <a:t>ДСТУ 4821:2007 Система розробляння і поставлення продукції на виробництво. Продукція парфумерно-косметична. Основні положення</a:t>
            </a:r>
          </a:p>
          <a:p>
            <a:pPr>
              <a:buFont typeface="Segoe UI Light" pitchFamily="34" charset="0"/>
              <a:buAutoNum type="arabicPeriod"/>
            </a:pPr>
            <a:r>
              <a:rPr lang="ru-RU" altLang="ru-RU">
                <a:latin typeface="PT Sans Narrow" charset="-52"/>
              </a:rPr>
              <a:t>ДСТУ 5009:2008 Вироби парфумерно-косметичні. Правила приймання, відбирання проб, методи органолептичних випробувань </a:t>
            </a:r>
            <a:br>
              <a:rPr lang="ru-RU" altLang="ru-RU">
                <a:latin typeface="PT Sans Narrow" charset="-52"/>
              </a:rPr>
            </a:br>
            <a:r>
              <a:rPr lang="ru-RU" altLang="ru-RU">
                <a:latin typeface="PT Sans Narrow" charset="-52"/>
              </a:rPr>
              <a:t>ДСТУ 5010:2008 Вироби парфумерно-косметичні. Пакування, маркування, транспортування і зберігання </a:t>
            </a: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0" y="6388100"/>
            <a:ext cx="9144000" cy="11112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ru-RU" sz="22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66565" name="Прямоугольник 9"/>
          <p:cNvSpPr>
            <a:spLocks noChangeArrowheads="1"/>
          </p:cNvSpPr>
          <p:nvPr/>
        </p:nvSpPr>
        <p:spPr bwMode="auto">
          <a:xfrm>
            <a:off x="2057400" y="6499225"/>
            <a:ext cx="6883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pPr algn="r"/>
            <a:r>
              <a:rPr lang="ru-RU" altLang="ru-RU" sz="1400">
                <a:latin typeface="Segoe UI" pitchFamily="34" charset="0"/>
              </a:rPr>
              <a:t>Источник: </a:t>
            </a:r>
            <a:r>
              <a:rPr lang="en-US" altLang="ru-RU" sz="1400">
                <a:latin typeface="Segoe UI" pitchFamily="34" charset="0"/>
              </a:rPr>
              <a:t>http://mk-up.ru/krem-dlya-ruk-vidy</a:t>
            </a:r>
            <a:endParaRPr lang="ru-RU" altLang="ru-RU" sz="1400">
              <a:latin typeface="Segoe UI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0" y="6379589"/>
            <a:ext cx="9144000" cy="11112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ru-RU" sz="22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7" name="Прямоугольный треугольник 6"/>
          <p:cNvSpPr/>
          <p:nvPr/>
        </p:nvSpPr>
        <p:spPr bwMode="auto">
          <a:xfrm>
            <a:off x="0" y="5173664"/>
            <a:ext cx="1494193" cy="1269998"/>
          </a:xfrm>
          <a:prstGeom prst="rtTriangle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3573" y="5617022"/>
            <a:ext cx="1454451" cy="818129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Прямоугольник 1"/>
          <p:cNvSpPr>
            <a:spLocks noChangeArrowheads="1"/>
          </p:cNvSpPr>
          <p:nvPr/>
        </p:nvSpPr>
        <p:spPr bwMode="auto">
          <a:xfrm>
            <a:off x="779463" y="590550"/>
            <a:ext cx="14890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r>
              <a:rPr lang="ru-RU" altLang="ru-RU" sz="3200" b="1" dirty="0">
                <a:solidFill>
                  <a:schemeClr val="accent1"/>
                </a:solidFill>
                <a:latin typeface="PT Sans Narrow" charset="-52"/>
              </a:rPr>
              <a:t>РЕЗЮМЕ</a:t>
            </a: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0" y="6388100"/>
            <a:ext cx="9144000" cy="11112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ru-RU" sz="22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67588" name="Прямоугольник 4"/>
          <p:cNvSpPr>
            <a:spLocks noChangeArrowheads="1"/>
          </p:cNvSpPr>
          <p:nvPr/>
        </p:nvSpPr>
        <p:spPr bwMode="auto">
          <a:xfrm>
            <a:off x="525463" y="1497013"/>
            <a:ext cx="8288337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pPr>
              <a:buFont typeface="Arial" charset="0"/>
              <a:buChar char="•"/>
            </a:pPr>
            <a:r>
              <a:rPr lang="ru-RU" altLang="ru-RU" sz="2400" dirty="0">
                <a:latin typeface="PT Sans Narrow" charset="-52"/>
              </a:rPr>
              <a:t>инновационная </a:t>
            </a:r>
            <a:r>
              <a:rPr lang="ru-RU" altLang="ru-RU" sz="2400" dirty="0" err="1">
                <a:latin typeface="PT Sans Narrow" charset="-52"/>
              </a:rPr>
              <a:t>беглицириновая</a:t>
            </a:r>
            <a:r>
              <a:rPr lang="ru-RU" altLang="ru-RU" sz="2400" dirty="0">
                <a:latin typeface="PT Sans Narrow" charset="-52"/>
              </a:rPr>
              <a:t> система увлажнения глубокого действия;</a:t>
            </a:r>
          </a:p>
          <a:p>
            <a:pPr>
              <a:buFont typeface="Arial" charset="0"/>
              <a:buChar char="•"/>
            </a:pPr>
            <a:r>
              <a:rPr lang="ru-RU" altLang="ru-RU" sz="2400" dirty="0">
                <a:latin typeface="PT Sans Narrow" charset="-52"/>
              </a:rPr>
              <a:t>доступная цена для сегмента </a:t>
            </a:r>
            <a:r>
              <a:rPr lang="en-US" altLang="ru-RU" sz="2400" dirty="0" err="1">
                <a:latin typeface="PT Sans Narrow" charset="-52"/>
              </a:rPr>
              <a:t>econom</a:t>
            </a:r>
            <a:r>
              <a:rPr lang="en-US" altLang="ru-RU" sz="2400" dirty="0">
                <a:latin typeface="PT Sans Narrow" charset="-52"/>
              </a:rPr>
              <a:t> </a:t>
            </a:r>
            <a:r>
              <a:rPr lang="ru-RU" altLang="ru-RU" sz="2400" dirty="0">
                <a:latin typeface="PT Sans Narrow" charset="-52"/>
              </a:rPr>
              <a:t>и </a:t>
            </a:r>
            <a:r>
              <a:rPr lang="en-US" altLang="ru-RU" sz="2400" dirty="0">
                <a:latin typeface="PT Sans Narrow" charset="-52"/>
              </a:rPr>
              <a:t>middle</a:t>
            </a:r>
            <a:r>
              <a:rPr lang="ru-RU" altLang="ru-RU" sz="2400" dirty="0">
                <a:latin typeface="PT Sans Narrow" charset="-52"/>
              </a:rPr>
              <a:t>;</a:t>
            </a:r>
          </a:p>
          <a:p>
            <a:pPr>
              <a:buFont typeface="Arial" charset="0"/>
              <a:buChar char="•"/>
            </a:pPr>
            <a:r>
              <a:rPr lang="ru-RU" altLang="ru-RU" sz="2400" dirty="0">
                <a:latin typeface="PT Sans Narrow" charset="-52"/>
              </a:rPr>
              <a:t>украинский производитель;</a:t>
            </a:r>
          </a:p>
          <a:p>
            <a:pPr>
              <a:buFont typeface="Arial" charset="0"/>
              <a:buChar char="•"/>
            </a:pPr>
            <a:r>
              <a:rPr lang="ru-RU" altLang="ru-RU" sz="2400" dirty="0">
                <a:latin typeface="PT Sans Narrow" charset="-52"/>
              </a:rPr>
              <a:t>низкая </a:t>
            </a:r>
            <a:r>
              <a:rPr lang="ru-RU" altLang="ru-RU" sz="2400" dirty="0" err="1">
                <a:latin typeface="PT Sans Narrow" charset="-52"/>
              </a:rPr>
              <a:t>медийная</a:t>
            </a:r>
            <a:r>
              <a:rPr lang="ru-RU" altLang="ru-RU" sz="2400" dirty="0">
                <a:latin typeface="PT Sans Narrow" charset="-52"/>
              </a:rPr>
              <a:t> активность и представленность в </a:t>
            </a:r>
            <a:r>
              <a:rPr lang="ru-RU" altLang="ru-RU" sz="2400" dirty="0" err="1">
                <a:latin typeface="PT Sans Narrow" charset="-52"/>
              </a:rPr>
              <a:t>соцсетях</a:t>
            </a:r>
            <a:r>
              <a:rPr lang="ru-RU" altLang="ru-RU" sz="2400" dirty="0">
                <a:latin typeface="PT Sans Narrow" charset="-52"/>
              </a:rPr>
              <a:t>;</a:t>
            </a:r>
          </a:p>
          <a:p>
            <a:pPr>
              <a:buFont typeface="Arial" charset="0"/>
              <a:buChar char="•"/>
            </a:pPr>
            <a:r>
              <a:rPr lang="ru-RU" altLang="ru-RU" sz="2400" dirty="0">
                <a:latin typeface="PT Sans Narrow" charset="-52"/>
              </a:rPr>
              <a:t>низкая представленность в ТТ и </a:t>
            </a:r>
            <a:r>
              <a:rPr lang="ru-RU" altLang="ru-RU" sz="2400" dirty="0" err="1">
                <a:latin typeface="PT Sans Narrow" charset="-52"/>
              </a:rPr>
              <a:t>мерчандайзинг</a:t>
            </a:r>
            <a:r>
              <a:rPr lang="ru-RU" altLang="ru-RU" sz="2400" dirty="0">
                <a:latin typeface="PT Sans Narrow" charset="-52"/>
              </a:rPr>
              <a:t> (особенности расположения на полках в ТТ</a:t>
            </a:r>
            <a:r>
              <a:rPr lang="ru-RU" altLang="ru-RU" sz="2400" dirty="0" smtClean="0">
                <a:latin typeface="PT Sans Narrow" charset="-52"/>
              </a:rPr>
              <a:t>);</a:t>
            </a:r>
          </a:p>
          <a:p>
            <a:pPr>
              <a:buFont typeface="Arial" charset="0"/>
              <a:buChar char="•"/>
            </a:pPr>
            <a:r>
              <a:rPr lang="ru-RU" altLang="ru-RU" sz="2400" dirty="0" smtClean="0">
                <a:latin typeface="PT Sans Narrow" charset="-52"/>
              </a:rPr>
              <a:t>Основная проблема, согласно отзывов покупателей, разный эффект в зависимости от времени года. </a:t>
            </a:r>
            <a:endParaRPr lang="ru-RU" altLang="ru-RU" sz="2400" dirty="0">
              <a:latin typeface="PT Sans Narrow" charset="-52"/>
            </a:endParaRPr>
          </a:p>
          <a:p>
            <a:pPr>
              <a:buFont typeface="Arial" charset="0"/>
              <a:buChar char="•"/>
            </a:pPr>
            <a:endParaRPr lang="ru-RU" altLang="ru-RU" sz="2400" dirty="0">
              <a:latin typeface="PT Sans Narrow" charset="-52"/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0" y="6379589"/>
            <a:ext cx="9144000" cy="11112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ru-RU" sz="22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6" name="Прямоугольный треугольник 5"/>
          <p:cNvSpPr/>
          <p:nvPr/>
        </p:nvSpPr>
        <p:spPr bwMode="auto">
          <a:xfrm>
            <a:off x="0" y="5173664"/>
            <a:ext cx="1494193" cy="1269998"/>
          </a:xfrm>
          <a:prstGeom prst="rtTriangle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3573" y="5617022"/>
            <a:ext cx="1454451" cy="818129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1945"/>
            <a:ext cx="9144000" cy="6033206"/>
          </a:xfrm>
          <a:prstGeom prst="rect">
            <a:avLst/>
          </a:prstGeom>
        </p:spPr>
      </p:pic>
      <p:sp>
        <p:nvSpPr>
          <p:cNvPr id="68610" name="Прямоугольник 1"/>
          <p:cNvSpPr>
            <a:spLocks noChangeArrowheads="1"/>
          </p:cNvSpPr>
          <p:nvPr/>
        </p:nvSpPr>
        <p:spPr bwMode="auto">
          <a:xfrm>
            <a:off x="3154363" y="2736850"/>
            <a:ext cx="28162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r>
              <a:rPr lang="ru-RU" altLang="ru-RU" sz="4000" b="1" dirty="0">
                <a:solidFill>
                  <a:schemeClr val="accent1"/>
                </a:solidFill>
                <a:latin typeface="PT Sans Narrow" charset="-52"/>
              </a:rPr>
              <a:t>КОНКУРЕНТЫ</a:t>
            </a:r>
            <a:endParaRPr lang="ru-RU" altLang="ru-RU" b="1" dirty="0">
              <a:solidFill>
                <a:schemeClr val="accent1"/>
              </a:solidFill>
              <a:latin typeface="Segoe UI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0" y="6379589"/>
            <a:ext cx="9144000" cy="11112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ru-RU" sz="22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5" name="Прямоугольный треугольник 4"/>
          <p:cNvSpPr/>
          <p:nvPr/>
        </p:nvSpPr>
        <p:spPr bwMode="auto">
          <a:xfrm>
            <a:off x="0" y="5173664"/>
            <a:ext cx="1494193" cy="1269998"/>
          </a:xfrm>
          <a:prstGeom prst="rtTriangle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3573" y="5617022"/>
            <a:ext cx="1454451" cy="818129"/>
          </a:xfrm>
          <a:prstGeom prst="rect">
            <a:avLst/>
          </a:prstGeom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6231"/>
            <a:ext cx="9144000" cy="109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Box 3"/>
          <p:cNvSpPr txBox="1">
            <a:spLocks noChangeArrowheads="1"/>
          </p:cNvSpPr>
          <p:nvPr/>
        </p:nvSpPr>
        <p:spPr bwMode="auto">
          <a:xfrm>
            <a:off x="668338" y="619125"/>
            <a:ext cx="7805737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pPr algn="ctr"/>
            <a:r>
              <a:rPr lang="ru-RU" altLang="ru-RU" sz="3200" b="1" dirty="0">
                <a:latin typeface="PT Sans Narrow" charset="-52"/>
              </a:rPr>
              <a:t>Крупнейшие производители </a:t>
            </a:r>
            <a:br>
              <a:rPr lang="ru-RU" altLang="ru-RU" sz="3200" b="1" dirty="0">
                <a:latin typeface="PT Sans Narrow" charset="-52"/>
              </a:rPr>
            </a:br>
            <a:r>
              <a:rPr lang="ru-RU" altLang="ru-RU" sz="3200" b="1" dirty="0">
                <a:latin typeface="PT Sans Narrow" charset="-52"/>
              </a:rPr>
              <a:t>кремов для рук </a:t>
            </a:r>
          </a:p>
          <a:p>
            <a:pPr algn="ctr"/>
            <a:endParaRPr lang="en-US" altLang="ru-RU" sz="3200" dirty="0">
              <a:latin typeface="Segoe UI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0" y="6379589"/>
            <a:ext cx="9144000" cy="11112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ru-RU" sz="22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5" name="Прямоугольный треугольник 4"/>
          <p:cNvSpPr/>
          <p:nvPr/>
        </p:nvSpPr>
        <p:spPr bwMode="auto">
          <a:xfrm>
            <a:off x="0" y="5173664"/>
            <a:ext cx="1494193" cy="1269998"/>
          </a:xfrm>
          <a:prstGeom prst="rtTriangle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3573" y="5617022"/>
            <a:ext cx="1454451" cy="818129"/>
          </a:xfrm>
          <a:prstGeom prst="rect">
            <a:avLst/>
          </a:prstGeom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1383826" y="5295332"/>
            <a:ext cx="709024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 bwMode="auto">
          <a:xfrm>
            <a:off x="1383826" y="2879678"/>
            <a:ext cx="813464" cy="2415654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solidFill>
                <a:schemeClr val="accent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2617100" y="3480178"/>
            <a:ext cx="813464" cy="1787857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solidFill>
                <a:schemeClr val="accent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3907867" y="3739487"/>
            <a:ext cx="813464" cy="1555842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solidFill>
                <a:schemeClr val="accent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 bwMode="auto">
          <a:xfrm>
            <a:off x="5062323" y="3739487"/>
            <a:ext cx="813464" cy="1555845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solidFill>
                <a:schemeClr val="accent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6276974" y="4203510"/>
            <a:ext cx="813464" cy="1091822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solidFill>
                <a:schemeClr val="accent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 bwMode="auto">
          <a:xfrm>
            <a:off x="7660611" y="4421874"/>
            <a:ext cx="813464" cy="873458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solidFill>
                <a:schemeClr val="accent1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600" y="2189163"/>
            <a:ext cx="1714500" cy="57150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020" y="2641552"/>
            <a:ext cx="867544" cy="838626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7721" y="3480178"/>
            <a:ext cx="979243" cy="79946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917"/>
          <a:stretch/>
        </p:blipFill>
        <p:spPr>
          <a:xfrm>
            <a:off x="3907867" y="3009997"/>
            <a:ext cx="813464" cy="537567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0726" y="3296772"/>
            <a:ext cx="1076657" cy="203976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6506" y="3766105"/>
            <a:ext cx="914400" cy="336127"/>
          </a:xfrm>
          <a:prstGeom prst="rect">
            <a:avLst/>
          </a:prstGeom>
        </p:spPr>
      </p:pic>
      <p:sp>
        <p:nvSpPr>
          <p:cNvPr id="24" name="Прямоугольный треугольник 23"/>
          <p:cNvSpPr/>
          <p:nvPr/>
        </p:nvSpPr>
        <p:spPr bwMode="auto">
          <a:xfrm>
            <a:off x="152400" y="5326064"/>
            <a:ext cx="1494193" cy="1269998"/>
          </a:xfrm>
          <a:prstGeom prst="rtTriangle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878746"/>
              </p:ext>
            </p:extLst>
          </p:nvPr>
        </p:nvGraphicFramePr>
        <p:xfrm>
          <a:off x="184652" y="801847"/>
          <a:ext cx="8774693" cy="543559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669464"/>
                <a:gridCol w="1228724"/>
                <a:gridCol w="1175301"/>
                <a:gridCol w="1175301"/>
                <a:gridCol w="1175301"/>
                <a:gridCol w="1175301"/>
                <a:gridCol w="1175301"/>
              </a:tblGrid>
              <a:tr h="4817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Параметр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>
                          <a:effectLst/>
                        </a:rPr>
                        <a:t>Dr. Sante "</a:t>
                      </a:r>
                      <a:r>
                        <a:rPr lang="ru-RU" sz="1000" b="1" u="none" strike="noStrike">
                          <a:effectLst/>
                        </a:rPr>
                        <a:t>Нежный шелк"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Бархатные ручки "Питательный"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 err="1" smtClean="0">
                          <a:effectLst/>
                        </a:rPr>
                        <a:t>Eveline</a:t>
                      </a:r>
                      <a:r>
                        <a:rPr lang="ru-RU" sz="1000" b="1" u="none" strike="noStrike" dirty="0" smtClean="0">
                          <a:effectLst/>
                        </a:rPr>
                        <a:t/>
                      </a:r>
                      <a:br>
                        <a:rPr lang="ru-RU" sz="1000" b="1" u="none" strike="noStrike" dirty="0" smtClean="0">
                          <a:effectLst/>
                        </a:rPr>
                      </a:br>
                      <a:r>
                        <a:rPr lang="en-US" sz="1000" b="1" u="none" strike="noStrike" dirty="0" smtClean="0">
                          <a:effectLst/>
                        </a:rPr>
                        <a:t>"</a:t>
                      </a:r>
                      <a:r>
                        <a:rPr lang="ru-RU" sz="1000" b="1" u="none" strike="noStrike" dirty="0">
                          <a:effectLst/>
                        </a:rPr>
                        <a:t>Лаванда"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err="1">
                          <a:effectLst/>
                        </a:rPr>
                        <a:t>Биокон</a:t>
                      </a:r>
                      <a:r>
                        <a:rPr lang="ru-RU" sz="1000" b="1" u="none" strike="noStrike" dirty="0">
                          <a:effectLst/>
                        </a:rPr>
                        <a:t> "Интенсивное увлажнение"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Чистая линия "Нежное питание"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Сто рецептов красоты "Питание"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>
                    <a:solidFill>
                      <a:schemeClr val="accent1"/>
                    </a:solidFill>
                  </a:tcPr>
                </a:tc>
              </a:tr>
              <a:tr h="4817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Назначение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питание</a:t>
                      </a:r>
                      <a:endParaRPr lang="ru-RU" sz="1000" b="0" i="0" u="none" strike="noStrike">
                        <a:solidFill>
                          <a:srgbClr val="333333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питание, увлажнение</a:t>
                      </a:r>
                      <a:endParaRPr lang="ru-RU" sz="1000" b="0" i="0" u="none" strike="noStrike">
                        <a:solidFill>
                          <a:srgbClr val="333333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питание, смягчение, увлажнение</a:t>
                      </a:r>
                      <a:endParaRPr lang="ru-RU" sz="1000" b="0" i="0" u="none" strike="noStrike" dirty="0">
                        <a:solidFill>
                          <a:srgbClr val="333333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питание, увлажнение</a:t>
                      </a:r>
                      <a:endParaRPr lang="ru-RU" sz="1000" b="0" i="0" u="none" strike="noStrike">
                        <a:solidFill>
                          <a:srgbClr val="333333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питание, смягчение, увлажнение</a:t>
                      </a:r>
                      <a:endParaRPr lang="ru-RU" sz="1000" b="0" i="0" u="none" strike="noStrike" dirty="0">
                        <a:solidFill>
                          <a:srgbClr val="333333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восстановление, питание</a:t>
                      </a:r>
                      <a:endParaRPr lang="ru-RU" sz="1000" b="0" i="0" u="none" strike="noStrike" dirty="0">
                        <a:solidFill>
                          <a:srgbClr val="333333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</a:tr>
              <a:tr h="1617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Объем, мл.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90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80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125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90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80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</a:tr>
              <a:tr h="3217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Среднерыночная цена, грн.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</a:tr>
              <a:tr h="1617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Время применения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универсальный</a:t>
                      </a:r>
                      <a:endParaRPr lang="ru-RU" sz="1000" b="0" i="0" u="none" strike="noStrike">
                        <a:solidFill>
                          <a:srgbClr val="333333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универсальный</a:t>
                      </a:r>
                      <a:endParaRPr lang="ru-RU" sz="1000" b="0" i="0" u="none" strike="noStrike">
                        <a:solidFill>
                          <a:srgbClr val="333333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универсальный</a:t>
                      </a:r>
                      <a:endParaRPr lang="ru-RU" sz="1000" b="0" i="0" u="none" strike="noStrike">
                        <a:solidFill>
                          <a:srgbClr val="333333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универсальный</a:t>
                      </a:r>
                      <a:endParaRPr lang="ru-RU" sz="1000" b="0" i="0" u="none" strike="noStrike">
                        <a:solidFill>
                          <a:srgbClr val="333333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универсальный</a:t>
                      </a:r>
                      <a:endParaRPr lang="ru-RU" sz="1000" b="0" i="0" u="none" strike="noStrike">
                        <a:solidFill>
                          <a:srgbClr val="333333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универсальный</a:t>
                      </a:r>
                      <a:endParaRPr lang="ru-RU" sz="1000" b="0" i="0" u="none" strike="noStrike">
                        <a:solidFill>
                          <a:srgbClr val="333333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</a:tr>
              <a:tr h="1617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Тип кожи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все типы</a:t>
                      </a:r>
                      <a:endParaRPr lang="ru-RU" sz="1000" b="0" i="0" u="none" strike="noStrike">
                        <a:solidFill>
                          <a:srgbClr val="333333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все типы</a:t>
                      </a:r>
                      <a:endParaRPr lang="ru-RU" sz="1000" b="0" i="0" u="none" strike="noStrike">
                        <a:solidFill>
                          <a:srgbClr val="333333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все типы</a:t>
                      </a:r>
                      <a:endParaRPr lang="ru-RU" sz="1000" b="0" i="0" u="none" strike="noStrike">
                        <a:solidFill>
                          <a:srgbClr val="333333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все типы</a:t>
                      </a:r>
                      <a:endParaRPr lang="ru-RU" sz="1000" b="0" i="0" u="none" strike="noStrike">
                        <a:solidFill>
                          <a:srgbClr val="333333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все типы</a:t>
                      </a:r>
                      <a:endParaRPr lang="ru-RU" sz="1000" b="0" i="0" u="none" strike="noStrike">
                        <a:solidFill>
                          <a:srgbClr val="333333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все типы</a:t>
                      </a:r>
                      <a:endParaRPr lang="ru-RU" sz="1000" b="0" i="0" u="none" strike="noStrike">
                        <a:solidFill>
                          <a:srgbClr val="333333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</a:tr>
              <a:tr h="1617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Возраст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18+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18+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18+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18+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18+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18+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</a:tr>
              <a:tr h="1617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Пол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Женский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Женский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Женский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Женский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Женский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Женский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</a:tr>
              <a:tr h="4593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Производитель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ЗАО «Эльфа» (Украина)</a:t>
                      </a:r>
                      <a:endParaRPr lang="ru-RU" sz="1000" b="0" i="0" u="none" strike="noStrike">
                        <a:solidFill>
                          <a:srgbClr val="293334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ОАО "Концерн Калина" (Россия)</a:t>
                      </a:r>
                      <a:endParaRPr lang="ru-RU" sz="1000" b="0" i="0" u="none" strike="noStrike">
                        <a:solidFill>
                          <a:srgbClr val="333333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Eveline Cosmetics (</a:t>
                      </a:r>
                      <a:r>
                        <a:rPr lang="ru-RU" sz="1000" u="none" strike="noStrike">
                          <a:effectLst/>
                        </a:rPr>
                        <a:t>Польша)</a:t>
                      </a:r>
                      <a:endParaRPr lang="ru-RU" sz="1000" b="0" i="0" u="none" strike="noStrike">
                        <a:solidFill>
                          <a:srgbClr val="333333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err="1">
                          <a:effectLst/>
                        </a:rPr>
                        <a:t>Биокон</a:t>
                      </a:r>
                      <a:r>
                        <a:rPr lang="ru-RU" sz="1000" u="none" strike="noStrike" dirty="0">
                          <a:effectLst/>
                        </a:rPr>
                        <a:t> </a:t>
                      </a:r>
                      <a:r>
                        <a:rPr lang="ru-RU" sz="1000" u="none" strike="noStrike" dirty="0" smtClean="0">
                          <a:effectLst/>
                        </a:rPr>
                        <a:t/>
                      </a:r>
                      <a:br>
                        <a:rPr lang="ru-RU" sz="1000" u="none" strike="noStrike" dirty="0" smtClean="0">
                          <a:effectLst/>
                        </a:rPr>
                      </a:br>
                      <a:r>
                        <a:rPr lang="ru-RU" sz="1000" u="none" strike="noStrike" dirty="0" smtClean="0">
                          <a:effectLst/>
                        </a:rPr>
                        <a:t>(</a:t>
                      </a:r>
                      <a:r>
                        <a:rPr lang="ru-RU" sz="1000" u="none" strike="noStrike" dirty="0">
                          <a:effectLst/>
                        </a:rPr>
                        <a:t>Украина)</a:t>
                      </a:r>
                      <a:endParaRPr lang="ru-RU" sz="1000" b="0" i="0" u="none" strike="noStrike" dirty="0">
                        <a:solidFill>
                          <a:srgbClr val="333333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ОАО "Концерн Калина" (Россия)</a:t>
                      </a:r>
                      <a:endParaRPr lang="ru-RU" sz="1000" b="0" i="0" u="none" strike="noStrike">
                        <a:solidFill>
                          <a:srgbClr val="333333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ОАО "Концерн Калина" (Россия)</a:t>
                      </a:r>
                      <a:endParaRPr lang="ru-RU" sz="1000" b="0" i="0" u="none" strike="noStrike">
                        <a:solidFill>
                          <a:srgbClr val="333333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</a:tr>
              <a:tr h="1617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Страна-производитель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Украина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Россия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Польша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Украина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Россия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Россия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</a:tr>
              <a:tr h="16175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 smtClean="0">
                          <a:effectLst/>
                        </a:rPr>
                        <a:t>Качество: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b"/>
                </a:tc>
              </a:tr>
              <a:tr h="161752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Эффект</a:t>
                      </a:r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</a:tr>
              <a:tr h="161752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Стойкость</a:t>
                      </a:r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</a:tr>
              <a:tr h="161752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Увлажнение</a:t>
                      </a:r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</a:tr>
              <a:tr h="161752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Запах</a:t>
                      </a:r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</a:tr>
              <a:tr h="161752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Упаковка</a:t>
                      </a:r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</a:tr>
              <a:tr h="161752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</a:rPr>
                        <a:t>Среднее </a:t>
                      </a:r>
                      <a:r>
                        <a:rPr lang="ru-RU" sz="1000" u="none" strike="noStrike" dirty="0" smtClean="0">
                          <a:effectLst/>
                        </a:rPr>
                        <a:t>значение:</a:t>
                      </a:r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4,8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3,4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</a:tr>
              <a:tr h="4817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Уровень удовлетворенности покупателей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</a:tr>
              <a:tr h="1617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Уровень предпочтения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</a:tr>
              <a:tr h="4593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Уровень </a:t>
                      </a:r>
                      <a:r>
                        <a:rPr lang="ru-RU" sz="1000" u="none" strike="noStrike" dirty="0" err="1" smtClean="0">
                          <a:effectLst/>
                        </a:rPr>
                        <a:t>мерчандайзинга</a:t>
                      </a:r>
                      <a:r>
                        <a:rPr lang="ru-RU" sz="1000" u="none" strike="noStrike" dirty="0" smtClean="0">
                          <a:effectLst/>
                        </a:rPr>
                        <a:t> </a:t>
                      </a:r>
                      <a:r>
                        <a:rPr lang="ru-RU" sz="1000" u="none" strike="noStrike" dirty="0">
                          <a:effectLst/>
                        </a:rPr>
                        <a:t>в точках продаж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</a:tr>
              <a:tr h="1617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Сбытовой охват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</a:tr>
              <a:tr h="1617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Известность бренда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</a:tr>
              <a:tr h="1617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Ассортимент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749" marR="1749" marT="1749" marB="0" anchor="ctr"/>
                </a:tc>
              </a:tr>
            </a:tbl>
          </a:graphicData>
        </a:graphic>
      </p:graphicFrame>
      <p:sp>
        <p:nvSpPr>
          <p:cNvPr id="70853" name="Прямоугольник 3"/>
          <p:cNvSpPr>
            <a:spLocks noChangeArrowheads="1"/>
          </p:cNvSpPr>
          <p:nvPr/>
        </p:nvSpPr>
        <p:spPr bwMode="auto">
          <a:xfrm>
            <a:off x="985836" y="203791"/>
            <a:ext cx="71723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pPr algn="ctr"/>
            <a:r>
              <a:rPr lang="ru-RU" altLang="ru-RU" sz="2400" b="1" dirty="0">
                <a:latin typeface="PT Sans Narrow" charset="-52"/>
              </a:rPr>
              <a:t>Сравнительный анализ конкурентов на рынке кремов для рук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3034681"/>
              </p:ext>
            </p:extLst>
          </p:nvPr>
        </p:nvGraphicFramePr>
        <p:xfrm>
          <a:off x="0" y="902494"/>
          <a:ext cx="9054469" cy="54855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1684" name="Прямоугольник 4"/>
          <p:cNvSpPr>
            <a:spLocks noChangeArrowheads="1"/>
          </p:cNvSpPr>
          <p:nvPr/>
        </p:nvSpPr>
        <p:spPr bwMode="auto">
          <a:xfrm>
            <a:off x="2444750" y="671513"/>
            <a:ext cx="42529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r>
              <a:rPr lang="ru-RU" altLang="ru-RU" sz="2400" b="1">
                <a:latin typeface="PT Sans Narrow" charset="-52"/>
              </a:rPr>
              <a:t>Результаты сравнительного анализа</a:t>
            </a: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0" y="6379589"/>
            <a:ext cx="9144000" cy="11112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ru-RU" sz="22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6" name="Прямоугольный треугольник 5"/>
          <p:cNvSpPr/>
          <p:nvPr/>
        </p:nvSpPr>
        <p:spPr bwMode="auto">
          <a:xfrm>
            <a:off x="0" y="5173664"/>
            <a:ext cx="1494193" cy="1269998"/>
          </a:xfrm>
          <a:prstGeom prst="rtTriangle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3573" y="5617022"/>
            <a:ext cx="1454451" cy="818129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3925262"/>
              </p:ext>
            </p:extLst>
          </p:nvPr>
        </p:nvGraphicFramePr>
        <p:xfrm>
          <a:off x="941695" y="622564"/>
          <a:ext cx="7902053" cy="544929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962404"/>
                <a:gridCol w="712052"/>
                <a:gridCol w="2593232"/>
                <a:gridCol w="3634365"/>
              </a:tblGrid>
              <a:tr h="2307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Параметр</a:t>
                      </a:r>
                      <a:endParaRPr lang="ru-RU" sz="1100" b="1" i="0" u="none" strike="noStrike" dirty="0">
                        <a:solidFill>
                          <a:srgbClr val="3F3F3F"/>
                        </a:solidFill>
                        <a:effectLst/>
                        <a:latin typeface="Calibri"/>
                      </a:endParaRPr>
                    </a:p>
                  </a:txBody>
                  <a:tcPr marL="3129" marR="3129" marT="31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Значение</a:t>
                      </a:r>
                      <a:endParaRPr lang="ru-RU" sz="1100" b="1" i="0" u="none" strike="noStrike" dirty="0">
                        <a:solidFill>
                          <a:srgbClr val="3F3F3F"/>
                        </a:solidFill>
                        <a:effectLst/>
                        <a:latin typeface="Calibri"/>
                      </a:endParaRPr>
                    </a:p>
                  </a:txBody>
                  <a:tcPr marL="3129" marR="3129" marT="31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Описание</a:t>
                      </a:r>
                      <a:endParaRPr lang="ru-RU" sz="1100" b="1" i="0" u="none" strike="noStrike" dirty="0">
                        <a:solidFill>
                          <a:srgbClr val="3F3F3F"/>
                        </a:solidFill>
                        <a:effectLst/>
                        <a:latin typeface="Calibri"/>
                      </a:endParaRPr>
                    </a:p>
                  </a:txBody>
                  <a:tcPr marL="3129" marR="3129" marT="31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Направления работ</a:t>
                      </a:r>
                      <a:endParaRPr lang="ru-RU" sz="1100" b="1" i="0" u="none" strike="noStrike" dirty="0">
                        <a:solidFill>
                          <a:srgbClr val="3F3F3F"/>
                        </a:solidFill>
                        <a:effectLst/>
                        <a:latin typeface="Calibri"/>
                      </a:endParaRPr>
                    </a:p>
                  </a:txBody>
                  <a:tcPr marL="3129" marR="3129" marT="3129" marB="0" anchor="ctr"/>
                </a:tc>
              </a:tr>
              <a:tr h="13279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i="1" u="none" strike="noStrike" dirty="0">
                          <a:effectLst/>
                        </a:rPr>
                        <a:t>Угроза со стороны появления новых участников</a:t>
                      </a:r>
                      <a:endParaRPr lang="ru-RU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129" marR="3129" marT="31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Средняя</a:t>
                      </a:r>
                      <a:endParaRPr lang="ru-RU" sz="1100" b="0" i="0" u="none" strike="noStrike" dirty="0">
                        <a:solidFill>
                          <a:srgbClr val="9C6500"/>
                        </a:solidFill>
                        <a:effectLst/>
                        <a:latin typeface="Calibri"/>
                      </a:endParaRPr>
                    </a:p>
                  </a:txBody>
                  <a:tcPr marL="3129" marR="3129" marT="3129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effectLst/>
                        </a:rPr>
                        <a:t>Высокая конкуренция и насыщенность рынка. Возможность экономии на масштабе существующих участников рынка. Создание </a:t>
                      </a:r>
                      <a:r>
                        <a:rPr lang="ru-RU" sz="1100" u="none" strike="noStrike" dirty="0" smtClean="0">
                          <a:effectLst/>
                        </a:rPr>
                        <a:t>дистрибьюторами </a:t>
                      </a:r>
                      <a:r>
                        <a:rPr lang="ru-RU" sz="1100" u="none" strike="noStrike" dirty="0">
                          <a:effectLst/>
                        </a:rPr>
                        <a:t>собственных линеек косметических средств. </a:t>
                      </a:r>
                      <a:r>
                        <a:rPr lang="ru-RU" sz="1100" u="none" strike="noStrike" dirty="0" smtClean="0">
                          <a:effectLst/>
                        </a:rPr>
                        <a:t>Возможность </a:t>
                      </a:r>
                      <a:r>
                        <a:rPr lang="ru-RU" sz="1100" u="none" strike="noStrike" dirty="0">
                          <a:effectLst/>
                        </a:rPr>
                        <a:t>появления новичков на рынке с новой прорывной </a:t>
                      </a:r>
                      <a:r>
                        <a:rPr lang="ru-RU" sz="1100" u="none" strike="noStrike" dirty="0" smtClean="0">
                          <a:effectLst/>
                        </a:rPr>
                        <a:t>технологией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129" marR="3129" marT="31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effectLst/>
                        </a:rPr>
                        <a:t/>
                      </a:r>
                      <a:br>
                        <a:rPr lang="ru-RU" sz="1100" u="none" strike="noStrike" dirty="0" smtClean="0">
                          <a:effectLst/>
                        </a:rPr>
                      </a:br>
                      <a:r>
                        <a:rPr lang="ru-RU" sz="1100" u="none" strike="noStrike" dirty="0" smtClean="0">
                          <a:effectLst/>
                        </a:rPr>
                        <a:t>Создание </a:t>
                      </a:r>
                      <a:r>
                        <a:rPr lang="ru-RU" sz="1100" u="none" strike="noStrike" dirty="0">
                          <a:effectLst/>
                        </a:rPr>
                        <a:t>барьеров для входа. Правовая защита собственных технологий и процессов. Повышение уровня дифференциации и осведомленности о торговой марке, уникальности ее предложения. Создания психологических барьеров переключения на другую торговую марку. Мониторинг появления технологических новинок и участников </a:t>
                      </a:r>
                      <a:r>
                        <a:rPr lang="ru-RU" sz="1100" u="none" strike="noStrike" dirty="0" smtClean="0">
                          <a:effectLst/>
                        </a:rPr>
                        <a:t>рынка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129" marR="3129" marT="3129" marB="0"/>
                </a:tc>
              </a:tr>
              <a:tr h="11084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i="1" u="none" strike="noStrike" dirty="0">
                          <a:effectLst/>
                        </a:rPr>
                        <a:t>Угрозы со стороны товаров-субститутов</a:t>
                      </a:r>
                      <a:endParaRPr lang="ru-RU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129" marR="3129" marT="31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Высокая</a:t>
                      </a:r>
                      <a:endParaRPr lang="ru-RU" sz="1100" b="0" i="0" u="none" strike="noStrike" dirty="0">
                        <a:solidFill>
                          <a:srgbClr val="9C0006"/>
                        </a:solidFill>
                        <a:effectLst/>
                        <a:latin typeface="Calibri"/>
                      </a:endParaRPr>
                    </a:p>
                  </a:txBody>
                  <a:tcPr marL="3129" marR="3129" marT="3129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effectLst/>
                        </a:rPr>
                        <a:t/>
                      </a:r>
                      <a:br>
                        <a:rPr lang="ru-RU" sz="1100" u="none" strike="noStrike" dirty="0" smtClean="0">
                          <a:effectLst/>
                        </a:rPr>
                      </a:br>
                      <a:r>
                        <a:rPr lang="ru-RU" sz="1100" u="none" strike="noStrike" dirty="0" smtClean="0">
                          <a:effectLst/>
                        </a:rPr>
                        <a:t/>
                      </a:r>
                      <a:br>
                        <a:rPr lang="ru-RU" sz="1100" u="none" strike="noStrike" dirty="0" smtClean="0">
                          <a:effectLst/>
                        </a:rPr>
                      </a:br>
                      <a:r>
                        <a:rPr lang="ru-RU" sz="1100" u="none" strike="noStrike" dirty="0" smtClean="0">
                          <a:effectLst/>
                        </a:rPr>
                        <a:t>Наличие </a:t>
                      </a:r>
                      <a:r>
                        <a:rPr lang="ru-RU" sz="1100" u="none" strike="noStrike" dirty="0">
                          <a:effectLst/>
                        </a:rPr>
                        <a:t>большого количества заменителей традиционному крему для рук. Издержки переключения </a:t>
                      </a:r>
                      <a:r>
                        <a:rPr lang="ru-RU" sz="1100" u="none" strike="noStrike" dirty="0" smtClean="0">
                          <a:effectLst/>
                        </a:rPr>
                        <a:t>минимальны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129" marR="3129" marT="31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effectLst/>
                        </a:rPr>
                        <a:t>Определение и удовлетворение базовой потребности. Совершенствование товара и создание отличительных черт. Создание барьеров перехода на другой товар, и уменьшение издержек при </a:t>
                      </a:r>
                      <a:r>
                        <a:rPr lang="ru-RU" sz="1100" u="none" strike="noStrike" dirty="0" smtClean="0">
                          <a:effectLst/>
                        </a:rPr>
                        <a:t>приобретении. </a:t>
                      </a:r>
                      <a:r>
                        <a:rPr lang="ru-RU" sz="1100" u="none" strike="noStrike" dirty="0">
                          <a:effectLst/>
                        </a:rPr>
                        <a:t>Система постоянного наблюдения за крупными технологическими разработками, способными оказать влияние на </a:t>
                      </a:r>
                      <a:r>
                        <a:rPr lang="ru-RU" sz="1100" u="none" strike="noStrike" dirty="0" smtClean="0">
                          <a:effectLst/>
                        </a:rPr>
                        <a:t>отрасль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129" marR="3129" marT="3129" marB="0"/>
                </a:tc>
              </a:tr>
              <a:tr h="11084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i="1" u="none" strike="noStrike" dirty="0">
                          <a:effectLst/>
                        </a:rPr>
                        <a:t>Угроза внутриотраслевой конкуренции</a:t>
                      </a:r>
                      <a:endParaRPr lang="ru-RU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129" marR="3129" marT="31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Высокая</a:t>
                      </a:r>
                      <a:endParaRPr lang="ru-RU" sz="1100" b="0" i="0" u="none" strike="noStrike" dirty="0">
                        <a:solidFill>
                          <a:srgbClr val="9C0006"/>
                        </a:solidFill>
                        <a:effectLst/>
                        <a:latin typeface="Calibri"/>
                      </a:endParaRPr>
                    </a:p>
                  </a:txBody>
                  <a:tcPr marL="3129" marR="3129" marT="3129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effectLst/>
                        </a:rPr>
                        <a:t/>
                      </a:r>
                      <a:br>
                        <a:rPr lang="ru-RU" sz="1100" u="none" strike="noStrike" dirty="0" smtClean="0">
                          <a:effectLst/>
                        </a:rPr>
                      </a:br>
                      <a:r>
                        <a:rPr lang="ru-RU" sz="1100" u="none" strike="noStrike" dirty="0" smtClean="0">
                          <a:effectLst/>
                        </a:rPr>
                        <a:t>Рынок </a:t>
                      </a:r>
                      <a:r>
                        <a:rPr lang="ru-RU" sz="1100" u="none" strike="noStrike" dirty="0">
                          <a:effectLst/>
                        </a:rPr>
                        <a:t>крема для рук, в частности </a:t>
                      </a:r>
                      <a:r>
                        <a:rPr lang="ru-RU" sz="1100" u="none" strike="noStrike" dirty="0" smtClean="0">
                          <a:effectLst/>
                        </a:rPr>
                        <a:t>масс- </a:t>
                      </a:r>
                      <a:r>
                        <a:rPr lang="ru-RU" sz="1100" u="none" strike="noStrike" dirty="0" err="1">
                          <a:effectLst/>
                        </a:rPr>
                        <a:t>маркет</a:t>
                      </a:r>
                      <a:r>
                        <a:rPr lang="ru-RU" sz="1100" u="none" strike="noStrike" dirty="0">
                          <a:effectLst/>
                        </a:rPr>
                        <a:t>, является </a:t>
                      </a:r>
                      <a:r>
                        <a:rPr lang="ru-RU" sz="1100" u="none" strike="noStrike" dirty="0" err="1">
                          <a:effectLst/>
                        </a:rPr>
                        <a:t>высококонкурентным</a:t>
                      </a:r>
                      <a:r>
                        <a:rPr lang="ru-RU" sz="1100" u="none" strike="noStrike" dirty="0">
                          <a:effectLst/>
                        </a:rPr>
                        <a:t> со </a:t>
                      </a:r>
                      <a:r>
                        <a:rPr lang="ru-RU" sz="1100" u="none" strike="noStrike" dirty="0" err="1">
                          <a:effectLst/>
                        </a:rPr>
                        <a:t>слабодифференцируемыми</a:t>
                      </a:r>
                      <a:r>
                        <a:rPr lang="ru-RU" sz="1100" u="none" strike="noStrike" dirty="0">
                          <a:effectLst/>
                        </a:rPr>
                        <a:t> товарами  и замедляющимся ростом </a:t>
                      </a:r>
                      <a:r>
                        <a:rPr lang="ru-RU" sz="1100" u="none" strike="noStrike" dirty="0" smtClean="0">
                          <a:effectLst/>
                        </a:rPr>
                        <a:t>рынка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129" marR="3129" marT="31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effectLst/>
                        </a:rPr>
                        <a:t>Использование упреждающего подхода в конкурентной борьбе. Постоянное проведение мониторинга конкурентов, их действий, задач, положения на рынке и возможных действий. Развитие уникальности продукта и повышение потребительской ценности. Уменьшение влияния на компанию ценовой </a:t>
                      </a:r>
                      <a:r>
                        <a:rPr lang="ru-RU" sz="1100" u="none" strike="noStrike" dirty="0" smtClean="0">
                          <a:effectLst/>
                        </a:rPr>
                        <a:t>конкуренции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129" marR="3129" marT="3129" marB="0"/>
                </a:tc>
              </a:tr>
              <a:tr h="8890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i="1" u="none" strike="noStrike" dirty="0">
                          <a:effectLst/>
                        </a:rPr>
                        <a:t>Угроза со стороны клиентов (</a:t>
                      </a:r>
                      <a:r>
                        <a:rPr lang="ru-RU" sz="1100" i="1" u="none" strike="noStrike" dirty="0" smtClean="0">
                          <a:effectLst/>
                        </a:rPr>
                        <a:t>дистрибьюторов</a:t>
                      </a:r>
                      <a:r>
                        <a:rPr lang="ru-RU" sz="1100" i="1" u="none" strike="noStrike" dirty="0">
                          <a:effectLst/>
                        </a:rPr>
                        <a:t>)</a:t>
                      </a:r>
                      <a:endParaRPr lang="ru-RU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129" marR="3129" marT="31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Высокая</a:t>
                      </a:r>
                      <a:endParaRPr lang="ru-RU" sz="1100" b="0" i="0" u="none" strike="noStrike" dirty="0">
                        <a:solidFill>
                          <a:srgbClr val="9C0006"/>
                        </a:solidFill>
                        <a:effectLst/>
                        <a:latin typeface="Calibri"/>
                      </a:endParaRPr>
                    </a:p>
                  </a:txBody>
                  <a:tcPr marL="3129" marR="3129" marT="3129" marB="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effectLst/>
                        </a:rPr>
                        <a:t>Дистрибьюторы </a:t>
                      </a:r>
                      <a:r>
                        <a:rPr lang="ru-RU" sz="1100" u="none" strike="noStrike" dirty="0">
                          <a:effectLst/>
                        </a:rPr>
                        <a:t>занимают значительную долю продаж компании, имеют развитую сеть дистрибуции и торговых точек, а также развивают собственные линейки косметических </a:t>
                      </a:r>
                      <a:r>
                        <a:rPr lang="ru-RU" sz="1100" u="none" strike="noStrike" dirty="0" smtClean="0">
                          <a:effectLst/>
                        </a:rPr>
                        <a:t>продуктов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129" marR="3129" marT="31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effectLst/>
                        </a:rPr>
                        <a:t>Поиск новых каналов распределения. Увеличение осведомленности о торговой марке. Мероприятия, направленные на развитие и укрепление партнерских отношений. Увеличение ассортимента и улучшение </a:t>
                      </a:r>
                      <a:r>
                        <a:rPr lang="ru-RU" sz="1100" u="none" strike="noStrike" dirty="0" err="1" smtClean="0">
                          <a:effectLst/>
                        </a:rPr>
                        <a:t>мерчандайзинга</a:t>
                      </a:r>
                      <a:r>
                        <a:rPr lang="ru-RU" sz="1100" u="none" strike="noStrike" dirty="0" smtClean="0">
                          <a:effectLst/>
                        </a:rPr>
                        <a:t> </a:t>
                      </a:r>
                      <a:r>
                        <a:rPr lang="ru-RU" sz="1100" u="none" strike="noStrike" dirty="0">
                          <a:effectLst/>
                        </a:rPr>
                        <a:t>в точках </a:t>
                      </a:r>
                      <a:r>
                        <a:rPr lang="ru-RU" sz="1100" u="none" strike="noStrike" dirty="0" smtClean="0">
                          <a:effectLst/>
                        </a:rPr>
                        <a:t>продаж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129" marR="3129" marT="3129" marB="0"/>
                </a:tc>
              </a:tr>
              <a:tr h="5121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i="1" u="none" strike="noStrike" dirty="0">
                          <a:effectLst/>
                        </a:rPr>
                        <a:t>Угроза со стороны поставщиков</a:t>
                      </a:r>
                      <a:endParaRPr lang="ru-RU" sz="11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129" marR="3129" marT="31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Низкая</a:t>
                      </a:r>
                      <a:endParaRPr lang="ru-RU" sz="1100" b="0" i="0" u="none" strike="noStrike" dirty="0">
                        <a:solidFill>
                          <a:srgbClr val="006100"/>
                        </a:solidFill>
                        <a:effectLst/>
                        <a:latin typeface="Calibri"/>
                      </a:endParaRPr>
                    </a:p>
                  </a:txBody>
                  <a:tcPr marL="3129" marR="3129" marT="3129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effectLst/>
                        </a:rPr>
                        <a:t>Заинтересованность поставщиков в стабильных </a:t>
                      </a:r>
                      <a:r>
                        <a:rPr lang="ru-RU" sz="1100" u="none" strike="noStrike" dirty="0" smtClean="0">
                          <a:effectLst/>
                        </a:rPr>
                        <a:t>отношениях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129" marR="3129" marT="312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effectLst/>
                        </a:rPr>
                        <a:t>Развитие партнерских отношений и переговоры о снижении цен на </a:t>
                      </a:r>
                      <a:r>
                        <a:rPr lang="ru-RU" sz="1100" u="none" strike="noStrike" dirty="0" smtClean="0">
                          <a:effectLst/>
                        </a:rPr>
                        <a:t>сырье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129" marR="3129" marT="3129" marB="0"/>
                </a:tc>
              </a:tr>
            </a:tbl>
          </a:graphicData>
        </a:graphic>
      </p:graphicFrame>
      <p:sp>
        <p:nvSpPr>
          <p:cNvPr id="72744" name="Прямоугольник 3"/>
          <p:cNvSpPr>
            <a:spLocks noChangeArrowheads="1"/>
          </p:cNvSpPr>
          <p:nvPr/>
        </p:nvSpPr>
        <p:spPr bwMode="auto">
          <a:xfrm>
            <a:off x="557213" y="126206"/>
            <a:ext cx="812958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pPr algn="ctr"/>
            <a:r>
              <a:rPr lang="ru-RU" altLang="ru-RU" sz="2800" b="1" dirty="0">
                <a:latin typeface="PT Sans Narrow" charset="-52"/>
              </a:rPr>
              <a:t>Анализ пяти конкурентных сил М. Портера</a:t>
            </a:r>
            <a:endParaRPr lang="ru-RU" altLang="ru-RU" sz="2800" b="1" dirty="0">
              <a:latin typeface="Segoe U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0" y="6379589"/>
            <a:ext cx="9144000" cy="11112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ru-RU" sz="22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6" name="Прямоугольный треугольник 5"/>
          <p:cNvSpPr/>
          <p:nvPr/>
        </p:nvSpPr>
        <p:spPr bwMode="auto">
          <a:xfrm>
            <a:off x="0" y="5173664"/>
            <a:ext cx="1494193" cy="1269998"/>
          </a:xfrm>
          <a:prstGeom prst="rtTriangle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3573" y="5617022"/>
            <a:ext cx="1454451" cy="818129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1" name="Прямоугольник 2"/>
          <p:cNvSpPr>
            <a:spLocks noChangeArrowheads="1"/>
          </p:cNvSpPr>
          <p:nvPr/>
        </p:nvSpPr>
        <p:spPr bwMode="auto">
          <a:xfrm>
            <a:off x="1169988" y="328613"/>
            <a:ext cx="72326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r>
              <a:rPr lang="en-US" altLang="ru-RU" sz="2800" b="1">
                <a:latin typeface="PT Sans Narrow" charset="-52"/>
              </a:rPr>
              <a:t>SW</a:t>
            </a:r>
            <a:r>
              <a:rPr lang="ru-RU" altLang="ru-RU" sz="2800" b="1">
                <a:latin typeface="PT Sans Narrow" charset="-52"/>
              </a:rPr>
              <a:t>ОТ-анализ крема для рук Нежный шелк «Питание»</a:t>
            </a:r>
            <a:endParaRPr lang="ru-RU" altLang="ru-RU" sz="2800" b="1">
              <a:latin typeface="Segoe UI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9728367"/>
              </p:ext>
            </p:extLst>
          </p:nvPr>
        </p:nvGraphicFramePr>
        <p:xfrm>
          <a:off x="152400" y="852488"/>
          <a:ext cx="8839200" cy="540863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419600"/>
                <a:gridCol w="4419600"/>
              </a:tblGrid>
              <a:tr h="2343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Сильные стороны</a:t>
                      </a:r>
                      <a:endParaRPr lang="ru-RU" sz="10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2574" marR="2574" marT="2574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Слабые стороны</a:t>
                      </a:r>
                      <a:endParaRPr lang="ru-RU" sz="10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2574" marR="2574" marT="2574" marB="0" anchor="ctr">
                    <a:solidFill>
                      <a:schemeClr val="accent1"/>
                    </a:solidFill>
                  </a:tcPr>
                </a:tc>
              </a:tr>
              <a:tr h="2232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Доступная цена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574" marR="2574" marT="2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Слабая осведомленность о бренде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574" marR="2574" marT="2574" marB="0" anchor="ctr"/>
                </a:tc>
              </a:tr>
              <a:tr h="2232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Собственные рецепты, технологии и разработки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574" marR="2574" marT="2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Плохая видимость торговой марки на упаковке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574" marR="2574" marT="2574" marB="0" anchor="ctr"/>
                </a:tc>
              </a:tr>
              <a:tr h="4464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Собственная научно-исследовательская лаборатория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574" marR="2574" marT="2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Наличие некоторых нежелательных </a:t>
                      </a:r>
                      <a:r>
                        <a:rPr lang="ru-RU" sz="1000" u="none" strike="noStrike" dirty="0" smtClean="0">
                          <a:effectLst/>
                        </a:rPr>
                        <a:t>ингредиентов </a:t>
                      </a:r>
                      <a:r>
                        <a:rPr lang="ru-RU" sz="1000" u="none" strike="noStrike" dirty="0">
                          <a:effectLst/>
                        </a:rPr>
                        <a:t>в </a:t>
                      </a:r>
                      <a:r>
                        <a:rPr lang="ru-RU" sz="1000" u="none" strike="noStrike" dirty="0" smtClean="0">
                          <a:effectLst/>
                        </a:rPr>
                        <a:t>составе, которые </a:t>
                      </a:r>
                      <a:r>
                        <a:rPr lang="ru-RU" sz="1000" u="none" strike="noStrike" dirty="0">
                          <a:effectLst/>
                        </a:rPr>
                        <a:t>способны удешевить </a:t>
                      </a:r>
                      <a:r>
                        <a:rPr lang="ru-RU" sz="1000" u="none" strike="noStrike" dirty="0" smtClean="0">
                          <a:effectLst/>
                        </a:rPr>
                        <a:t>производство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574" marR="2574" marT="2574" marB="0" anchor="ctr"/>
                </a:tc>
              </a:tr>
              <a:tr h="2232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Большая целевая аудитория (рынок массового потребления)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574" marR="2574" marT="2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Отсутствие полного ассортимента у </a:t>
                      </a:r>
                      <a:r>
                        <a:rPr lang="ru-RU" sz="1000" u="none" strike="noStrike" dirty="0" smtClean="0">
                          <a:effectLst/>
                        </a:rPr>
                        <a:t>дистрибьюторов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574" marR="2574" marT="2574" marB="0" anchor="ctr"/>
                </a:tc>
              </a:tr>
              <a:tr h="3073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Присутствие на зарубежных рынках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574" marR="2574" marT="2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Неудовлетворительный уровень </a:t>
                      </a:r>
                      <a:r>
                        <a:rPr lang="ru-RU" sz="1000" u="none" strike="noStrike" dirty="0" err="1" smtClean="0">
                          <a:effectLst/>
                        </a:rPr>
                        <a:t>мерчандайзинга</a:t>
                      </a:r>
                      <a:r>
                        <a:rPr lang="ru-RU" sz="1000" u="none" strike="noStrike" dirty="0" smtClean="0">
                          <a:effectLst/>
                        </a:rPr>
                        <a:t> </a:t>
                      </a:r>
                      <a:r>
                        <a:rPr lang="ru-RU" sz="1000" u="none" strike="noStrike" dirty="0">
                          <a:effectLst/>
                        </a:rPr>
                        <a:t>в некоторых точках продаж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574" marR="2574" marT="2574" marB="0" anchor="ctr"/>
                </a:tc>
              </a:tr>
              <a:tr h="2232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Присутствие на рынке больше 10 лет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574" marR="2574" marT="2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</a:rPr>
                        <a:t>Отсутствие </a:t>
                      </a:r>
                      <a:r>
                        <a:rPr lang="ru-RU" sz="1000" u="none" strike="noStrike" dirty="0">
                          <a:effectLst/>
                        </a:rPr>
                        <a:t>официальной страницы в социальной сети </a:t>
                      </a:r>
                      <a:r>
                        <a:rPr lang="ru-RU" sz="1000" u="none" strike="noStrike" dirty="0" smtClean="0">
                          <a:effectLst/>
                        </a:rPr>
                        <a:t>«Одноклассники»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574" marR="2574" marT="2574" marB="0" anchor="ctr"/>
                </a:tc>
              </a:tr>
              <a:tr h="2232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</a:rPr>
                        <a:t>Соответствие </a:t>
                      </a:r>
                      <a:r>
                        <a:rPr lang="ru-RU" sz="1000" u="none" strike="noStrike" dirty="0">
                          <a:effectLst/>
                        </a:rPr>
                        <a:t>требованиям </a:t>
                      </a:r>
                      <a:r>
                        <a:rPr lang="en-US" sz="1000" u="none" strike="noStrike" dirty="0">
                          <a:effectLst/>
                        </a:rPr>
                        <a:t>ISO9001:2008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574" marR="2574" marT="2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Слабое модерирование страниц в социальных медиа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574" marR="2574" marT="2574" marB="0" anchor="ctr"/>
                </a:tc>
              </a:tr>
              <a:tr h="2232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Продукция не тестируется на животных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574" marR="2574" marT="2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574" marR="2574" marT="2574" marB="0" anchor="ctr"/>
                </a:tc>
              </a:tr>
              <a:tr h="2232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Отсутствие SLS, SLES </a:t>
                      </a:r>
                      <a:r>
                        <a:rPr lang="ru-RU" sz="1000" u="none" strike="noStrike" dirty="0" smtClean="0">
                          <a:effectLst/>
                        </a:rPr>
                        <a:t>ингредиентов </a:t>
                      </a:r>
                      <a:r>
                        <a:rPr lang="ru-RU" sz="1000" u="none" strike="noStrike" dirty="0">
                          <a:effectLst/>
                        </a:rPr>
                        <a:t>в составе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574" marR="2574" marT="2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574" marR="2574" marT="2574" marB="0" anchor="ctr"/>
                </a:tc>
              </a:tr>
              <a:tr h="2232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Использование натуральных природных элементов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574" marR="2574" marT="2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574" marR="2574" marT="2574" marB="0" anchor="ctr"/>
                </a:tc>
              </a:tr>
              <a:tr h="2232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</a:rPr>
                        <a:t>Присутствие </a:t>
                      </a:r>
                      <a:r>
                        <a:rPr lang="ru-RU" sz="1000" u="none" strike="noStrike" dirty="0">
                          <a:effectLst/>
                        </a:rPr>
                        <a:t>официальных страниц в социальных медиа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574" marR="2574" marT="2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574" marR="2574" marT="2574" marB="0" anchor="ctr"/>
                </a:tc>
              </a:tr>
              <a:tr h="2232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Наличие обзоров у бьюти-блоггеров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574" marR="2574" marT="2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574" marR="2574" marT="2574" marB="0" anchor="ctr"/>
                </a:tc>
              </a:tr>
              <a:tr h="2232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Возможности</a:t>
                      </a:r>
                      <a:endParaRPr lang="ru-RU" sz="10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2574" marR="2574" marT="2574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Угрозы</a:t>
                      </a:r>
                      <a:endParaRPr lang="ru-RU" sz="10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2574" marR="2574" marT="2574" marB="0" anchor="ctr">
                    <a:solidFill>
                      <a:schemeClr val="accent1"/>
                    </a:solidFill>
                  </a:tcPr>
                </a:tc>
              </a:tr>
              <a:tr h="2232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Стремление мужчин по уходу за собой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574" marR="2574" marT="2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Появление субститутов крема для рук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574" marR="2574" marT="2574" marB="0" anchor="ctr"/>
                </a:tc>
              </a:tr>
              <a:tr h="2232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Развитие культуры по уходу за собой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574" marR="2574" marT="2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ЖЦТ находится в стадии зрелости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574" marR="2574" marT="2574" marB="0" anchor="ctr"/>
                </a:tc>
              </a:tr>
              <a:tr h="3073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Убеждение потребителей в увеличении частоты использования крема для рук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574" marR="2574" marT="2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Экономический спад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574" marR="2574" marT="2574" marB="0" anchor="ctr"/>
                </a:tc>
              </a:tr>
              <a:tr h="3073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Использования веб-сайта, соцальных сетей и других каналов распространения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574" marR="2574" marT="2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Высокая конкуренция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574" marR="2574" marT="2574" marB="0" anchor="ctr"/>
                </a:tc>
              </a:tr>
              <a:tr h="2232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Развитие партнерских отношений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574" marR="2574" marT="2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Снижение потребительской способности населения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574" marR="2574" marT="2574" marB="0" anchor="ctr"/>
                </a:tc>
              </a:tr>
              <a:tr h="4464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Акцент на "низких ценах и доступности" в сочетании с конкурентными преимуществами крема во время экономической нестабильности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574" marR="2574" marT="2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Рост затрат на производство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574" marR="2574" marT="2574" marB="0" anchor="ctr"/>
                </a:tc>
              </a:tr>
              <a:tr h="2343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Проведение PR-мероприятий с целью расширения аудитории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574" marR="2574" marT="2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Давление со стороны </a:t>
                      </a:r>
                      <a:r>
                        <a:rPr lang="ru-RU" sz="1000" u="none" strike="noStrike" dirty="0" smtClean="0">
                          <a:effectLst/>
                        </a:rPr>
                        <a:t>дистрибьюторов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574" marR="2574" marT="2574" marB="0" anchor="ctr"/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Прямоугольник 2"/>
          <p:cNvSpPr>
            <a:spLocks noChangeArrowheads="1"/>
          </p:cNvSpPr>
          <p:nvPr/>
        </p:nvSpPr>
        <p:spPr bwMode="auto">
          <a:xfrm>
            <a:off x="1054100" y="1438979"/>
            <a:ext cx="4572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r>
              <a:rPr lang="ru-RU" altLang="ru-RU" sz="3200" b="1" dirty="0">
                <a:solidFill>
                  <a:schemeClr val="accent1"/>
                </a:solidFill>
                <a:latin typeface="PT Sans Narrow" charset="-52"/>
              </a:rPr>
              <a:t>РЕЗЮМЕ</a:t>
            </a:r>
            <a:endParaRPr lang="ru-RU" altLang="ru-RU" b="1" dirty="0">
              <a:solidFill>
                <a:schemeClr val="accent1"/>
              </a:solidFill>
              <a:latin typeface="Segoe UI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0" y="6379589"/>
            <a:ext cx="9144000" cy="11112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ru-RU" sz="22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5" name="Прямоугольный треугольник 4"/>
          <p:cNvSpPr/>
          <p:nvPr/>
        </p:nvSpPr>
        <p:spPr bwMode="auto">
          <a:xfrm>
            <a:off x="0" y="5173664"/>
            <a:ext cx="1494193" cy="1269998"/>
          </a:xfrm>
          <a:prstGeom prst="rtTriangle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3573" y="5617022"/>
            <a:ext cx="1454451" cy="81812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110878" y="2025809"/>
            <a:ext cx="768046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Arial" charset="0"/>
              <a:buChar char="•"/>
            </a:pPr>
            <a:r>
              <a:rPr lang="ru-RU" altLang="ru-RU" sz="2400" dirty="0" smtClean="0">
                <a:solidFill>
                  <a:srgbClr val="292929"/>
                </a:solidFill>
                <a:latin typeface="PT Sans Narrow" charset="-52"/>
              </a:rPr>
              <a:t> высокая конкурентоспособность продукта;</a:t>
            </a:r>
            <a:endParaRPr lang="ru-RU" altLang="ru-RU" sz="2400" dirty="0">
              <a:solidFill>
                <a:srgbClr val="292929"/>
              </a:solidFill>
              <a:latin typeface="PT Sans Narrow" charset="-52"/>
            </a:endParaRPr>
          </a:p>
          <a:p>
            <a:pPr lvl="0">
              <a:buFont typeface="Arial" charset="0"/>
              <a:buChar char="•"/>
            </a:pPr>
            <a:r>
              <a:rPr lang="ru-RU" altLang="ru-RU" sz="2400" dirty="0" smtClean="0">
                <a:solidFill>
                  <a:srgbClr val="292929"/>
                </a:solidFill>
                <a:latin typeface="PT Sans Narrow" charset="-52"/>
              </a:rPr>
              <a:t> уникальная технология производства;</a:t>
            </a:r>
          </a:p>
          <a:p>
            <a:pPr lvl="0">
              <a:buFont typeface="Arial" charset="0"/>
              <a:buChar char="•"/>
            </a:pPr>
            <a:r>
              <a:rPr lang="ru-RU" altLang="ru-RU" sz="2400" dirty="0" smtClean="0">
                <a:solidFill>
                  <a:srgbClr val="292929"/>
                </a:solidFill>
                <a:latin typeface="PT Sans Narrow" charset="-52"/>
              </a:rPr>
              <a:t> доступная </a:t>
            </a:r>
            <a:r>
              <a:rPr lang="ru-RU" altLang="ru-RU" sz="2400" dirty="0">
                <a:solidFill>
                  <a:srgbClr val="292929"/>
                </a:solidFill>
                <a:latin typeface="PT Sans Narrow" charset="-52"/>
              </a:rPr>
              <a:t>цена для сегмента </a:t>
            </a:r>
            <a:r>
              <a:rPr lang="en-US" altLang="ru-RU" sz="2400" dirty="0" err="1">
                <a:solidFill>
                  <a:srgbClr val="292929"/>
                </a:solidFill>
                <a:latin typeface="PT Sans Narrow" charset="-52"/>
              </a:rPr>
              <a:t>econom</a:t>
            </a:r>
            <a:r>
              <a:rPr lang="en-US" altLang="ru-RU" sz="2400" dirty="0">
                <a:solidFill>
                  <a:srgbClr val="292929"/>
                </a:solidFill>
                <a:latin typeface="PT Sans Narrow" charset="-52"/>
              </a:rPr>
              <a:t> </a:t>
            </a:r>
            <a:r>
              <a:rPr lang="ru-RU" altLang="ru-RU" sz="2400" dirty="0">
                <a:solidFill>
                  <a:srgbClr val="292929"/>
                </a:solidFill>
                <a:latin typeface="PT Sans Narrow" charset="-52"/>
              </a:rPr>
              <a:t>и </a:t>
            </a:r>
            <a:r>
              <a:rPr lang="en-US" altLang="ru-RU" sz="2400" dirty="0">
                <a:solidFill>
                  <a:srgbClr val="292929"/>
                </a:solidFill>
                <a:latin typeface="PT Sans Narrow" charset="-52"/>
              </a:rPr>
              <a:t>middle</a:t>
            </a:r>
            <a:r>
              <a:rPr lang="ru-RU" altLang="ru-RU" sz="2400" dirty="0">
                <a:solidFill>
                  <a:srgbClr val="292929"/>
                </a:solidFill>
                <a:latin typeface="PT Sans Narrow" charset="-52"/>
              </a:rPr>
              <a:t>;</a:t>
            </a:r>
          </a:p>
          <a:p>
            <a:pPr lvl="0">
              <a:buFont typeface="Arial" charset="0"/>
              <a:buChar char="•"/>
            </a:pPr>
            <a:r>
              <a:rPr lang="ru-RU" altLang="ru-RU" sz="2400" dirty="0" smtClean="0">
                <a:solidFill>
                  <a:srgbClr val="292929"/>
                </a:solidFill>
                <a:latin typeface="PT Sans Narrow" charset="-52"/>
              </a:rPr>
              <a:t> использование только натуральных и природных компонентов;</a:t>
            </a:r>
          </a:p>
          <a:p>
            <a:pPr lvl="0">
              <a:buFont typeface="Arial" charset="0"/>
              <a:buChar char="•"/>
            </a:pPr>
            <a:r>
              <a:rPr lang="ru-RU" altLang="ru-RU" sz="2400" dirty="0" smtClean="0">
                <a:solidFill>
                  <a:srgbClr val="292929"/>
                </a:solidFill>
                <a:latin typeface="PT Sans Narrow" charset="-52"/>
              </a:rPr>
              <a:t> низкий уровень узнаваемости продукта; </a:t>
            </a:r>
          </a:p>
          <a:p>
            <a:pPr>
              <a:buFont typeface="Arial" charset="0"/>
              <a:buChar char="•"/>
            </a:pPr>
            <a:r>
              <a:rPr lang="ru-RU" sz="2400" dirty="0" smtClean="0"/>
              <a:t> </a:t>
            </a:r>
            <a:r>
              <a:rPr lang="ru-RU" sz="2400" dirty="0" smtClean="0">
                <a:latin typeface="PT Sans Narrow" panose="020B0604020202020204" charset="-52"/>
              </a:rPr>
              <a:t>с</a:t>
            </a:r>
            <a:r>
              <a:rPr lang="ru-RU" sz="2400" u="none" strike="noStrike" dirty="0" smtClean="0">
                <a:effectLst/>
                <a:latin typeface="PT Sans Narrow" panose="020B0604020202020204" charset="-52"/>
              </a:rPr>
              <a:t>лабое модерирование страниц в социальных медиа;</a:t>
            </a:r>
            <a:endParaRPr lang="ru-RU" sz="2400" b="0" i="0" u="none" strike="noStrike" dirty="0" smtClean="0">
              <a:solidFill>
                <a:srgbClr val="000000"/>
              </a:solidFill>
              <a:effectLst/>
              <a:latin typeface="PT Sans Narrow" panose="020B0604020202020204" charset="-52"/>
            </a:endParaRPr>
          </a:p>
          <a:p>
            <a:pPr>
              <a:buFont typeface="Arial" charset="0"/>
              <a:buChar char="•"/>
            </a:pPr>
            <a:r>
              <a:rPr lang="ru-RU" altLang="ru-RU" sz="2400" dirty="0" smtClean="0">
                <a:solidFill>
                  <a:srgbClr val="292929"/>
                </a:solidFill>
                <a:latin typeface="PT Sans Narrow" charset="-52"/>
              </a:rPr>
              <a:t> </a:t>
            </a:r>
            <a:r>
              <a:rPr lang="ru-RU" altLang="ru-RU" sz="2400" dirty="0"/>
              <a:t>о</a:t>
            </a:r>
            <a:r>
              <a:rPr lang="ru-RU" sz="2400" u="none" strike="noStrike" dirty="0" smtClean="0">
                <a:effectLst/>
              </a:rPr>
              <a:t>тсутствие полного ассортимента у дистрибьюторов</a:t>
            </a:r>
            <a:endParaRPr lang="ru-RU" sz="2400" b="0" i="0" u="none" strike="noStrike" dirty="0" smtClean="0">
              <a:solidFill>
                <a:srgbClr val="000000"/>
              </a:solidFill>
              <a:effectLst/>
              <a:latin typeface="Calibri"/>
            </a:endParaRPr>
          </a:p>
          <a:p>
            <a:pPr lvl="0">
              <a:buFont typeface="Arial" charset="0"/>
              <a:buChar char="•"/>
            </a:pPr>
            <a:endParaRPr lang="ru-RU" altLang="ru-RU" sz="2400" dirty="0" smtClean="0">
              <a:solidFill>
                <a:srgbClr val="292929"/>
              </a:solidFill>
              <a:latin typeface="PT Sans Narrow" charset="-52"/>
            </a:endParaRPr>
          </a:p>
          <a:p>
            <a:pPr lvl="0">
              <a:buFont typeface="Arial" charset="0"/>
              <a:buChar char="•"/>
            </a:pPr>
            <a:endParaRPr lang="ru-RU" altLang="ru-RU" sz="2400" dirty="0">
              <a:solidFill>
                <a:srgbClr val="292929"/>
              </a:solidFill>
              <a:latin typeface="PT Sans Narrow" charset="-52"/>
            </a:endParaRPr>
          </a:p>
        </p:txBody>
      </p:sp>
    </p:spTree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2" b="1864"/>
          <a:stretch/>
        </p:blipFill>
        <p:spPr>
          <a:xfrm>
            <a:off x="0" y="387000"/>
            <a:ext cx="9144000" cy="6084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014662" y="2817220"/>
            <a:ext cx="397102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cap="all" dirty="0">
                <a:solidFill>
                  <a:schemeClr val="accent1"/>
                </a:solidFill>
                <a:latin typeface="PT Sans Narrow" panose="020B0506020203020204" pitchFamily="34" charset="-52"/>
                <a:cs typeface="+mn-cs"/>
              </a:rPr>
              <a:t>Потребитель</a:t>
            </a:r>
            <a:r>
              <a:rPr lang="ru-RU" sz="3200" b="1" dirty="0">
                <a:latin typeface="PT Sans Narrow" panose="020B0506020203020204" pitchFamily="34" charset="-52"/>
                <a:cs typeface="+mn-cs"/>
              </a:rPr>
              <a:t> </a:t>
            </a:r>
            <a:endParaRPr lang="ru-RU" b="1" dirty="0">
              <a:latin typeface="+mn-lt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0" y="6379589"/>
            <a:ext cx="9144000" cy="11112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ru-RU" sz="22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5" name="Прямоугольный треугольник 4"/>
          <p:cNvSpPr/>
          <p:nvPr/>
        </p:nvSpPr>
        <p:spPr bwMode="auto">
          <a:xfrm>
            <a:off x="0" y="5173664"/>
            <a:ext cx="1494193" cy="1269998"/>
          </a:xfrm>
          <a:prstGeom prst="rtTriangle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3573" y="5617022"/>
            <a:ext cx="1454451" cy="818129"/>
          </a:xfrm>
          <a:prstGeom prst="rect">
            <a:avLst/>
          </a:prstGeom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6231"/>
            <a:ext cx="9144000" cy="109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6388100"/>
            <a:ext cx="9144000" cy="11112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ru-RU" sz="22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pic>
        <p:nvPicPr>
          <p:cNvPr id="7680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738" y="1922463"/>
            <a:ext cx="4259262" cy="3929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80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781300"/>
            <a:ext cx="2465388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6805" name="Прямоугольник 2"/>
          <p:cNvSpPr>
            <a:spLocks noChangeArrowheads="1"/>
          </p:cNvSpPr>
          <p:nvPr/>
        </p:nvSpPr>
        <p:spPr bwMode="auto">
          <a:xfrm>
            <a:off x="673100" y="823913"/>
            <a:ext cx="779621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r>
              <a:rPr lang="ru-RU" altLang="ru-RU" sz="3200" b="1">
                <a:latin typeface="PT Sans Narrow" charset="-52"/>
              </a:rPr>
              <a:t>Предпочтения потребителей в выборе вида крема</a:t>
            </a: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0" y="6379589"/>
            <a:ext cx="9144000" cy="11112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ru-RU" sz="22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7" name="Прямоугольный треугольник 6"/>
          <p:cNvSpPr/>
          <p:nvPr/>
        </p:nvSpPr>
        <p:spPr bwMode="auto">
          <a:xfrm>
            <a:off x="0" y="5173664"/>
            <a:ext cx="1494193" cy="1269998"/>
          </a:xfrm>
          <a:prstGeom prst="rtTriangle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3573" y="5617022"/>
            <a:ext cx="1454451" cy="818129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6388100"/>
            <a:ext cx="9144000" cy="11112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ru-RU" sz="22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pic>
        <p:nvPicPr>
          <p:cNvPr id="7782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2670175"/>
            <a:ext cx="6467475" cy="2001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782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4675" y="2590800"/>
            <a:ext cx="1619250" cy="2106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7829" name="Прямоугольник 2"/>
          <p:cNvSpPr>
            <a:spLocks noChangeArrowheads="1"/>
          </p:cNvSpPr>
          <p:nvPr/>
        </p:nvSpPr>
        <p:spPr bwMode="auto">
          <a:xfrm>
            <a:off x="644525" y="989013"/>
            <a:ext cx="78549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pPr algn="ctr"/>
            <a:r>
              <a:rPr lang="ru-RU" altLang="ru-RU" sz="2800" b="1">
                <a:latin typeface="PT Sans Narrow" charset="-52"/>
              </a:rPr>
              <a:t>Степень важности для потребителя свойств крема для рук </a:t>
            </a: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0" y="6379589"/>
            <a:ext cx="9144000" cy="11112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ru-RU" sz="22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7" name="Прямоугольный треугольник 6"/>
          <p:cNvSpPr/>
          <p:nvPr/>
        </p:nvSpPr>
        <p:spPr bwMode="auto">
          <a:xfrm>
            <a:off x="0" y="5173664"/>
            <a:ext cx="1494193" cy="1269998"/>
          </a:xfrm>
          <a:prstGeom prst="rtTriangle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3573" y="5617022"/>
            <a:ext cx="1454451" cy="818129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6388100"/>
            <a:ext cx="9144000" cy="11112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ru-RU" sz="22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pic>
        <p:nvPicPr>
          <p:cNvPr id="7885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7700" y="1247775"/>
            <a:ext cx="2397125" cy="241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885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879600"/>
            <a:ext cx="2281238" cy="146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8853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88" y="3827463"/>
            <a:ext cx="7972425" cy="2560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8854" name="Прямоугольник 2"/>
          <p:cNvSpPr>
            <a:spLocks noChangeArrowheads="1"/>
          </p:cNvSpPr>
          <p:nvPr/>
        </p:nvSpPr>
        <p:spPr bwMode="auto">
          <a:xfrm>
            <a:off x="1249363" y="361950"/>
            <a:ext cx="66436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pPr algn="ctr"/>
            <a:r>
              <a:rPr lang="ru-RU" altLang="ru-RU" sz="2400" b="1">
                <a:latin typeface="PT Sans Narrow" charset="-52"/>
              </a:rPr>
              <a:t>Предпочтения потребителей по упаковке крема для рук</a:t>
            </a:r>
          </a:p>
        </p:txBody>
      </p:sp>
      <p:sp>
        <p:nvSpPr>
          <p:cNvPr id="78855" name="Прямоугольник 3"/>
          <p:cNvSpPr>
            <a:spLocks noChangeArrowheads="1"/>
          </p:cNvSpPr>
          <p:nvPr/>
        </p:nvSpPr>
        <p:spPr bwMode="auto">
          <a:xfrm>
            <a:off x="2919413" y="941388"/>
            <a:ext cx="25098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r>
              <a:rPr lang="ru-RU" altLang="ru-RU" b="1">
                <a:latin typeface="Segoe UI" pitchFamily="34" charset="0"/>
              </a:rPr>
              <a:t>Вид упаковки крема</a:t>
            </a:r>
          </a:p>
        </p:txBody>
      </p:sp>
      <p:sp>
        <p:nvSpPr>
          <p:cNvPr id="78856" name="Прямоугольник 5"/>
          <p:cNvSpPr>
            <a:spLocks noChangeArrowheads="1"/>
          </p:cNvSpPr>
          <p:nvPr/>
        </p:nvSpPr>
        <p:spPr bwMode="auto">
          <a:xfrm>
            <a:off x="920750" y="3479800"/>
            <a:ext cx="75041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r>
              <a:rPr lang="ru-RU" altLang="ru-RU" b="1">
                <a:latin typeface="Segoe UI" pitchFamily="34" charset="0"/>
              </a:rPr>
              <a:t>Информация, которая должна быть указана на  упаковке крема</a:t>
            </a: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0" y="6379589"/>
            <a:ext cx="9144000" cy="11112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ru-RU" sz="22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10" name="Прямоугольный треугольник 9"/>
          <p:cNvSpPr/>
          <p:nvPr/>
        </p:nvSpPr>
        <p:spPr bwMode="auto">
          <a:xfrm>
            <a:off x="0" y="5173664"/>
            <a:ext cx="1494193" cy="1269998"/>
          </a:xfrm>
          <a:prstGeom prst="rtTriangle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3573" y="5617022"/>
            <a:ext cx="1454451" cy="818129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6388100"/>
            <a:ext cx="9144000" cy="11112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ru-RU" sz="22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pic>
        <p:nvPicPr>
          <p:cNvPr id="7987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" y="2501900"/>
            <a:ext cx="8418513" cy="259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9876" name="Прямоугольник 2"/>
          <p:cNvSpPr>
            <a:spLocks noChangeArrowheads="1"/>
          </p:cNvSpPr>
          <p:nvPr/>
        </p:nvSpPr>
        <p:spPr bwMode="auto">
          <a:xfrm>
            <a:off x="2132013" y="1073150"/>
            <a:ext cx="50911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r>
              <a:rPr lang="ru-RU" altLang="ru-RU" sz="3200" b="1">
                <a:latin typeface="PT Sans Narrow" charset="-52"/>
              </a:rPr>
              <a:t>Критерии выбора крема для рук</a:t>
            </a: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0" y="6379589"/>
            <a:ext cx="9144000" cy="11112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ru-RU" sz="22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6" name="Прямоугольный треугольник 5"/>
          <p:cNvSpPr/>
          <p:nvPr/>
        </p:nvSpPr>
        <p:spPr bwMode="auto">
          <a:xfrm>
            <a:off x="0" y="5173664"/>
            <a:ext cx="1494193" cy="1269998"/>
          </a:xfrm>
          <a:prstGeom prst="rtTriangle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3573" y="5617022"/>
            <a:ext cx="1454451" cy="818129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6388100"/>
            <a:ext cx="9144000" cy="11112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ru-RU" sz="22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pic>
        <p:nvPicPr>
          <p:cNvPr id="8089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88" y="1438275"/>
            <a:ext cx="2486025" cy="210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090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413" y="2106613"/>
            <a:ext cx="866775" cy="74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090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349375"/>
            <a:ext cx="2371725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090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25" y="2125663"/>
            <a:ext cx="155257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090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2800" y="4057650"/>
            <a:ext cx="2238375" cy="217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090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7225" y="4660900"/>
            <a:ext cx="192405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0905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4022725"/>
            <a:ext cx="2171700" cy="211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0906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413" y="4660900"/>
            <a:ext cx="1457325" cy="123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0907" name="Прямоугольник 3"/>
          <p:cNvSpPr>
            <a:spLocks noChangeArrowheads="1"/>
          </p:cNvSpPr>
          <p:nvPr/>
        </p:nvSpPr>
        <p:spPr bwMode="auto">
          <a:xfrm>
            <a:off x="885825" y="3695700"/>
            <a:ext cx="28241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r>
              <a:rPr lang="ru-RU" altLang="ru-RU" b="1">
                <a:latin typeface="PT Sans Narrow" charset="-52"/>
              </a:rPr>
              <a:t>Торговые точки: места покупки</a:t>
            </a:r>
          </a:p>
        </p:txBody>
      </p:sp>
      <p:sp>
        <p:nvSpPr>
          <p:cNvPr id="80908" name="Прямоугольник 12"/>
          <p:cNvSpPr>
            <a:spLocks noChangeArrowheads="1"/>
          </p:cNvSpPr>
          <p:nvPr/>
        </p:nvSpPr>
        <p:spPr bwMode="auto">
          <a:xfrm>
            <a:off x="1331913" y="1003300"/>
            <a:ext cx="17748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r>
              <a:rPr lang="ru-RU" altLang="ru-RU" b="1">
                <a:latin typeface="PT Sans Narrow" charset="-52"/>
              </a:rPr>
              <a:t>Известность марки</a:t>
            </a:r>
          </a:p>
        </p:txBody>
      </p:sp>
      <p:sp>
        <p:nvSpPr>
          <p:cNvPr id="80909" name="Прямоугольник 13"/>
          <p:cNvSpPr>
            <a:spLocks noChangeArrowheads="1"/>
          </p:cNvSpPr>
          <p:nvPr/>
        </p:nvSpPr>
        <p:spPr bwMode="auto">
          <a:xfrm>
            <a:off x="5145088" y="1003300"/>
            <a:ext cx="31067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r>
              <a:rPr lang="ru-RU" altLang="ru-RU" b="1">
                <a:latin typeface="PT Sans Narrow" charset="-52"/>
              </a:rPr>
              <a:t>Частота использования продукции</a:t>
            </a:r>
          </a:p>
        </p:txBody>
      </p:sp>
      <p:sp>
        <p:nvSpPr>
          <p:cNvPr id="80910" name="Прямоугольник 14"/>
          <p:cNvSpPr>
            <a:spLocks noChangeArrowheads="1"/>
          </p:cNvSpPr>
          <p:nvPr/>
        </p:nvSpPr>
        <p:spPr bwMode="auto">
          <a:xfrm>
            <a:off x="5286375" y="3733800"/>
            <a:ext cx="31480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r>
              <a:rPr lang="ru-RU" altLang="ru-RU" b="1">
                <a:latin typeface="PT Sans Narrow" charset="-52"/>
              </a:rPr>
              <a:t>Удовлетворенность ассортиментом</a:t>
            </a:r>
          </a:p>
        </p:txBody>
      </p:sp>
      <p:sp>
        <p:nvSpPr>
          <p:cNvPr id="80911" name="Прямоугольник 4"/>
          <p:cNvSpPr>
            <a:spLocks noChangeArrowheads="1"/>
          </p:cNvSpPr>
          <p:nvPr/>
        </p:nvSpPr>
        <p:spPr bwMode="auto">
          <a:xfrm>
            <a:off x="3810000" y="284163"/>
            <a:ext cx="147796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r>
              <a:rPr lang="en-US" altLang="ru-RU" sz="3200" b="1">
                <a:latin typeface="PT Sans Narrow" charset="-52"/>
              </a:rPr>
              <a:t>Dr. Sante</a:t>
            </a:r>
            <a:endParaRPr lang="ru-RU" altLang="ru-RU" sz="3200" b="1">
              <a:latin typeface="PT Sans Narrow" charset="-52"/>
            </a:endParaRPr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0" y="6379589"/>
            <a:ext cx="9144000" cy="11112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ru-RU" sz="22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17" name="Прямоугольный треугольник 16"/>
          <p:cNvSpPr/>
          <p:nvPr/>
        </p:nvSpPr>
        <p:spPr bwMode="auto">
          <a:xfrm>
            <a:off x="0" y="5173664"/>
            <a:ext cx="1494193" cy="1269998"/>
          </a:xfrm>
          <a:prstGeom prst="rtTriangle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3573" y="5617022"/>
            <a:ext cx="1454451" cy="818129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6388100"/>
            <a:ext cx="9144000" cy="11112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ru-RU" sz="22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pic>
        <p:nvPicPr>
          <p:cNvPr id="8192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" y="3062288"/>
            <a:ext cx="2990850" cy="224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2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238" y="3813175"/>
            <a:ext cx="1638300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1925" name="Прямоугольник 2"/>
          <p:cNvSpPr>
            <a:spLocks noChangeArrowheads="1"/>
          </p:cNvSpPr>
          <p:nvPr/>
        </p:nvSpPr>
        <p:spPr bwMode="auto">
          <a:xfrm>
            <a:off x="1443038" y="2306638"/>
            <a:ext cx="20113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r>
              <a:rPr lang="ru-RU" altLang="ru-RU" b="1">
                <a:latin typeface="PT Sans Narrow" charset="-52"/>
              </a:rPr>
              <a:t>Стоимость продукции</a:t>
            </a:r>
          </a:p>
        </p:txBody>
      </p:sp>
      <p:pic>
        <p:nvPicPr>
          <p:cNvPr id="8192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250" y="3160713"/>
            <a:ext cx="2181225" cy="207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2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875" y="3776663"/>
            <a:ext cx="1724025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1928" name="Прямоугольник 7"/>
          <p:cNvSpPr>
            <a:spLocks noChangeArrowheads="1"/>
          </p:cNvSpPr>
          <p:nvPr/>
        </p:nvSpPr>
        <p:spPr bwMode="auto">
          <a:xfrm>
            <a:off x="6010275" y="2338388"/>
            <a:ext cx="17287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r>
              <a:rPr lang="ru-RU" altLang="ru-RU" sz="1600" b="1">
                <a:latin typeface="PT Sans Narrow" charset="-52"/>
              </a:rPr>
              <a:t>Качество продукции</a:t>
            </a:r>
          </a:p>
        </p:txBody>
      </p:sp>
      <p:sp>
        <p:nvSpPr>
          <p:cNvPr id="81929" name="Прямоугольник 3"/>
          <p:cNvSpPr>
            <a:spLocks noChangeArrowheads="1"/>
          </p:cNvSpPr>
          <p:nvPr/>
        </p:nvSpPr>
        <p:spPr bwMode="auto">
          <a:xfrm>
            <a:off x="1266825" y="363538"/>
            <a:ext cx="6615113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pPr algn="ctr"/>
            <a:r>
              <a:rPr lang="ru-RU" altLang="ru-RU" sz="3200" b="1">
                <a:latin typeface="PT Sans Narrow" charset="-52"/>
              </a:rPr>
              <a:t>Степень удовлетворенности потребителей </a:t>
            </a:r>
            <a:br>
              <a:rPr lang="ru-RU" altLang="ru-RU" sz="3200" b="1">
                <a:latin typeface="PT Sans Narrow" charset="-52"/>
              </a:rPr>
            </a:br>
            <a:r>
              <a:rPr lang="ru-RU" altLang="ru-RU" sz="3200" b="1">
                <a:latin typeface="PT Sans Narrow" charset="-52"/>
              </a:rPr>
              <a:t>стоимостью  и качеством продукции</a:t>
            </a: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0" y="6379589"/>
            <a:ext cx="9144000" cy="11112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ru-RU" sz="22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11" name="Прямоугольный треугольник 10"/>
          <p:cNvSpPr/>
          <p:nvPr/>
        </p:nvSpPr>
        <p:spPr bwMode="auto">
          <a:xfrm>
            <a:off x="0" y="5173664"/>
            <a:ext cx="1494193" cy="1269998"/>
          </a:xfrm>
          <a:prstGeom prst="rtTriangle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3573" y="5617022"/>
            <a:ext cx="1454451" cy="818129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6388100"/>
            <a:ext cx="9144000" cy="11112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ru-RU" sz="22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82947" name="Прямоугольник 2"/>
          <p:cNvSpPr>
            <a:spLocks noChangeArrowheads="1"/>
          </p:cNvSpPr>
          <p:nvPr/>
        </p:nvSpPr>
        <p:spPr bwMode="auto">
          <a:xfrm>
            <a:off x="3303588" y="195263"/>
            <a:ext cx="2387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r>
              <a:rPr lang="ru-RU" altLang="ru-RU" sz="3200" b="1">
                <a:latin typeface="PT Sans Narrow" charset="-52"/>
              </a:rPr>
              <a:t>О потребителе</a:t>
            </a:r>
          </a:p>
        </p:txBody>
      </p:sp>
      <p:pic>
        <p:nvPicPr>
          <p:cNvPr id="82948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25" y="1503363"/>
            <a:ext cx="2038350" cy="215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94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5425" y="2292350"/>
            <a:ext cx="89535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95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539875"/>
            <a:ext cx="2085975" cy="201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951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7975" y="1984375"/>
            <a:ext cx="1371600" cy="134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952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63" y="4164013"/>
            <a:ext cx="2428875" cy="222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953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5425" y="4421188"/>
            <a:ext cx="1943100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954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244975"/>
            <a:ext cx="2238375" cy="206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955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7975" y="4554538"/>
            <a:ext cx="1590675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2956" name="Прямоугольник 3"/>
          <p:cNvSpPr>
            <a:spLocks noChangeArrowheads="1"/>
          </p:cNvSpPr>
          <p:nvPr/>
        </p:nvSpPr>
        <p:spPr bwMode="auto">
          <a:xfrm>
            <a:off x="5827713" y="3675063"/>
            <a:ext cx="15446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pPr algn="ctr"/>
            <a:r>
              <a:rPr lang="ru-RU" altLang="ru-RU" b="1">
                <a:latin typeface="PT Sans Narrow" charset="-52"/>
              </a:rPr>
              <a:t>Уровень дохода</a:t>
            </a:r>
          </a:p>
        </p:txBody>
      </p:sp>
      <p:sp>
        <p:nvSpPr>
          <p:cNvPr id="82957" name="Прямоугольник 4"/>
          <p:cNvSpPr>
            <a:spLocks noChangeArrowheads="1"/>
          </p:cNvSpPr>
          <p:nvPr/>
        </p:nvSpPr>
        <p:spPr bwMode="auto">
          <a:xfrm>
            <a:off x="1457325" y="3675063"/>
            <a:ext cx="1698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pPr algn="ctr"/>
            <a:r>
              <a:rPr lang="ru-RU" altLang="ru-RU" b="1">
                <a:latin typeface="PT Sans Narrow" charset="-52"/>
              </a:rPr>
              <a:t>Род деятельности</a:t>
            </a:r>
          </a:p>
        </p:txBody>
      </p:sp>
      <p:sp>
        <p:nvSpPr>
          <p:cNvPr id="82958" name="Прямоугольник 5"/>
          <p:cNvSpPr>
            <a:spLocks noChangeArrowheads="1"/>
          </p:cNvSpPr>
          <p:nvPr/>
        </p:nvSpPr>
        <p:spPr bwMode="auto">
          <a:xfrm>
            <a:off x="6299200" y="1133475"/>
            <a:ext cx="8810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pPr algn="ctr"/>
            <a:r>
              <a:rPr lang="ru-RU" altLang="ru-RU" b="1">
                <a:latin typeface="PT Sans Narrow" charset="-52"/>
              </a:rPr>
              <a:t>Возраст </a:t>
            </a:r>
          </a:p>
        </p:txBody>
      </p:sp>
      <p:sp>
        <p:nvSpPr>
          <p:cNvPr id="82959" name="Прямоугольник 6"/>
          <p:cNvSpPr>
            <a:spLocks noChangeArrowheads="1"/>
          </p:cNvSpPr>
          <p:nvPr/>
        </p:nvSpPr>
        <p:spPr bwMode="auto">
          <a:xfrm>
            <a:off x="2303463" y="1028700"/>
            <a:ext cx="5508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pPr algn="ctr"/>
            <a:r>
              <a:rPr lang="ru-RU" altLang="ru-RU" b="1">
                <a:latin typeface="PT Sans Narrow" charset="-52"/>
              </a:rPr>
              <a:t>Пол </a:t>
            </a:r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0" y="6379589"/>
            <a:ext cx="9144000" cy="11112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ru-RU" sz="22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17" name="Прямоугольный треугольник 16"/>
          <p:cNvSpPr/>
          <p:nvPr/>
        </p:nvSpPr>
        <p:spPr bwMode="auto">
          <a:xfrm>
            <a:off x="0" y="5173664"/>
            <a:ext cx="1494193" cy="1269998"/>
          </a:xfrm>
          <a:prstGeom prst="rtTriangle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3573" y="5617022"/>
            <a:ext cx="1454451" cy="818129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66"/>
            <a:ext cx="9144000" cy="685326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 bwMode="auto">
          <a:xfrm>
            <a:off x="5063318" y="1460310"/>
            <a:ext cx="4080681" cy="818865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dirty="0" smtClean="0">
                <a:solidFill>
                  <a:schemeClr val="tx1"/>
                </a:solidFill>
                <a:latin typeface="PT Sans Narrow" panose="020B0604020202020204" charset="-52"/>
              </a:rPr>
              <a:t>СТУДЕНТКА </a:t>
            </a:r>
            <a:r>
              <a:rPr lang="ru-RU" sz="4000" b="1" dirty="0" smtClean="0">
                <a:solidFill>
                  <a:schemeClr val="tx1"/>
                </a:solidFill>
                <a:latin typeface="PT Sans Narrow" panose="020B0604020202020204" charset="-52"/>
              </a:rPr>
              <a:t>18-25 л.</a:t>
            </a:r>
            <a:endParaRPr lang="ru-RU" sz="4000" b="1" dirty="0" smtClean="0">
              <a:solidFill>
                <a:schemeClr val="tx1"/>
              </a:solidFill>
              <a:latin typeface="PT Sans Narrow" panose="020B0604020202020204" charset="-52"/>
            </a:endParaRPr>
          </a:p>
        </p:txBody>
      </p:sp>
      <p:sp>
        <p:nvSpPr>
          <p:cNvPr id="5" name="Прямоугольный треугольник 4"/>
          <p:cNvSpPr/>
          <p:nvPr/>
        </p:nvSpPr>
        <p:spPr bwMode="auto">
          <a:xfrm>
            <a:off x="-1" y="5588002"/>
            <a:ext cx="1494193" cy="1269998"/>
          </a:xfrm>
          <a:prstGeom prst="rtTriangle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5706" y="6026086"/>
            <a:ext cx="1454451" cy="818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2662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3785736"/>
              </p:ext>
            </p:extLst>
          </p:nvPr>
        </p:nvGraphicFramePr>
        <p:xfrm>
          <a:off x="370836" y="747025"/>
          <a:ext cx="8429625" cy="541789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10003"/>
                <a:gridCol w="6519622"/>
              </a:tblGrid>
              <a:tr h="1013537">
                <a:tc>
                  <a:txBody>
                    <a:bodyPr/>
                    <a:lstStyle/>
                    <a:p>
                      <a:pPr fontAlgn="t"/>
                      <a:r>
                        <a:rPr lang="ru-RU" sz="1350" dirty="0">
                          <a:solidFill>
                            <a:schemeClr val="tx1"/>
                          </a:solidFill>
                        </a:rPr>
                        <a:t>Образ жизни</a:t>
                      </a:r>
                    </a:p>
                  </a:txBody>
                  <a:tcPr marL="85724" marR="85724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35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Либералы, радикалы. Осознано подходят к выбору </a:t>
                      </a:r>
                      <a:r>
                        <a:rPr lang="ru-RU" sz="135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косметических средств</a:t>
                      </a:r>
                      <a:r>
                        <a:rPr lang="ru-RU" sz="135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личной</a:t>
                      </a:r>
                      <a:r>
                        <a:rPr lang="ru-RU" sz="135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гигиены</a:t>
                      </a:r>
                      <a:r>
                        <a:rPr lang="ru-RU" sz="135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отдают предпочтение натуральным</a:t>
                      </a:r>
                      <a:r>
                        <a:rPr lang="ru-RU" sz="135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и эффективным </a:t>
                      </a:r>
                      <a:r>
                        <a:rPr lang="ru-RU" sz="135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продуктам. </a:t>
                      </a:r>
                      <a:r>
                        <a:rPr lang="ru-RU" sz="135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5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Требовательны к качеству. Много времени проводят у </a:t>
                      </a:r>
                    </a:p>
                    <a:p>
                      <a:pPr algn="just"/>
                      <a:r>
                        <a:rPr lang="ru-RU" sz="135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компьютера/других электронных устройств. Ведут активный</a:t>
                      </a:r>
                      <a:r>
                        <a:rPr lang="ru-RU" sz="135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образ жизни.  </a:t>
                      </a:r>
                      <a:endParaRPr lang="ru-RU" sz="1350" b="0" i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5724" marR="85724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62200">
                <a:tc>
                  <a:txBody>
                    <a:bodyPr/>
                    <a:lstStyle/>
                    <a:p>
                      <a:pPr fontAlgn="t"/>
                      <a:r>
                        <a:rPr lang="ru-RU" sz="1350" dirty="0">
                          <a:solidFill>
                            <a:schemeClr val="tx1"/>
                          </a:solidFill>
                        </a:rPr>
                        <a:t>Повод для совершения покупки</a:t>
                      </a:r>
                    </a:p>
                  </a:txBody>
                  <a:tcPr marL="85724" marR="85724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350" dirty="0" smtClean="0">
                          <a:solidFill>
                            <a:schemeClr val="tx1"/>
                          </a:solidFill>
                        </a:rPr>
                        <a:t>Обыденная покупка</a:t>
                      </a:r>
                      <a:endParaRPr lang="ru-RU" sz="1350" dirty="0">
                        <a:solidFill>
                          <a:schemeClr val="tx1"/>
                        </a:solidFill>
                      </a:endParaRPr>
                    </a:p>
                  </a:txBody>
                  <a:tcPr marL="85724" marR="85724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57073">
                <a:tc>
                  <a:txBody>
                    <a:bodyPr/>
                    <a:lstStyle/>
                    <a:p>
                      <a:pPr fontAlgn="t"/>
                      <a:r>
                        <a:rPr lang="ru-RU" sz="1350" dirty="0">
                          <a:solidFill>
                            <a:schemeClr val="tx1"/>
                          </a:solidFill>
                        </a:rPr>
                        <a:t>Искомые выгоды</a:t>
                      </a:r>
                    </a:p>
                  </a:txBody>
                  <a:tcPr marL="85724" marR="85724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350" dirty="0" smtClean="0">
                          <a:solidFill>
                            <a:schemeClr val="tx1"/>
                          </a:solidFill>
                        </a:rPr>
                        <a:t>Подражание кожи рук</a:t>
                      </a:r>
                      <a:r>
                        <a:rPr lang="ru-RU" sz="1350" baseline="0" dirty="0" smtClean="0">
                          <a:solidFill>
                            <a:schemeClr val="tx1"/>
                          </a:solidFill>
                        </a:rPr>
                        <a:t> в чистоте и здоровье  </a:t>
                      </a:r>
                      <a:endParaRPr lang="ru-RU" sz="1350" dirty="0">
                        <a:solidFill>
                          <a:schemeClr val="tx1"/>
                        </a:solidFill>
                      </a:endParaRPr>
                    </a:p>
                  </a:txBody>
                  <a:tcPr marL="85724" marR="85724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57073">
                <a:tc>
                  <a:txBody>
                    <a:bodyPr/>
                    <a:lstStyle/>
                    <a:p>
                      <a:pPr fontAlgn="t"/>
                      <a:r>
                        <a:rPr lang="ru-RU" sz="1350" dirty="0">
                          <a:solidFill>
                            <a:schemeClr val="tx1"/>
                          </a:solidFill>
                        </a:rPr>
                        <a:t>Статус пользователя</a:t>
                      </a:r>
                    </a:p>
                  </a:txBody>
                  <a:tcPr marL="85724" marR="85724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350" dirty="0" smtClean="0">
                          <a:solidFill>
                            <a:schemeClr val="tx1"/>
                          </a:solidFill>
                        </a:rPr>
                        <a:t>Регулярный </a:t>
                      </a:r>
                      <a:r>
                        <a:rPr lang="ru-RU" sz="1350" dirty="0">
                          <a:solidFill>
                            <a:schemeClr val="tx1"/>
                          </a:solidFill>
                        </a:rPr>
                        <a:t>пользователь</a:t>
                      </a:r>
                    </a:p>
                  </a:txBody>
                  <a:tcPr marL="85724" marR="85724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62200">
                <a:tc>
                  <a:txBody>
                    <a:bodyPr/>
                    <a:lstStyle/>
                    <a:p>
                      <a:pPr fontAlgn="t"/>
                      <a:r>
                        <a:rPr lang="ru-RU" sz="1350" dirty="0">
                          <a:solidFill>
                            <a:schemeClr val="tx1"/>
                          </a:solidFill>
                        </a:rPr>
                        <a:t>Интенсивность потребления</a:t>
                      </a:r>
                    </a:p>
                  </a:txBody>
                  <a:tcPr marL="85724" marR="85724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350" dirty="0" smtClean="0">
                          <a:solidFill>
                            <a:schemeClr val="tx1"/>
                          </a:solidFill>
                        </a:rPr>
                        <a:t>Умеренный </a:t>
                      </a:r>
                      <a:r>
                        <a:rPr lang="ru-RU" sz="1350" dirty="0">
                          <a:solidFill>
                            <a:schemeClr val="tx1"/>
                          </a:solidFill>
                        </a:rPr>
                        <a:t>потребитель, активный </a:t>
                      </a:r>
                      <a:r>
                        <a:rPr lang="ru-RU" sz="1350" dirty="0" smtClean="0">
                          <a:solidFill>
                            <a:schemeClr val="tx1"/>
                          </a:solidFill>
                        </a:rPr>
                        <a:t>потребитель.</a:t>
                      </a:r>
                      <a:endParaRPr lang="ru-RU" sz="1350" dirty="0">
                        <a:solidFill>
                          <a:schemeClr val="tx1"/>
                        </a:solidFill>
                      </a:endParaRPr>
                    </a:p>
                  </a:txBody>
                  <a:tcPr marL="85724" marR="85724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767328">
                <a:tc>
                  <a:txBody>
                    <a:bodyPr/>
                    <a:lstStyle/>
                    <a:p>
                      <a:pPr fontAlgn="t"/>
                      <a:r>
                        <a:rPr lang="ru-RU" sz="1350" dirty="0">
                          <a:solidFill>
                            <a:schemeClr val="tx1"/>
                          </a:solidFill>
                        </a:rPr>
                        <a:t>Степень готовности покупателя к восприятию товара</a:t>
                      </a:r>
                    </a:p>
                  </a:txBody>
                  <a:tcPr marL="85724" marR="85724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350" dirty="0" smtClean="0">
                          <a:solidFill>
                            <a:schemeClr val="tx1"/>
                          </a:solidFill>
                        </a:rPr>
                        <a:t>Осведомленный</a:t>
                      </a:r>
                      <a:r>
                        <a:rPr lang="ru-RU" sz="135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ru-RU" sz="1350" dirty="0" smtClean="0">
                          <a:solidFill>
                            <a:schemeClr val="tx1"/>
                          </a:solidFill>
                        </a:rPr>
                        <a:t>информированный, заинтересованный</a:t>
                      </a:r>
                      <a:endParaRPr lang="ru-RU" sz="1350" dirty="0">
                        <a:solidFill>
                          <a:schemeClr val="tx1"/>
                        </a:solidFill>
                      </a:endParaRPr>
                    </a:p>
                  </a:txBody>
                  <a:tcPr marL="85724" marR="85724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57073">
                <a:tc>
                  <a:txBody>
                    <a:bodyPr/>
                    <a:lstStyle/>
                    <a:p>
                      <a:pPr fontAlgn="t"/>
                      <a:r>
                        <a:rPr lang="ru-RU" sz="1350" dirty="0">
                          <a:solidFill>
                            <a:schemeClr val="tx1"/>
                          </a:solidFill>
                        </a:rPr>
                        <a:t>Отношение к товару</a:t>
                      </a:r>
                    </a:p>
                  </a:txBody>
                  <a:tcPr marL="85724" marR="85724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350" dirty="0" smtClean="0">
                          <a:solidFill>
                            <a:schemeClr val="tx1"/>
                          </a:solidFill>
                        </a:rPr>
                        <a:t>Положительное</a:t>
                      </a:r>
                      <a:endParaRPr lang="ru-RU" sz="1350" dirty="0">
                        <a:solidFill>
                          <a:schemeClr val="tx1"/>
                        </a:solidFill>
                      </a:endParaRPr>
                    </a:p>
                  </a:txBody>
                  <a:tcPr marL="85724" marR="85724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57073">
                <a:tc>
                  <a:txBody>
                    <a:bodyPr/>
                    <a:lstStyle/>
                    <a:p>
                      <a:pPr fontAlgn="t"/>
                      <a:r>
                        <a:rPr lang="ru-RU" sz="1350" dirty="0">
                          <a:solidFill>
                            <a:schemeClr val="tx1"/>
                          </a:solidFill>
                        </a:rPr>
                        <a:t>Возраст</a:t>
                      </a:r>
                    </a:p>
                  </a:txBody>
                  <a:tcPr marL="85724" marR="85724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350" dirty="0" smtClean="0">
                          <a:solidFill>
                            <a:schemeClr val="tx1"/>
                          </a:solidFill>
                        </a:rPr>
                        <a:t>18-25</a:t>
                      </a:r>
                      <a:endParaRPr lang="ru-RU" sz="1350" dirty="0">
                        <a:solidFill>
                          <a:schemeClr val="tx1"/>
                        </a:solidFill>
                      </a:endParaRPr>
                    </a:p>
                  </a:txBody>
                  <a:tcPr marL="85724" marR="85724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57073">
                <a:tc>
                  <a:txBody>
                    <a:bodyPr/>
                    <a:lstStyle/>
                    <a:p>
                      <a:pPr fontAlgn="t"/>
                      <a:r>
                        <a:rPr lang="ru-RU" sz="1350" dirty="0">
                          <a:solidFill>
                            <a:schemeClr val="tx1"/>
                          </a:solidFill>
                        </a:rPr>
                        <a:t>Пол</a:t>
                      </a:r>
                    </a:p>
                  </a:txBody>
                  <a:tcPr marL="85724" marR="85724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350" dirty="0" smtClean="0">
                          <a:solidFill>
                            <a:schemeClr val="tx1"/>
                          </a:solidFill>
                        </a:rPr>
                        <a:t>Женский</a:t>
                      </a:r>
                      <a:endParaRPr lang="ru-RU" sz="1350" dirty="0">
                        <a:solidFill>
                          <a:schemeClr val="tx1"/>
                        </a:solidFill>
                      </a:endParaRPr>
                    </a:p>
                  </a:txBody>
                  <a:tcPr marL="85724" marR="85724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57073">
                <a:tc>
                  <a:txBody>
                    <a:bodyPr/>
                    <a:lstStyle/>
                    <a:p>
                      <a:pPr fontAlgn="t"/>
                      <a:r>
                        <a:rPr lang="ru-RU" sz="1350" dirty="0">
                          <a:solidFill>
                            <a:schemeClr val="tx1"/>
                          </a:solidFill>
                        </a:rPr>
                        <a:t>Размер семьи</a:t>
                      </a:r>
                    </a:p>
                  </a:txBody>
                  <a:tcPr marL="85724" marR="85724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350" dirty="0" smtClean="0">
                          <a:solidFill>
                            <a:schemeClr val="tx1"/>
                          </a:solidFill>
                        </a:rPr>
                        <a:t>1-3</a:t>
                      </a:r>
                      <a:r>
                        <a:rPr lang="ru-RU" sz="1350" dirty="0">
                          <a:solidFill>
                            <a:schemeClr val="tx1"/>
                          </a:solidFill>
                        </a:rPr>
                        <a:t> </a:t>
                      </a:r>
                      <a:r>
                        <a:rPr lang="ru-RU" sz="1350" dirty="0" smtClean="0">
                          <a:solidFill>
                            <a:schemeClr val="tx1"/>
                          </a:solidFill>
                        </a:rPr>
                        <a:t>человека</a:t>
                      </a:r>
                      <a:r>
                        <a:rPr lang="ru-RU" sz="135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35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350" dirty="0">
                          <a:solidFill>
                            <a:schemeClr val="tx1"/>
                          </a:solidFill>
                        </a:rPr>
                        <a:t>и более</a:t>
                      </a:r>
                    </a:p>
                  </a:txBody>
                  <a:tcPr marL="85724" marR="85724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57073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35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Уровень доходов</a:t>
                      </a:r>
                    </a:p>
                  </a:txBody>
                  <a:tcPr marL="85724" marR="85724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ru-RU" sz="1350" dirty="0" smtClean="0">
                          <a:solidFill>
                            <a:schemeClr val="tx1"/>
                          </a:solidFill>
                        </a:rPr>
                        <a:t>1500 </a:t>
                      </a:r>
                      <a:r>
                        <a:rPr lang="ru-RU" sz="1350" dirty="0" err="1" smtClean="0">
                          <a:solidFill>
                            <a:schemeClr val="tx1"/>
                          </a:solidFill>
                        </a:rPr>
                        <a:t>грн</a:t>
                      </a:r>
                      <a:endParaRPr lang="ru-RU" sz="1350" dirty="0">
                        <a:solidFill>
                          <a:schemeClr val="tx1"/>
                        </a:solidFill>
                      </a:endParaRPr>
                    </a:p>
                  </a:txBody>
                  <a:tcPr marL="85724" marR="85724" marT="76200" marB="762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71525" y="571500"/>
            <a:ext cx="8229600" cy="571500"/>
          </a:xfrm>
          <a:prstGeom prst="rect">
            <a:avLst/>
          </a:prstGeom>
        </p:spPr>
        <p:txBody>
          <a:bodyPr anchor="ctr">
            <a:normAutofit fontScale="82500" lnSpcReduction="20000"/>
          </a:bodyPr>
          <a:lstStyle/>
          <a:p>
            <a:pPr algn="ctr" fontAlgn="auto">
              <a:spcAft>
                <a:spcPts val="0"/>
              </a:spcAft>
              <a:defRPr/>
            </a:pPr>
            <a:endParaRPr lang="ru-RU" sz="4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489" r="16140" b="2489"/>
          <a:stretch/>
        </p:blipFill>
        <p:spPr>
          <a:xfrm flipH="1">
            <a:off x="1" y="-175033"/>
            <a:ext cx="9144000" cy="703303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 bwMode="auto">
          <a:xfrm>
            <a:off x="5172503" y="1181725"/>
            <a:ext cx="3971497" cy="1310184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defTabSz="914099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chemeClr val="tx1"/>
                </a:solidFill>
                <a:latin typeface="PT Sans Narrow" panose="020B0604020202020204" charset="-52"/>
              </a:rPr>
              <a:t>Домохозяйки</a:t>
            </a:r>
          </a:p>
          <a:p>
            <a:pPr defTabSz="914099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chemeClr val="tx1"/>
                </a:solidFill>
                <a:latin typeface="PT Sans Narrow" panose="020B0604020202020204" charset="-52"/>
              </a:rPr>
              <a:t>Женщины от 35 и старше</a:t>
            </a:r>
            <a:endParaRPr lang="ru-RU" sz="3200" b="1" dirty="0" smtClean="0">
              <a:solidFill>
                <a:schemeClr val="tx1"/>
              </a:solidFill>
              <a:latin typeface="PT Sans Narrow" panose="020B0604020202020204" charset="-52"/>
            </a:endParaRPr>
          </a:p>
        </p:txBody>
      </p:sp>
      <p:sp>
        <p:nvSpPr>
          <p:cNvPr id="7" name="Прямоугольный треугольник 6"/>
          <p:cNvSpPr/>
          <p:nvPr/>
        </p:nvSpPr>
        <p:spPr bwMode="auto">
          <a:xfrm>
            <a:off x="-1" y="5588002"/>
            <a:ext cx="1494193" cy="1269998"/>
          </a:xfrm>
          <a:prstGeom prst="rtTriangle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5706" y="6026086"/>
            <a:ext cx="1454451" cy="818129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887148"/>
              </p:ext>
            </p:extLst>
          </p:nvPr>
        </p:nvGraphicFramePr>
        <p:xfrm>
          <a:off x="326694" y="272955"/>
          <a:ext cx="8429625" cy="643619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39587"/>
                <a:gridCol w="5590038"/>
              </a:tblGrid>
              <a:tr h="1668913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dirty="0"/>
                        <a:t>Образ жизни</a:t>
                      </a:r>
                    </a:p>
                  </a:txBody>
                  <a:tcPr marL="85724" marR="85724" marT="76215" marB="762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6857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Осознано подходят к выбору продуктов личной</a:t>
                      </a:r>
                      <a:r>
                        <a:rPr lang="ru-RU" sz="14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гигиены</a:t>
                      </a:r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отдают предпочтение натуральным</a:t>
                      </a:r>
                      <a:r>
                        <a:rPr lang="ru-RU" sz="14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продуктам. Много свободного времени проводят на природе, общительны, коммуникабельны. Постоянно заниматься обучением, спортом, ведут активный образ жизни. Очень часто занимаются</a:t>
                      </a:r>
                      <a:r>
                        <a:rPr lang="ru-RU" sz="14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выполнение тяжёлых работ. Также </a:t>
                      </a:r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требовательны</a:t>
                      </a:r>
                      <a:r>
                        <a:rPr lang="ru-RU" sz="1400" b="0" i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к своему здоровью и внешнему виду.  </a:t>
                      </a:r>
                      <a:endParaRPr lang="ru-RU" sz="1400" b="0" i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5724" marR="85724" marT="76215" marB="762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63994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dirty="0"/>
                        <a:t>Повод для совершения покупки</a:t>
                      </a:r>
                    </a:p>
                  </a:txBody>
                  <a:tcPr marL="85724" marR="85724" marT="76215" marB="762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Обыденный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случай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marL="85724" marR="85724" marT="76215" marB="762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70915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dirty="0"/>
                        <a:t>Искомые выгоды</a:t>
                      </a:r>
                    </a:p>
                  </a:txBody>
                  <a:tcPr marL="85724" marR="85724" marT="76215" marB="762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Сохранение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молодости кожи, поддержание аккуратного и приятного внешнего вида 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marL="85724" marR="85724" marT="76215" marB="762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70915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dirty="0"/>
                        <a:t>Статус пользователя</a:t>
                      </a:r>
                    </a:p>
                  </a:txBody>
                  <a:tcPr marL="85724" marR="85724" marT="76215" marB="762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Постоянный потребитель,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совершает покупку 2-3 раза в месяц.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marL="85724" marR="85724" marT="76215" marB="762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63994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dirty="0"/>
                        <a:t>Интенсивность потребления</a:t>
                      </a:r>
                    </a:p>
                  </a:txBody>
                  <a:tcPr marL="85724" marR="85724" marT="76215" marB="762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Ежедневное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потребление 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marL="85724" marR="85724" marT="76215" marB="762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769775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dirty="0"/>
                        <a:t>Степень готовности покупателя к восприятию товара</a:t>
                      </a:r>
                    </a:p>
                  </a:txBody>
                  <a:tcPr marL="85724" marR="85724" marT="76215" marB="762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Осведомленный,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осознанный, целенаправленный.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marL="85724" marR="85724" marT="76215" marB="762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70915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dirty="0"/>
                        <a:t>Отношение к товару</a:t>
                      </a:r>
                    </a:p>
                  </a:txBody>
                  <a:tcPr marL="85724" marR="85724" marT="76215" marB="762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Очень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требовательны к составу и качеству продукции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marL="85724" marR="85724" marT="76215" marB="762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70915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dirty="0"/>
                        <a:t>Возраст</a:t>
                      </a:r>
                    </a:p>
                  </a:txBody>
                  <a:tcPr marL="85724" marR="85724" marT="76215" marB="762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Старше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35 лет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marL="85724" marR="85724" marT="76215" marB="762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70915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dirty="0"/>
                        <a:t>Пол</a:t>
                      </a:r>
                    </a:p>
                  </a:txBody>
                  <a:tcPr marL="85724" marR="85724" marT="76215" marB="762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Женский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marL="85724" marR="85724" marT="76215" marB="762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35796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dirty="0"/>
                        <a:t>Размер семьи</a:t>
                      </a:r>
                    </a:p>
                  </a:txBody>
                  <a:tcPr marL="85724" marR="85724" marT="76215" marB="762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От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2 и более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 человек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marL="85724" marR="85724" marT="76215" marB="762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70915">
                <a:tc>
                  <a:txBody>
                    <a:bodyPr/>
                    <a:lstStyle/>
                    <a:p>
                      <a:pPr marL="0" algn="just" defTabSz="914400" rtl="0" eaLnBrk="1" fontAlgn="t" latinLnBrk="0" hangingPunct="1"/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Уровень доходов</a:t>
                      </a:r>
                    </a:p>
                  </a:txBody>
                  <a:tcPr marL="85724" marR="85724" marT="76215" marB="762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Не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более 5000 грн.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marL="85724" marR="85724" marT="76215" marB="762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1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 bwMode="auto">
          <a:xfrm>
            <a:off x="5172503" y="1419367"/>
            <a:ext cx="3971497" cy="764275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defTabSz="914099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chemeClr val="tx1"/>
                </a:solidFill>
                <a:latin typeface="PT Sans Narrow" panose="020B0604020202020204" charset="-52"/>
              </a:rPr>
              <a:t>Мужчины старше 40 лет.</a:t>
            </a:r>
            <a:endParaRPr lang="ru-RU" sz="3200" b="1" dirty="0" smtClean="0">
              <a:solidFill>
                <a:schemeClr val="tx1"/>
              </a:solidFill>
              <a:latin typeface="PT Sans Narrow" panose="020B0604020202020204" charset="-52"/>
            </a:endParaRPr>
          </a:p>
        </p:txBody>
      </p:sp>
      <p:sp>
        <p:nvSpPr>
          <p:cNvPr id="6" name="Прямоугольный треугольник 5"/>
          <p:cNvSpPr/>
          <p:nvPr/>
        </p:nvSpPr>
        <p:spPr bwMode="auto">
          <a:xfrm>
            <a:off x="-1" y="5588002"/>
            <a:ext cx="1494193" cy="1269998"/>
          </a:xfrm>
          <a:prstGeom prst="rtTriangle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5706" y="6026086"/>
            <a:ext cx="1454451" cy="818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7582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967571"/>
              </p:ext>
            </p:extLst>
          </p:nvPr>
        </p:nvGraphicFramePr>
        <p:xfrm>
          <a:off x="381285" y="573206"/>
          <a:ext cx="8429625" cy="56508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39587"/>
                <a:gridCol w="5590038"/>
              </a:tblGrid>
              <a:tr h="1091821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dirty="0"/>
                        <a:t>Образ жизни</a:t>
                      </a:r>
                    </a:p>
                  </a:txBody>
                  <a:tcPr marL="85724" marR="85724" marT="76215" marB="762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Традиционалисты, консерваторы.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 Крайне негативно относятся к продукции данного рода. Практически ничего не понимают в продукции данного рода, но заинтересованы в ней. Ведут активный образ жизни, общительны, коммуникабельны.  </a:t>
                      </a:r>
                      <a:endParaRPr lang="ru-RU" sz="1400" b="0" i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5724" marR="85724" marT="76215" marB="762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63994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dirty="0"/>
                        <a:t>Повод для совершения покупки</a:t>
                      </a:r>
                    </a:p>
                  </a:txBody>
                  <a:tcPr marL="85724" marR="85724" marT="76215" marB="762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dirty="0" smtClean="0"/>
                        <a:t>Особый случай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marL="85724" marR="85724" marT="76215" marB="762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70915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dirty="0"/>
                        <a:t>Искомые выгоды</a:t>
                      </a:r>
                    </a:p>
                  </a:txBody>
                  <a:tcPr marL="85724" marR="85724" marT="76215" marB="762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Поддержание молодости кожи рук и их приятного состояния.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marL="85724" marR="85724" marT="76215" marB="762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70915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dirty="0"/>
                        <a:t>Статус пользователя</a:t>
                      </a:r>
                    </a:p>
                  </a:txBody>
                  <a:tcPr marL="85724" marR="85724" marT="76215" marB="762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Редкий потребитель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marL="85724" marR="85724" marT="76215" marB="762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63994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dirty="0"/>
                        <a:t>Интенсивность потребления</a:t>
                      </a:r>
                    </a:p>
                  </a:txBody>
                  <a:tcPr marL="85724" marR="85724" marT="76215" marB="762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dirty="0" smtClean="0"/>
                        <a:t>Не пользующиеся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marL="85724" marR="85724" marT="76215" marB="762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769775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dirty="0"/>
                        <a:t>Степень готовности покупателя к восприятию товара</a:t>
                      </a:r>
                    </a:p>
                  </a:txBody>
                  <a:tcPr marL="85724" marR="85724" marT="76215" marB="762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dirty="0" smtClean="0"/>
                        <a:t>Неосведомленный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marL="85724" marR="85724" marT="76215" marB="762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70915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dirty="0"/>
                        <a:t>Отношение к товару</a:t>
                      </a:r>
                    </a:p>
                  </a:txBody>
                  <a:tcPr marL="85724" marR="85724" marT="76215" marB="762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dirty="0" smtClean="0"/>
                        <a:t>безразличное, отрицательное, крайне негативное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marL="85724" marR="85724" marT="76215" marB="762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70915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dirty="0"/>
                        <a:t>Возраст</a:t>
                      </a:r>
                    </a:p>
                  </a:txBody>
                  <a:tcPr marL="85724" marR="85724" marT="76215" marB="762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Старше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40 лет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marL="85724" marR="85724" marT="76215" marB="762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70915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dirty="0"/>
                        <a:t>Пол</a:t>
                      </a:r>
                    </a:p>
                  </a:txBody>
                  <a:tcPr marL="85724" marR="85724" marT="76215" marB="762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Мужской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marL="85724" marR="85724" marT="76215" marB="762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35796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dirty="0"/>
                        <a:t>Размер семьи</a:t>
                      </a:r>
                    </a:p>
                  </a:txBody>
                  <a:tcPr marL="85724" marR="85724" marT="76215" marB="762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От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2 и более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 человек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marL="85724" marR="85724" marT="76215" marB="762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70915">
                <a:tc>
                  <a:txBody>
                    <a:bodyPr/>
                    <a:lstStyle/>
                    <a:p>
                      <a:pPr marL="0" algn="just" defTabSz="914400" rtl="0" eaLnBrk="1" fontAlgn="t" latinLnBrk="0" hangingPunct="1"/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Уровень доходов</a:t>
                      </a:r>
                    </a:p>
                  </a:txBody>
                  <a:tcPr marL="85724" marR="85724" marT="76215" marB="762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Не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</a:rPr>
                        <a:t> более 5000 грн.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marL="85724" marR="85724" marT="76215" marB="7621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6869668"/>
      </p:ext>
    </p:extLst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6388100"/>
            <a:ext cx="9144000" cy="11112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ru-RU" sz="22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8287" y="1107009"/>
            <a:ext cx="3438525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cap="all" dirty="0">
                <a:solidFill>
                  <a:schemeClr val="accent1"/>
                </a:solidFill>
                <a:latin typeface="PT Sans Narrow" charset="-52"/>
                <a:cs typeface="+mn-cs"/>
              </a:rPr>
              <a:t>Драйверы покупки</a:t>
            </a:r>
            <a:endParaRPr lang="ru-RU" sz="3200" cap="all" dirty="0">
              <a:solidFill>
                <a:schemeClr val="accent1"/>
              </a:solidFill>
              <a:latin typeface="+mn-lt"/>
              <a:cs typeface="+mn-cs"/>
            </a:endParaRPr>
          </a:p>
        </p:txBody>
      </p:sp>
      <p:sp>
        <p:nvSpPr>
          <p:cNvPr id="88068" name="Прямоугольник 3"/>
          <p:cNvSpPr>
            <a:spLocks noChangeArrowheads="1"/>
          </p:cNvSpPr>
          <p:nvPr/>
        </p:nvSpPr>
        <p:spPr bwMode="auto">
          <a:xfrm>
            <a:off x="368300" y="1700213"/>
            <a:ext cx="8509000" cy="489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pPr algn="just">
              <a:buFont typeface="Arial" charset="0"/>
              <a:buChar char="•"/>
            </a:pPr>
            <a:r>
              <a:rPr lang="ru-RU" altLang="ru-RU" sz="2400" dirty="0">
                <a:latin typeface="PT Sans Narrow" charset="-52"/>
              </a:rPr>
              <a:t>Доступность стоимость продукта в соотношении цена-качество для сегмента рынка </a:t>
            </a:r>
            <a:r>
              <a:rPr lang="en-US" altLang="ru-RU" sz="2400" dirty="0" err="1">
                <a:latin typeface="PT Sans Narrow" charset="-52"/>
              </a:rPr>
              <a:t>econom</a:t>
            </a:r>
            <a:r>
              <a:rPr lang="ru-RU" altLang="ru-RU" sz="2400" dirty="0">
                <a:latin typeface="PT Sans Narrow" charset="-52"/>
              </a:rPr>
              <a:t>;</a:t>
            </a:r>
          </a:p>
          <a:p>
            <a:pPr algn="just">
              <a:buFont typeface="Arial" charset="0"/>
              <a:buChar char="•"/>
            </a:pPr>
            <a:r>
              <a:rPr lang="ru-RU" altLang="ru-RU" sz="2400" dirty="0">
                <a:latin typeface="PT Sans Narrow" charset="-52"/>
              </a:rPr>
              <a:t>Удобная упаковка;</a:t>
            </a:r>
          </a:p>
          <a:p>
            <a:pPr algn="just">
              <a:buFont typeface="Arial" charset="0"/>
              <a:buChar char="•"/>
            </a:pPr>
            <a:r>
              <a:rPr lang="ru-RU" altLang="ru-RU" sz="2400" dirty="0">
                <a:latin typeface="PT Sans Narrow" charset="-52"/>
              </a:rPr>
              <a:t>Объём;</a:t>
            </a:r>
          </a:p>
          <a:p>
            <a:pPr algn="just">
              <a:buFont typeface="Arial" charset="0"/>
              <a:buChar char="•"/>
            </a:pPr>
            <a:r>
              <a:rPr lang="ru-RU" altLang="ru-RU" sz="2400" dirty="0">
                <a:latin typeface="PT Sans Narrow" charset="-52"/>
              </a:rPr>
              <a:t>Мягкий парфюмерный аромат;</a:t>
            </a:r>
          </a:p>
          <a:p>
            <a:pPr algn="just">
              <a:buFont typeface="Arial" charset="0"/>
              <a:buChar char="•"/>
            </a:pPr>
            <a:r>
              <a:rPr lang="ru-RU" altLang="ru-RU" sz="2400" dirty="0">
                <a:latin typeface="PT Sans Narrow" charset="-52"/>
              </a:rPr>
              <a:t>Соответствие нормативным требованиям ДСТУ 4765:2007 и </a:t>
            </a:r>
            <a:r>
              <a:rPr lang="en-US" altLang="ru-RU" sz="2400" dirty="0">
                <a:latin typeface="PT Sans Narrow" charset="-52"/>
              </a:rPr>
              <a:t>ISO</a:t>
            </a:r>
            <a:r>
              <a:rPr lang="ru-RU" altLang="ru-RU" sz="2400" dirty="0">
                <a:latin typeface="PT Sans Narrow" charset="-52"/>
              </a:rPr>
              <a:t> 9001;</a:t>
            </a:r>
          </a:p>
          <a:p>
            <a:pPr algn="just">
              <a:buFont typeface="Arial" charset="0"/>
              <a:buChar char="•"/>
            </a:pPr>
            <a:r>
              <a:rPr lang="ru-RU" altLang="ru-RU" sz="2400" dirty="0">
                <a:latin typeface="PT Sans Narrow" charset="-52"/>
              </a:rPr>
              <a:t>Украинский производитель;</a:t>
            </a:r>
          </a:p>
          <a:p>
            <a:pPr algn="just">
              <a:buFont typeface="Arial" charset="0"/>
              <a:buChar char="•"/>
            </a:pPr>
            <a:r>
              <a:rPr lang="ru-RU" altLang="ru-RU" sz="2400" dirty="0">
                <a:latin typeface="PT Sans Narrow" charset="-52"/>
              </a:rPr>
              <a:t>Сезон покупок приходится на период весна/осень;</a:t>
            </a:r>
          </a:p>
          <a:p>
            <a:pPr algn="just">
              <a:buFont typeface="Arial" charset="0"/>
              <a:buChar char="•"/>
            </a:pPr>
            <a:r>
              <a:rPr lang="ru-RU" altLang="ru-RU" sz="2400" dirty="0">
                <a:latin typeface="PT Sans Narrow" charset="-52"/>
              </a:rPr>
              <a:t>Место покупки – косметический отдел супер-</a:t>
            </a:r>
            <a:r>
              <a:rPr lang="ru-RU" altLang="ru-RU" sz="2400" dirty="0" err="1">
                <a:latin typeface="PT Sans Narrow" charset="-52"/>
              </a:rPr>
              <a:t>маркета</a:t>
            </a:r>
            <a:endParaRPr lang="ru-RU" altLang="ru-RU" sz="2400" dirty="0">
              <a:latin typeface="PT Sans Narrow" charset="-52"/>
            </a:endParaRPr>
          </a:p>
          <a:p>
            <a:pPr algn="just">
              <a:buFont typeface="Arial" charset="0"/>
              <a:buChar char="•"/>
            </a:pPr>
            <a:r>
              <a:rPr lang="ru-RU" altLang="ru-RU" sz="2400" dirty="0">
                <a:latin typeface="PT Sans Narrow" charset="-52"/>
              </a:rPr>
              <a:t>Частота использования </a:t>
            </a:r>
          </a:p>
          <a:p>
            <a:pPr algn="just">
              <a:buFont typeface="Arial" charset="0"/>
              <a:buChar char="•"/>
            </a:pPr>
            <a:endParaRPr lang="ru-RU" altLang="ru-RU" sz="2400" dirty="0">
              <a:latin typeface="PT Sans Narrow" charset="-52"/>
            </a:endParaRPr>
          </a:p>
          <a:p>
            <a:pPr algn="just">
              <a:buFont typeface="Arial" charset="0"/>
              <a:buChar char="•"/>
            </a:pPr>
            <a:endParaRPr lang="ru-RU" altLang="ru-RU" sz="2400" dirty="0">
              <a:latin typeface="PT Sans Narrow" charset="-52"/>
            </a:endParaRPr>
          </a:p>
          <a:p>
            <a:pPr algn="just">
              <a:buFont typeface="Arial" charset="0"/>
              <a:buChar char="•"/>
            </a:pPr>
            <a:endParaRPr lang="ru-RU" altLang="ru-RU" sz="2400" dirty="0">
              <a:latin typeface="PT Sans Narrow" charset="-52"/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0" y="6379589"/>
            <a:ext cx="9144000" cy="11112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ru-RU" sz="22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6" name="Прямоугольный треугольник 5"/>
          <p:cNvSpPr/>
          <p:nvPr/>
        </p:nvSpPr>
        <p:spPr bwMode="auto">
          <a:xfrm>
            <a:off x="-41134" y="5220716"/>
            <a:ext cx="1494193" cy="1269998"/>
          </a:xfrm>
          <a:prstGeom prst="rtTriangle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5706" y="5681096"/>
            <a:ext cx="1454451" cy="818129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Прямоугольник 1"/>
          <p:cNvSpPr>
            <a:spLocks noChangeArrowheads="1"/>
          </p:cNvSpPr>
          <p:nvPr/>
        </p:nvSpPr>
        <p:spPr bwMode="auto">
          <a:xfrm>
            <a:off x="265492" y="286129"/>
            <a:ext cx="545598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r>
              <a:rPr lang="ru-RU" altLang="ru-RU" sz="4000" b="1" dirty="0" smtClean="0">
                <a:solidFill>
                  <a:schemeClr val="accent1"/>
                </a:solidFill>
                <a:latin typeface="PT Sans Narrow" charset="-52"/>
              </a:rPr>
              <a:t> Критерии </a:t>
            </a:r>
            <a:r>
              <a:rPr lang="ru-RU" altLang="ru-RU" sz="4000" b="1" dirty="0">
                <a:solidFill>
                  <a:schemeClr val="accent1"/>
                </a:solidFill>
                <a:latin typeface="PT Sans Narrow" charset="-52"/>
              </a:rPr>
              <a:t>выбора продукта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4088972"/>
              </p:ext>
            </p:extLst>
          </p:nvPr>
        </p:nvGraphicFramePr>
        <p:xfrm>
          <a:off x="407988" y="1077913"/>
          <a:ext cx="8393112" cy="27336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96796"/>
                <a:gridCol w="3496316"/>
              </a:tblGrid>
              <a:tr h="227806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PT Sans Narrow" panose="020B0506020203020204" pitchFamily="34" charset="-52"/>
                        </a:rPr>
                        <a:t>Факторы, оказывающие  наибольшее влияние на выбор торговой </a:t>
                      </a:r>
                      <a:r>
                        <a:rPr lang="ru-RU" sz="1300" dirty="0" smtClean="0">
                          <a:solidFill>
                            <a:schemeClr val="tx1"/>
                          </a:solidFill>
                          <a:effectLst/>
                          <a:latin typeface="PT Sans Narrow" panose="020B0506020203020204" pitchFamily="34" charset="-52"/>
                        </a:rPr>
                        <a:t>марки крема</a:t>
                      </a:r>
                      <a:r>
                        <a:rPr lang="ru-RU" sz="1300" baseline="0" dirty="0" smtClean="0">
                          <a:solidFill>
                            <a:schemeClr val="tx1"/>
                          </a:solidFill>
                          <a:effectLst/>
                          <a:latin typeface="PT Sans Narrow" panose="020B0506020203020204" pitchFamily="34" charset="-52"/>
                        </a:rPr>
                        <a:t> для рук</a:t>
                      </a:r>
                      <a:r>
                        <a:rPr lang="ru-RU" sz="1300" dirty="0" smtClean="0">
                          <a:solidFill>
                            <a:schemeClr val="tx1"/>
                          </a:solidFill>
                          <a:effectLst/>
                          <a:latin typeface="PT Sans Narrow" panose="020B0506020203020204" pitchFamily="34" charset="-52"/>
                        </a:rPr>
                        <a:t>, </a:t>
                      </a: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PT Sans Narrow" panose="020B0506020203020204" pitchFamily="34" charset="-52"/>
                        </a:rPr>
                        <a:t>%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PT Sans Narrow" panose="020B0506020203020204" pitchFamily="34" charset="-52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78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tx1"/>
                          </a:solidFill>
                          <a:effectLst/>
                          <a:latin typeface="PT Sans Narrow" panose="020B0506020203020204" pitchFamily="34" charset="-52"/>
                        </a:rPr>
                        <a:t>Совет родных, друзей, знакомых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PT Sans Narrow" panose="020B0506020203020204" pitchFamily="34" charset="-52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PT Sans Narrow" panose="020B0506020203020204" pitchFamily="34" charset="-52"/>
                        </a:rPr>
                        <a:t>54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PT Sans Narrow" panose="020B0506020203020204" pitchFamily="34" charset="-52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2278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tx1"/>
                          </a:solidFill>
                          <a:effectLst/>
                          <a:latin typeface="PT Sans Narrow" panose="020B0506020203020204" pitchFamily="34" charset="-52"/>
                        </a:rPr>
                        <a:t>Телевидение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PT Sans Narrow" panose="020B0506020203020204" pitchFamily="34" charset="-52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PT Sans Narrow" panose="020B0506020203020204" pitchFamily="34" charset="-52"/>
                        </a:rPr>
                        <a:t>38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PT Sans Narrow" panose="020B0506020203020204" pitchFamily="34" charset="-52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4556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tx1"/>
                          </a:solidFill>
                          <a:effectLst/>
                          <a:latin typeface="PT Sans Narrow" panose="020B0506020203020204" pitchFamily="34" charset="-52"/>
                        </a:rPr>
                        <a:t>Информация на местах продажи (оформление витрин, прилавков)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PT Sans Narrow" panose="020B0506020203020204" pitchFamily="34" charset="-52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PT Sans Narrow" panose="020B0506020203020204" pitchFamily="34" charset="-52"/>
                        </a:rPr>
                        <a:t>31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PT Sans Narrow" panose="020B0506020203020204" pitchFamily="34" charset="-52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2278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tx1"/>
                          </a:solidFill>
                          <a:effectLst/>
                          <a:latin typeface="PT Sans Narrow" panose="020B0506020203020204" pitchFamily="34" charset="-52"/>
                        </a:rPr>
                        <a:t>Консультации продавцов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PT Sans Narrow" panose="020B0506020203020204" pitchFamily="34" charset="-52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PT Sans Narrow" panose="020B0506020203020204" pitchFamily="34" charset="-52"/>
                        </a:rPr>
                        <a:t>28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PT Sans Narrow" panose="020B0506020203020204" pitchFamily="34" charset="-52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2278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PT Sans Narrow" panose="020B0506020203020204" pitchFamily="34" charset="-52"/>
                        </a:rPr>
                        <a:t>Газеты, журналы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PT Sans Narrow" panose="020B0506020203020204" pitchFamily="34" charset="-52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PT Sans Narrow" panose="020B0506020203020204" pitchFamily="34" charset="-52"/>
                        </a:rPr>
                        <a:t>9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PT Sans Narrow" panose="020B0506020203020204" pitchFamily="34" charset="-52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2278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PT Sans Narrow" panose="020B0506020203020204" pitchFamily="34" charset="-52"/>
                        </a:rPr>
                        <a:t>Личный опыт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PT Sans Narrow" panose="020B0506020203020204" pitchFamily="34" charset="-52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chemeClr val="tx1"/>
                          </a:solidFill>
                          <a:effectLst/>
                          <a:latin typeface="PT Sans Narrow" panose="020B0506020203020204" pitchFamily="34" charset="-52"/>
                        </a:rPr>
                        <a:t>9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PT Sans Narrow" panose="020B0506020203020204" pitchFamily="34" charset="-52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2278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PT Sans Narrow" panose="020B0506020203020204" pitchFamily="34" charset="-52"/>
                        </a:rPr>
                        <a:t>Наружная реклама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PT Sans Narrow" panose="020B0506020203020204" pitchFamily="34" charset="-52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PT Sans Narrow" panose="020B0506020203020204" pitchFamily="34" charset="-52"/>
                        </a:rPr>
                        <a:t>7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PT Sans Narrow" panose="020B0506020203020204" pitchFamily="34" charset="-52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2278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PT Sans Narrow" panose="020B0506020203020204" pitchFamily="34" charset="-52"/>
                        </a:rPr>
                        <a:t>Реклама в транспорте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PT Sans Narrow" panose="020B0506020203020204" pitchFamily="34" charset="-52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PT Sans Narrow" panose="020B0506020203020204" pitchFamily="34" charset="-52"/>
                        </a:rPr>
                        <a:t>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PT Sans Narrow" panose="020B0506020203020204" pitchFamily="34" charset="-52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2278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PT Sans Narrow" panose="020B0506020203020204" pitchFamily="34" charset="-52"/>
                        </a:rPr>
                        <a:t>Интернет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PT Sans Narrow" panose="020B0506020203020204" pitchFamily="34" charset="-52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PT Sans Narrow" panose="020B0506020203020204" pitchFamily="34" charset="-52"/>
                        </a:rPr>
                        <a:t>3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PT Sans Narrow" panose="020B0506020203020204" pitchFamily="34" charset="-52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2278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>
                          <a:solidFill>
                            <a:schemeClr val="tx1"/>
                          </a:solidFill>
                          <a:effectLst/>
                          <a:latin typeface="PT Sans Narrow" panose="020B0506020203020204" pitchFamily="34" charset="-52"/>
                        </a:rPr>
                        <a:t>Радио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PT Sans Narrow" panose="020B0506020203020204" pitchFamily="34" charset="-52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chemeClr val="tx1"/>
                          </a:solidFill>
                          <a:effectLst/>
                          <a:latin typeface="PT Sans Narrow" panose="020B0506020203020204" pitchFamily="34" charset="-52"/>
                        </a:rPr>
                        <a:t>3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PT Sans Narrow" panose="020B0506020203020204" pitchFamily="34" charset="-52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89150" name="Прямоугольник 5"/>
          <p:cNvSpPr>
            <a:spLocks noChangeArrowheads="1"/>
          </p:cNvSpPr>
          <p:nvPr/>
        </p:nvSpPr>
        <p:spPr bwMode="auto">
          <a:xfrm>
            <a:off x="5110382" y="3949534"/>
            <a:ext cx="3537059" cy="295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r>
              <a:rPr lang="ru-RU" altLang="ru-RU" sz="2400" b="1" dirty="0">
                <a:solidFill>
                  <a:schemeClr val="accent1"/>
                </a:solidFill>
                <a:latin typeface="PT Sans Narrow" charset="-52"/>
              </a:rPr>
              <a:t>Места покупки </a:t>
            </a:r>
            <a:r>
              <a:rPr lang="ru-RU" altLang="ru-RU" sz="2400" b="1" dirty="0" smtClean="0">
                <a:solidFill>
                  <a:schemeClr val="accent1"/>
                </a:solidFill>
                <a:latin typeface="PT Sans Narrow" charset="-52"/>
              </a:rPr>
              <a:t>продукта: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ru-RU" sz="2400" b="1" dirty="0" smtClean="0">
                <a:solidFill>
                  <a:schemeClr val="tx2"/>
                </a:solidFill>
                <a:latin typeface="PT Sans Narrow" charset="-52"/>
              </a:rPr>
              <a:t>Рынок;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ru-RU" sz="2400" b="1" dirty="0" smtClean="0">
                <a:solidFill>
                  <a:schemeClr val="tx2"/>
                </a:solidFill>
                <a:latin typeface="PT Sans Narrow" charset="-52"/>
              </a:rPr>
              <a:t>Аптека;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ru-RU" sz="2400" b="1" dirty="0" smtClean="0">
                <a:solidFill>
                  <a:schemeClr val="tx2"/>
                </a:solidFill>
                <a:latin typeface="PT Sans Narrow" charset="-52"/>
              </a:rPr>
              <a:t>Супермаркет;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ru-RU" sz="2400" b="1" dirty="0" smtClean="0">
                <a:solidFill>
                  <a:schemeClr val="tx2"/>
                </a:solidFill>
                <a:latin typeface="PT Sans Narrow" charset="-52"/>
              </a:rPr>
              <a:t>Киоски в метро и на улице;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ru-RU" sz="2400" b="1" dirty="0" smtClean="0">
                <a:solidFill>
                  <a:schemeClr val="tx2"/>
                </a:solidFill>
                <a:latin typeface="PT Sans Narrow" charset="-52"/>
              </a:rPr>
              <a:t>Косметические магазины;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ru-RU" sz="2400" b="1" dirty="0" smtClean="0">
                <a:solidFill>
                  <a:schemeClr val="tx2"/>
                </a:solidFill>
                <a:latin typeface="PT Sans Narrow" charset="-52"/>
              </a:rPr>
              <a:t>Интернет магазины.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altLang="ru-RU" b="1" dirty="0" smtClean="0">
              <a:solidFill>
                <a:schemeClr val="accent1"/>
              </a:solidFill>
              <a:latin typeface="PT Sans Narrow" charset="-52"/>
            </a:endParaRPr>
          </a:p>
        </p:txBody>
      </p:sp>
      <p:sp>
        <p:nvSpPr>
          <p:cNvPr id="10" name="Прямоугольник 5"/>
          <p:cNvSpPr>
            <a:spLocks noChangeArrowheads="1"/>
          </p:cNvSpPr>
          <p:nvPr/>
        </p:nvSpPr>
        <p:spPr bwMode="auto">
          <a:xfrm>
            <a:off x="442913" y="3949534"/>
            <a:ext cx="4231287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Myriad Pro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yriad Pro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yriad Pro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yriad Pro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yriad Pro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yriad Pro" pitchFamily="34" charset="0"/>
              </a:defRPr>
            </a:lvl9pPr>
          </a:lstStyle>
          <a:p>
            <a:r>
              <a:rPr lang="ru-RU" altLang="ru-RU" sz="2400" b="1" dirty="0" smtClean="0">
                <a:solidFill>
                  <a:schemeClr val="accent1"/>
                </a:solidFill>
                <a:latin typeface="PT Sans Narrow" charset="-52"/>
              </a:rPr>
              <a:t>Критерии ориентиров  при покупку: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ru-RU" sz="2400" b="1" dirty="0" smtClean="0">
                <a:solidFill>
                  <a:schemeClr val="tx2"/>
                </a:solidFill>
                <a:latin typeface="PT Sans Narrow" charset="-52"/>
              </a:rPr>
              <a:t>Дизайн упаковки;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ru-RU" sz="2400" b="1" dirty="0" smtClean="0">
                <a:solidFill>
                  <a:schemeClr val="tx2"/>
                </a:solidFill>
                <a:latin typeface="PT Sans Narrow" charset="-52"/>
              </a:rPr>
              <a:t>Состав продукции;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ru-RU" sz="2400" b="1" dirty="0" smtClean="0">
                <a:solidFill>
                  <a:schemeClr val="tx2"/>
                </a:solidFill>
                <a:latin typeface="PT Sans Narrow" charset="-52"/>
              </a:rPr>
              <a:t>Качество;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ru-RU" sz="2400" b="1" dirty="0" smtClean="0">
                <a:solidFill>
                  <a:schemeClr val="tx2"/>
                </a:solidFill>
                <a:latin typeface="PT Sans Narrow" charset="-52"/>
              </a:rPr>
              <a:t>Бренд;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altLang="ru-RU" sz="2400" b="1" dirty="0" smtClean="0">
                <a:solidFill>
                  <a:schemeClr val="tx2"/>
                </a:solidFill>
                <a:latin typeface="PT Sans Narrow" charset="-52"/>
              </a:rPr>
              <a:t>Место покупки.</a:t>
            </a:r>
            <a:endParaRPr lang="ru-RU" altLang="ru-RU" sz="2400" b="1" dirty="0">
              <a:solidFill>
                <a:schemeClr val="tx2"/>
              </a:solidFill>
              <a:latin typeface="PT Sans Narrow" charset="-5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6388100"/>
            <a:ext cx="9144000" cy="11112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ru-RU" sz="22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9935" y="548280"/>
            <a:ext cx="194559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cap="all" dirty="0">
                <a:solidFill>
                  <a:schemeClr val="accent1"/>
                </a:solidFill>
                <a:latin typeface="PT Sans Narrow" charset="-52"/>
                <a:cs typeface="+mn-cs"/>
              </a:rPr>
              <a:t>ВЫВОДЫ</a:t>
            </a:r>
            <a:endParaRPr lang="ru-RU" sz="4000" cap="all" dirty="0">
              <a:solidFill>
                <a:schemeClr val="accent1"/>
              </a:solidFill>
              <a:latin typeface="+mn-lt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0" y="6379589"/>
            <a:ext cx="9144000" cy="11112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ru-RU" sz="22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5" name="Прямоугольный треугольник 4"/>
          <p:cNvSpPr/>
          <p:nvPr/>
        </p:nvSpPr>
        <p:spPr bwMode="auto">
          <a:xfrm>
            <a:off x="-41134" y="5220716"/>
            <a:ext cx="1494193" cy="1269998"/>
          </a:xfrm>
          <a:prstGeom prst="rtTriangle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5706" y="5681096"/>
            <a:ext cx="1454451" cy="818129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0" y="6388100"/>
            <a:ext cx="9144000" cy="11112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ru-RU" sz="22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0" y="6379589"/>
            <a:ext cx="9144000" cy="11112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ru-RU" sz="22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4" name="Прямоугольный треугольник 3"/>
          <p:cNvSpPr/>
          <p:nvPr/>
        </p:nvSpPr>
        <p:spPr bwMode="auto">
          <a:xfrm>
            <a:off x="-41134" y="5220716"/>
            <a:ext cx="1494193" cy="1269998"/>
          </a:xfrm>
          <a:prstGeom prst="rtTriangle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5706" y="5681096"/>
            <a:ext cx="1454451" cy="818129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612900" y="415925"/>
            <a:ext cx="8229600" cy="623888"/>
          </a:xfrm>
        </p:spPr>
        <p:txBody>
          <a:bodyPr/>
          <a:lstStyle/>
          <a:p>
            <a:pPr defTabSz="685772" fontAlgn="auto">
              <a:spcAft>
                <a:spcPts val="0"/>
              </a:spcAft>
              <a:defRPr/>
            </a:pPr>
            <a:r>
              <a:rPr lang="ru-RU" b="1" smtClean="0">
                <a:solidFill>
                  <a:schemeClr val="tx1"/>
                </a:solidFill>
                <a:latin typeface="PT Sans Narrow" panose="020B0506020203020204" pitchFamily="34" charset="-52"/>
              </a:rPr>
              <a:t>Список источников</a:t>
            </a:r>
            <a:endParaRPr lang="ru-RU" b="1">
              <a:solidFill>
                <a:schemeClr val="tx1"/>
              </a:solidFill>
              <a:latin typeface="PT Sans Narrow" panose="020B0506020203020204" pitchFamily="34" charset="-52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4294967295"/>
          </p:nvPr>
        </p:nvSpPr>
        <p:spPr>
          <a:xfrm>
            <a:off x="455776" y="997934"/>
            <a:ext cx="8231187" cy="4890570"/>
          </a:xfrm>
        </p:spPr>
        <p:txBody>
          <a:bodyPr/>
          <a:lstStyle/>
          <a:p>
            <a:pPr marL="342900" indent="-342900" algn="just" defTabSz="685772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400" dirty="0">
                <a:latin typeface="PT Sans Narrow" charset="-52"/>
              </a:rPr>
              <a:t>ДСТУ 5010:2008. </a:t>
            </a:r>
            <a:r>
              <a:rPr lang="ru-RU" sz="1400" dirty="0" err="1">
                <a:latin typeface="PT Sans Narrow" charset="-52"/>
              </a:rPr>
              <a:t>Продукція</a:t>
            </a:r>
            <a:r>
              <a:rPr lang="ru-RU" sz="1400" dirty="0">
                <a:latin typeface="PT Sans Narrow" charset="-52"/>
              </a:rPr>
              <a:t> </a:t>
            </a:r>
            <a:r>
              <a:rPr lang="ru-RU" sz="1400" dirty="0" err="1" smtClean="0">
                <a:latin typeface="PT Sans Narrow" charset="-52"/>
              </a:rPr>
              <a:t>парфумерно-косметична</a:t>
            </a:r>
            <a:r>
              <a:rPr lang="ru-RU" sz="1400" dirty="0" smtClean="0">
                <a:latin typeface="PT Sans Narrow" charset="-52"/>
              </a:rPr>
              <a:t> </a:t>
            </a:r>
            <a:r>
              <a:rPr lang="en-US" sz="1400" dirty="0">
                <a:latin typeface="PT Sans Narrow" charset="-52"/>
                <a:hlinkClick r:id="rId2"/>
              </a:rPr>
              <a:t>http://www.dnaop.com/html/34031/doc-%</a:t>
            </a:r>
            <a:r>
              <a:rPr lang="en-US" sz="1400" dirty="0" smtClean="0">
                <a:latin typeface="PT Sans Narrow" charset="-52"/>
                <a:hlinkClick r:id="rId2"/>
              </a:rPr>
              <a:t>D0%94%D0%A1%D0%A2%D0%A3_5010_2008</a:t>
            </a:r>
            <a:endParaRPr lang="ru-RU" sz="1400" dirty="0" smtClean="0">
              <a:latin typeface="PT Sans Narrow" charset="-52"/>
            </a:endParaRPr>
          </a:p>
          <a:p>
            <a:pPr marL="342900" indent="-342900" algn="just" defTabSz="685772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400" dirty="0" smtClean="0">
                <a:latin typeface="PT Sans Narrow" charset="-52"/>
              </a:rPr>
              <a:t>ДСТУ </a:t>
            </a:r>
            <a:r>
              <a:rPr lang="ru-RU" sz="1400" dirty="0">
                <a:latin typeface="PT Sans Narrow" charset="-52"/>
              </a:rPr>
              <a:t>4765:2007 </a:t>
            </a:r>
            <a:r>
              <a:rPr lang="ru-RU" sz="1400" dirty="0" err="1">
                <a:latin typeface="PT Sans Narrow" charset="-52"/>
              </a:rPr>
              <a:t>Креми</a:t>
            </a:r>
            <a:r>
              <a:rPr lang="ru-RU" sz="1400" dirty="0">
                <a:latin typeface="PT Sans Narrow" charset="-52"/>
              </a:rPr>
              <a:t> </a:t>
            </a:r>
            <a:r>
              <a:rPr lang="ru-RU" sz="1400" dirty="0" err="1" smtClean="0">
                <a:latin typeface="PT Sans Narrow" charset="-52"/>
              </a:rPr>
              <a:t>косметичні</a:t>
            </a:r>
            <a:r>
              <a:rPr lang="ru-RU" sz="1400" dirty="0" smtClean="0">
                <a:latin typeface="PT Sans Narrow" charset="-52"/>
              </a:rPr>
              <a:t>. </a:t>
            </a:r>
            <a:r>
              <a:rPr lang="ru-RU" sz="1400" dirty="0" err="1">
                <a:latin typeface="PT Sans Narrow" charset="-52"/>
              </a:rPr>
              <a:t>Загальні</a:t>
            </a:r>
            <a:r>
              <a:rPr lang="ru-RU" sz="1400" dirty="0">
                <a:latin typeface="PT Sans Narrow" charset="-52"/>
              </a:rPr>
              <a:t> </a:t>
            </a:r>
            <a:r>
              <a:rPr lang="ru-RU" sz="1400" dirty="0" err="1">
                <a:latin typeface="PT Sans Narrow" charset="-52"/>
              </a:rPr>
              <a:t>технічні</a:t>
            </a:r>
            <a:r>
              <a:rPr lang="ru-RU" sz="1400" dirty="0">
                <a:latin typeface="PT Sans Narrow" charset="-52"/>
              </a:rPr>
              <a:t> </a:t>
            </a:r>
            <a:r>
              <a:rPr lang="ru-RU" sz="1400" dirty="0" err="1" smtClean="0">
                <a:latin typeface="PT Sans Narrow" charset="-52"/>
              </a:rPr>
              <a:t>умови</a:t>
            </a:r>
            <a:r>
              <a:rPr lang="ru-RU" sz="1400" dirty="0" smtClean="0">
                <a:latin typeface="PT Sans Narrow" charset="-52"/>
              </a:rPr>
              <a:t> </a:t>
            </a:r>
            <a:r>
              <a:rPr lang="en-US" sz="1400" dirty="0">
                <a:latin typeface="PT Sans Narrow" charset="-52"/>
              </a:rPr>
              <a:t>http://normativ.ucoz.org/_ld/6/681_4765.pdf</a:t>
            </a:r>
            <a:endParaRPr lang="ru-RU" sz="1400" dirty="0" smtClean="0">
              <a:latin typeface="PT Sans Narrow" charset="-52"/>
            </a:endParaRPr>
          </a:p>
          <a:p>
            <a:pPr marL="342900" indent="-342900" algn="just" defTabSz="685772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400" dirty="0" smtClean="0">
                <a:latin typeface="PT Sans Narrow" charset="-52"/>
                <a:hlinkClick r:id="rId3"/>
              </a:rPr>
              <a:t>http</a:t>
            </a:r>
            <a:r>
              <a:rPr lang="en-US" sz="1400" dirty="0">
                <a:latin typeface="PT Sans Narrow" charset="-52"/>
                <a:hlinkClick r:id="rId3"/>
              </a:rPr>
              <a:t>://</a:t>
            </a:r>
            <a:r>
              <a:rPr lang="en-US" sz="1400" dirty="0" smtClean="0">
                <a:latin typeface="PT Sans Narrow" charset="-52"/>
                <a:hlinkClick r:id="rId3"/>
              </a:rPr>
              <a:t>www.lektsiopedia.org/lek3-69643.htm</a:t>
            </a:r>
            <a:endParaRPr lang="ru-RU" sz="1400" dirty="0" smtClean="0">
              <a:latin typeface="PT Sans Narrow" charset="-52"/>
            </a:endParaRPr>
          </a:p>
          <a:p>
            <a:pPr marL="342900" indent="-342900" algn="just" defTabSz="685772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400" dirty="0">
                <a:latin typeface="PT Sans Narrow" charset="-52"/>
                <a:hlinkClick r:id="rId4"/>
              </a:rPr>
              <a:t>http://</a:t>
            </a:r>
            <a:r>
              <a:rPr lang="en-US" sz="1400" dirty="0" smtClean="0">
                <a:latin typeface="PT Sans Narrow" charset="-52"/>
                <a:hlinkClick r:id="rId4"/>
              </a:rPr>
              <a:t>mk-up.ru/krem-dlya-ruk-vidy</a:t>
            </a:r>
            <a:endParaRPr lang="ru-RU" sz="1400" dirty="0" smtClean="0">
              <a:latin typeface="PT Sans Narrow" charset="-52"/>
            </a:endParaRPr>
          </a:p>
          <a:p>
            <a:pPr marL="342900" indent="-342900" algn="just" defTabSz="685772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400" dirty="0">
                <a:latin typeface="PT Sans Narrow" charset="-52"/>
                <a:hlinkClick r:id="rId5"/>
              </a:rPr>
              <a:t>http://www.starhit.ru/style/top-35-kremov-dlya-ruk-113514</a:t>
            </a:r>
            <a:r>
              <a:rPr lang="en-US" sz="1400" dirty="0" smtClean="0">
                <a:latin typeface="PT Sans Narrow" charset="-52"/>
                <a:hlinkClick r:id="rId5"/>
              </a:rPr>
              <a:t>/</a:t>
            </a:r>
            <a:endParaRPr lang="ru-RU" sz="1400" dirty="0" smtClean="0">
              <a:latin typeface="PT Sans Narrow" charset="-52"/>
            </a:endParaRPr>
          </a:p>
          <a:p>
            <a:pPr marL="342900" indent="-342900" algn="just" defTabSz="685772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400" dirty="0">
                <a:latin typeface="PT Sans Narrow" charset="-52"/>
                <a:hlinkClick r:id="rId6"/>
              </a:rPr>
              <a:t>http://</a:t>
            </a:r>
            <a:r>
              <a:rPr lang="en-US" sz="1400" dirty="0" smtClean="0">
                <a:latin typeface="PT Sans Narrow" charset="-52"/>
                <a:hlinkClick r:id="rId6"/>
              </a:rPr>
              <a:t>www.expertcen.ru/article/rating/5450.html</a:t>
            </a:r>
            <a:r>
              <a:rPr lang="ru-RU" sz="1400" dirty="0" smtClean="0">
                <a:latin typeface="PT Sans Narrow" charset="-52"/>
              </a:rPr>
              <a:t> </a:t>
            </a:r>
          </a:p>
          <a:p>
            <a:pPr marL="342900" indent="-342900" algn="just" defTabSz="685772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400" dirty="0" smtClean="0">
                <a:latin typeface="PT Sans Narrow" charset="-52"/>
                <a:hlinkClick r:id="rId7"/>
              </a:rPr>
              <a:t>http</a:t>
            </a:r>
            <a:r>
              <a:rPr lang="en-US" sz="1400" dirty="0">
                <a:latin typeface="PT Sans Narrow" charset="-52"/>
                <a:hlinkClick r:id="rId7"/>
              </a:rPr>
              <a:t>://</a:t>
            </a:r>
            <a:r>
              <a:rPr lang="en-US" sz="1400" dirty="0" smtClean="0">
                <a:latin typeface="PT Sans Narrow" charset="-52"/>
                <a:hlinkClick r:id="rId7"/>
              </a:rPr>
              <a:t>apcu.ua/en/technical-regulation-of-perfumery-and-cosmetic-branch/standards.html</a:t>
            </a:r>
            <a:endParaRPr lang="ru-RU" sz="1400" dirty="0" smtClean="0">
              <a:latin typeface="PT Sans Narrow" charset="-52"/>
            </a:endParaRPr>
          </a:p>
          <a:p>
            <a:pPr marL="342900" indent="-342900" algn="just" defTabSz="685772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400" dirty="0" smtClean="0">
                <a:solidFill>
                  <a:schemeClr val="tx1"/>
                </a:solidFill>
                <a:latin typeface="PT Sans Narrow" charset="-52"/>
                <a:hlinkClick r:id="rId8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latin typeface="PT Sans Narrow" charset="-52"/>
                <a:hlinkClick r:id="rId8"/>
              </a:rPr>
              <a:t>http</a:t>
            </a:r>
            <a:r>
              <a:rPr lang="en-US" sz="1400" dirty="0">
                <a:solidFill>
                  <a:schemeClr val="tx1"/>
                </a:solidFill>
                <a:latin typeface="PT Sans Narrow" charset="-52"/>
                <a:hlinkClick r:id="rId8"/>
              </a:rPr>
              <a:t>://hub.kyivstar.ua/osnovnye-trendy-rynka-fmcg</a:t>
            </a:r>
            <a:r>
              <a:rPr lang="en-US" sz="1400" dirty="0" smtClean="0">
                <a:solidFill>
                  <a:schemeClr val="tx1"/>
                </a:solidFill>
                <a:latin typeface="PT Sans Narrow" charset="-52"/>
                <a:hlinkClick r:id="rId8"/>
              </a:rPr>
              <a:t>/</a:t>
            </a:r>
            <a:endParaRPr lang="ru-RU" sz="1400" dirty="0" smtClean="0">
              <a:solidFill>
                <a:schemeClr val="tx1"/>
              </a:solidFill>
              <a:latin typeface="PT Sans Narrow" charset="-52"/>
              <a:hlinkClick r:id="rId8"/>
            </a:endParaRPr>
          </a:p>
          <a:p>
            <a:pPr marL="342900" indent="-342900" algn="just" defTabSz="685772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400" dirty="0">
                <a:latin typeface="PT Sans Narrow" charset="-52"/>
                <a:hlinkClick r:id="rId9"/>
              </a:rPr>
              <a:t>http://</a:t>
            </a:r>
            <a:r>
              <a:rPr lang="en-US" sz="1400" dirty="0" smtClean="0">
                <a:latin typeface="PT Sans Narrow" charset="-52"/>
                <a:hlinkClick r:id="rId9"/>
              </a:rPr>
              <a:t>uma.inf.ua/UMA_2012/UMA_2012_5/51.pdf</a:t>
            </a:r>
            <a:endParaRPr lang="ru-RU" sz="1400" dirty="0" smtClean="0">
              <a:latin typeface="PT Sans Narrow" charset="-52"/>
            </a:endParaRPr>
          </a:p>
          <a:p>
            <a:pPr marL="342900" indent="-342900" algn="just" defTabSz="685772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400" dirty="0" smtClean="0">
                <a:latin typeface="PT Sans Narrow" charset="-52"/>
                <a:hlinkClick r:id="rId10"/>
              </a:rPr>
              <a:t>http</a:t>
            </a:r>
            <a:r>
              <a:rPr lang="en-US" sz="1400" dirty="0">
                <a:latin typeface="PT Sans Narrow" charset="-52"/>
                <a:hlinkClick r:id="rId10"/>
              </a:rPr>
              <a:t>://</a:t>
            </a:r>
            <a:r>
              <a:rPr lang="en-US" sz="1400" dirty="0" smtClean="0">
                <a:latin typeface="PT Sans Narrow" charset="-52"/>
                <a:hlinkClick r:id="rId10"/>
              </a:rPr>
              <a:t>intranet.tdmu.edu.te.ua/data/kafedra/internal/pharma_3/classes_stud/htm</a:t>
            </a:r>
            <a:endParaRPr lang="ru-RU" sz="1400" dirty="0">
              <a:latin typeface="PT Sans Narrow" charset="-52"/>
            </a:endParaRPr>
          </a:p>
          <a:p>
            <a:pPr marL="342900" indent="-342900" algn="just" defTabSz="685772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400" dirty="0" smtClean="0">
                <a:solidFill>
                  <a:schemeClr val="tx1"/>
                </a:solidFill>
                <a:latin typeface="PT Sans Narrow" charset="-52"/>
                <a:hlinkClick r:id="rId8"/>
              </a:rPr>
              <a:t>www.elfa.ua/our_products_are/ruki1324</a:t>
            </a:r>
            <a:r>
              <a:rPr lang="en-US" sz="1400" dirty="0">
                <a:solidFill>
                  <a:schemeClr val="tx1"/>
                </a:solidFill>
                <a:latin typeface="PT Sans Narrow" charset="-52"/>
                <a:hlinkClick r:id="rId8"/>
              </a:rPr>
              <a:t>/-</a:t>
            </a:r>
            <a:r>
              <a:rPr lang="en-US" sz="1400" dirty="0" smtClean="0">
                <a:solidFill>
                  <a:schemeClr val="tx1"/>
                </a:solidFill>
                <a:latin typeface="PT Sans Narrow" charset="-52"/>
                <a:hlinkClick r:id="rId8"/>
              </a:rPr>
              <a:t>nezhnyy-shelk-dlya-ruk/krem-dlya-ruk-quot-pitanie-quot/</a:t>
            </a:r>
            <a:endParaRPr lang="ru-RU" sz="1400" dirty="0" smtClean="0">
              <a:solidFill>
                <a:schemeClr val="tx1"/>
              </a:solidFill>
              <a:latin typeface="PT Sans Narrow" charset="-52"/>
            </a:endParaRPr>
          </a:p>
          <a:p>
            <a:pPr marL="342900" indent="-342900" algn="just" defTabSz="685772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400" dirty="0">
                <a:solidFill>
                  <a:schemeClr val="tx1"/>
                </a:solidFill>
                <a:latin typeface="PT Sans Narrow" charset="-52"/>
              </a:rPr>
              <a:t>https://vk.com/drsante</a:t>
            </a:r>
          </a:p>
          <a:p>
            <a:pPr marL="342900" indent="-342900" algn="just" defTabSz="685772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400" dirty="0">
                <a:solidFill>
                  <a:schemeClr val="tx1"/>
                </a:solidFill>
                <a:latin typeface="PT Sans Narrow" charset="-52"/>
              </a:rPr>
              <a:t>https://www.facebook.com/DrSante</a:t>
            </a:r>
          </a:p>
          <a:p>
            <a:pPr marL="342900" indent="-342900" algn="just" defTabSz="685772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400" dirty="0" smtClean="0">
                <a:solidFill>
                  <a:schemeClr val="tx1"/>
                </a:solidFill>
                <a:latin typeface="PT Sans Narrow" charset="-52"/>
                <a:hlinkClick r:id="rId11"/>
              </a:rPr>
              <a:t>https</a:t>
            </a:r>
            <a:r>
              <a:rPr lang="en-US" sz="1400" dirty="0">
                <a:solidFill>
                  <a:schemeClr val="tx1"/>
                </a:solidFill>
                <a:latin typeface="PT Sans Narrow" charset="-52"/>
                <a:hlinkClick r:id="rId11"/>
              </a:rPr>
              <a:t>://</a:t>
            </a:r>
            <a:r>
              <a:rPr lang="en-US" sz="1400" dirty="0" smtClean="0">
                <a:solidFill>
                  <a:schemeClr val="tx1"/>
                </a:solidFill>
                <a:latin typeface="PT Sans Narrow" charset="-52"/>
                <a:hlinkClick r:id="rId11"/>
              </a:rPr>
              <a:t>www.facebook.com/ElfaLaboratory</a:t>
            </a:r>
            <a:endParaRPr lang="ru-RU" sz="1400" dirty="0" smtClean="0">
              <a:solidFill>
                <a:schemeClr val="tx1"/>
              </a:solidFill>
              <a:latin typeface="PT Sans Narrow" charset="-52"/>
            </a:endParaRPr>
          </a:p>
          <a:p>
            <a:pPr marL="342900" indent="-342900" algn="just" defTabSz="685772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400" dirty="0">
                <a:solidFill>
                  <a:schemeClr val="tx1"/>
                </a:solidFill>
                <a:latin typeface="PT Sans Narrow" charset="-52"/>
                <a:hlinkClick r:id="rId12"/>
              </a:rPr>
              <a:t>http://</a:t>
            </a:r>
            <a:r>
              <a:rPr lang="en-US" sz="1400" dirty="0" smtClean="0">
                <a:solidFill>
                  <a:schemeClr val="tx1"/>
                </a:solidFill>
                <a:latin typeface="PT Sans Narrow" charset="-52"/>
                <a:hlinkClick r:id="rId12"/>
              </a:rPr>
              <a:t>innmark.eu/ru/articles/an-innovative-solution-in-the-care-of-hands-gentle-silk-for-the-hands-by-drsante/</a:t>
            </a:r>
            <a:endParaRPr lang="ru-RU" sz="1400" dirty="0" smtClean="0">
              <a:solidFill>
                <a:schemeClr val="tx1"/>
              </a:solidFill>
              <a:latin typeface="PT Sans Narrow" charset="-52"/>
            </a:endParaRPr>
          </a:p>
          <a:p>
            <a:pPr marL="342900" indent="-342900" algn="just" defTabSz="685772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400" dirty="0" smtClean="0">
                <a:latin typeface="PT Sans Narrow" charset="-52"/>
                <a:hlinkClick r:id="rId13"/>
              </a:rPr>
              <a:t>http</a:t>
            </a:r>
            <a:r>
              <a:rPr lang="en-US" sz="1400" dirty="0">
                <a:latin typeface="PT Sans Narrow" charset="-52"/>
                <a:hlinkClick r:id="rId13"/>
              </a:rPr>
              <a:t>://</a:t>
            </a:r>
            <a:r>
              <a:rPr lang="en-US" sz="1400" dirty="0" smtClean="0">
                <a:latin typeface="PT Sans Narrow" charset="-52"/>
                <a:hlinkClick r:id="rId13"/>
              </a:rPr>
              <a:t>www.ladiesproject.ru/reviews/krem-dlya-ruk</a:t>
            </a:r>
            <a:endParaRPr lang="ru-RU" sz="1400" dirty="0" smtClean="0">
              <a:latin typeface="PT Sans Narrow" charset="-52"/>
            </a:endParaRPr>
          </a:p>
          <a:p>
            <a:pPr marL="342900" indent="-342900" algn="just" defTabSz="685772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1400" dirty="0" smtClean="0">
                <a:latin typeface="PT Sans Narrow" charset="-52"/>
              </a:rPr>
              <a:t>http</a:t>
            </a:r>
            <a:r>
              <a:rPr lang="en-US" sz="1400" dirty="0">
                <a:latin typeface="PT Sans Narrow" charset="-52"/>
              </a:rPr>
              <a:t>://nuph.edu.ua/wp-content/uploads/2015/04/UEk_317_2011_63-681.pdf</a:t>
            </a:r>
            <a:endParaRPr lang="ru-RU" sz="1400" dirty="0">
              <a:latin typeface="PT Sans Narrow" charset="-52"/>
            </a:endParaRPr>
          </a:p>
          <a:p>
            <a:pPr marL="342900" indent="-342900" algn="just" defTabSz="685772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400" dirty="0" smtClean="0">
                <a:solidFill>
                  <a:schemeClr val="tx1"/>
                </a:solidFill>
                <a:latin typeface="PT Sans Narrow" charset="-52"/>
              </a:rPr>
              <a:t>Анкета-опросник </a:t>
            </a:r>
            <a:r>
              <a:rPr lang="en-US" sz="1400" dirty="0">
                <a:solidFill>
                  <a:schemeClr val="tx1"/>
                </a:solidFill>
                <a:latin typeface="PT Sans Narrow" charset="-52"/>
              </a:rPr>
              <a:t>https://docs.google.com/forms/d/1JnKlN0ZvdfnlY5DG3_-9C2yLUw9-9znxpGKp3ZSQT-E/viewform</a:t>
            </a:r>
            <a:endParaRPr lang="ru-RU" sz="1400" dirty="0" smtClean="0">
              <a:solidFill>
                <a:schemeClr val="tx1"/>
              </a:solidFill>
              <a:latin typeface="PT Sans Narrow" charset="-52"/>
            </a:endParaRPr>
          </a:p>
          <a:p>
            <a:pPr marL="0" indent="0" algn="just" defTabSz="685772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1400" dirty="0" smtClean="0">
              <a:solidFill>
                <a:schemeClr val="tx1"/>
              </a:solidFill>
              <a:latin typeface="PT Sans Narrow" charset="-52"/>
            </a:endParaRPr>
          </a:p>
          <a:p>
            <a:pPr marL="342900" indent="-342900" algn="just" defTabSz="685772" fontAlgn="auto">
              <a:spcAft>
                <a:spcPts val="0"/>
              </a:spcAft>
              <a:buFont typeface="+mj-lt"/>
              <a:buAutoNum type="arabicPeriod"/>
              <a:defRPr/>
            </a:pPr>
            <a:endParaRPr lang="ru-RU" sz="1400" dirty="0">
              <a:solidFill>
                <a:schemeClr val="tx1"/>
              </a:solidFill>
              <a:latin typeface="PT Sans Narrow" charset="-52"/>
            </a:endParaRPr>
          </a:p>
        </p:txBody>
      </p:sp>
      <p:pic>
        <p:nvPicPr>
          <p:cNvPr id="92164" name="Picture 2" descr="http://oagb.ru/img/0.gif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509963"/>
            <a:ext cx="9525" cy="6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 bwMode="auto">
          <a:xfrm>
            <a:off x="0" y="6379589"/>
            <a:ext cx="9144000" cy="111125"/>
          </a:xfrm>
          <a:prstGeom prst="rect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 defTabSz="914099">
              <a:defRPr/>
            </a:pPr>
            <a:endParaRPr lang="ru-RU" sz="2200" dirty="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sp>
        <p:nvSpPr>
          <p:cNvPr id="9" name="Прямоугольный треугольник 8"/>
          <p:cNvSpPr/>
          <p:nvPr/>
        </p:nvSpPr>
        <p:spPr bwMode="auto">
          <a:xfrm>
            <a:off x="-41134" y="5220716"/>
            <a:ext cx="1494193" cy="1269998"/>
          </a:xfrm>
          <a:prstGeom prst="rtTriangle">
            <a:avLst/>
          </a:prstGeom>
          <a:solidFill>
            <a:schemeClr val="tx1"/>
          </a:solidFill>
          <a:ln>
            <a:noFill/>
            <a:headEnd type="none" w="med" len="med"/>
            <a:tailEnd type="none" w="med" len="med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ru-RU" sz="2200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5706" y="5681096"/>
            <a:ext cx="1454451" cy="818129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4024"/>
            <a:ext cx="9144000" cy="51435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38548" y="5412644"/>
            <a:ext cx="362855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/>
              <a:t>Explore. </a:t>
            </a:r>
            <a:endParaRPr lang="ru-RU" sz="7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468244" y="5412643"/>
            <a:ext cx="300575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>
                <a:solidFill>
                  <a:srgbClr val="292929"/>
                </a:solidFill>
              </a:rPr>
              <a:t>Create.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274971" y="5410937"/>
            <a:ext cx="253030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7200" dirty="0" smtClean="0">
                <a:solidFill>
                  <a:srgbClr val="292929"/>
                </a:solidFill>
              </a:rPr>
              <a:t>Enjoy.</a:t>
            </a:r>
            <a:endParaRPr lang="ru-RU" sz="7200" dirty="0">
              <a:solidFill>
                <a:srgbClr val="29292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672332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31900" y="2728913"/>
            <a:ext cx="6794500" cy="92392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dirty="0">
                <a:solidFill>
                  <a:schemeClr val="bg2">
                    <a:lumMod val="10000"/>
                  </a:schemeClr>
                </a:solidFill>
                <a:latin typeface="PT Sans Narrow" panose="020B0506020203020204" pitchFamily="34" charset="-52"/>
                <a:cs typeface="+mn-cs"/>
              </a:rPr>
              <a:t>Спасибо за внимание!</a:t>
            </a:r>
            <a:endParaRPr lang="ru-RU" sz="6000" b="1" dirty="0">
              <a:solidFill>
                <a:schemeClr val="bg2">
                  <a:lumMod val="10000"/>
                </a:schemeClr>
              </a:solidFill>
              <a:latin typeface="PT Sans Narrow" panose="020B0506020203020204" pitchFamily="34" charset="-5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50" t="14811" r="15604" b="13287"/>
          <a:stretch/>
        </p:blipFill>
        <p:spPr>
          <a:xfrm>
            <a:off x="354843" y="1446664"/>
            <a:ext cx="2756848" cy="353477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111691" y="2429219"/>
            <a:ext cx="545910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PT Sans Narrow" panose="020B0604020202020204" charset="-52"/>
              </a:rPr>
              <a:t>«Можно дурачить слишком многих, слишком долгое время.»</a:t>
            </a:r>
          </a:p>
          <a:p>
            <a:pPr algn="r"/>
            <a:endParaRPr lang="ru-RU" sz="3200" dirty="0" smtClean="0">
              <a:latin typeface="PT Sans Narrow" panose="020B0604020202020204" charset="-52"/>
            </a:endParaRPr>
          </a:p>
          <a:p>
            <a:pPr algn="r"/>
            <a:r>
              <a:rPr lang="ru-RU" sz="3200" dirty="0" smtClean="0">
                <a:latin typeface="PT Sans Narrow" panose="020B0604020202020204" charset="-52"/>
              </a:rPr>
              <a:t>Джеймс </a:t>
            </a:r>
            <a:r>
              <a:rPr lang="ru-RU" sz="3200" dirty="0" err="1" smtClean="0">
                <a:latin typeface="PT Sans Narrow" panose="020B0604020202020204" charset="-52"/>
              </a:rPr>
              <a:t>Тербер</a:t>
            </a:r>
            <a:r>
              <a:rPr lang="ru-RU" sz="3200" dirty="0" smtClean="0">
                <a:latin typeface="PT Sans Narrow" panose="020B0604020202020204" charset="-52"/>
              </a:rPr>
              <a:t>  </a:t>
            </a:r>
            <a:endParaRPr lang="ru-RU" sz="3200" dirty="0">
              <a:latin typeface="PT Sans Narrow" panose="020B060402020202020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5483242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пециальное оформление">
  <a:themeElements>
    <a:clrScheme name="GROU">
      <a:dk1>
        <a:srgbClr val="000000"/>
      </a:dk1>
      <a:lt1>
        <a:srgbClr val="FFFFFF"/>
      </a:lt1>
      <a:dk2>
        <a:srgbClr val="FAB428"/>
      </a:dk2>
      <a:lt2>
        <a:srgbClr val="FFFFFF"/>
      </a:lt2>
      <a:accent1>
        <a:srgbClr val="FAB428"/>
      </a:accent1>
      <a:accent2>
        <a:srgbClr val="FFD48A"/>
      </a:accent2>
      <a:accent3>
        <a:srgbClr val="A6A8AA"/>
      </a:accent3>
      <a:accent4>
        <a:srgbClr val="D0D1D3"/>
      </a:accent4>
      <a:accent5>
        <a:srgbClr val="FFFFFF"/>
      </a:accent5>
      <a:accent6>
        <a:srgbClr val="F79646"/>
      </a:accent6>
      <a:hlink>
        <a:srgbClr val="7F7F7F"/>
      </a:hlink>
      <a:folHlink>
        <a:srgbClr val="262626"/>
      </a:folHlink>
    </a:clrScheme>
    <a:fontScheme name="Grou">
      <a:majorFont>
        <a:latin typeface="Myriad Pro"/>
        <a:ea typeface=""/>
        <a:cs typeface=""/>
      </a:majorFont>
      <a:minorFont>
        <a:latin typeface="Myriad Pro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tx2"/>
        </a:solidFill>
        <a:ln>
          <a:noFill/>
          <a:headEnd type="none" w="med" len="med"/>
          <a:tailEnd type="none" w="med" len="med"/>
        </a:ln>
      </a:spPr>
      <a:bodyPr vert="horz" wrap="square" lIns="68580" tIns="45720" rIns="68580" bIns="45720" numCol="1" rtlCol="0" anchor="ctr" anchorCtr="1" compatLnSpc="1">
        <a:prstTxWarp prst="textNoShape">
          <a:avLst/>
        </a:prstTxWarp>
      </a:bodyPr>
      <a:lstStyle>
        <a:defPPr algn="ctr" defTabSz="914099" fontAlgn="auto">
          <a:spcBef>
            <a:spcPts val="0"/>
          </a:spcBef>
          <a:spcAft>
            <a:spcPts val="0"/>
          </a:spcAft>
          <a:defRPr sz="2800" b="0" spc="-150" dirty="0" err="1" smtClean="0">
            <a:solidFill>
              <a:schemeClr val="tx1">
                <a:lumMod val="85000"/>
                <a:lumOff val="15000"/>
              </a:schemeClr>
            </a:solidFill>
            <a:latin typeface="+mj-lt"/>
          </a:defRPr>
        </a:defPPr>
      </a:lstStyle>
      <a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Специальное оформление">
  <a:themeElements>
    <a:clrScheme name="GROU">
      <a:dk1>
        <a:srgbClr val="000000"/>
      </a:dk1>
      <a:lt1>
        <a:srgbClr val="FFFFFF"/>
      </a:lt1>
      <a:dk2>
        <a:srgbClr val="FAB428"/>
      </a:dk2>
      <a:lt2>
        <a:srgbClr val="FFFFFF"/>
      </a:lt2>
      <a:accent1>
        <a:srgbClr val="FAB428"/>
      </a:accent1>
      <a:accent2>
        <a:srgbClr val="FFD48A"/>
      </a:accent2>
      <a:accent3>
        <a:srgbClr val="A6A8AA"/>
      </a:accent3>
      <a:accent4>
        <a:srgbClr val="D0D1D3"/>
      </a:accent4>
      <a:accent5>
        <a:srgbClr val="FFFFFF"/>
      </a:accent5>
      <a:accent6>
        <a:srgbClr val="F79646"/>
      </a:accent6>
      <a:hlink>
        <a:srgbClr val="7F7F7F"/>
      </a:hlink>
      <a:folHlink>
        <a:srgbClr val="262626"/>
      </a:folHlink>
    </a:clrScheme>
    <a:fontScheme name="Grou">
      <a:majorFont>
        <a:latin typeface="Myriad Pro"/>
        <a:ea typeface=""/>
        <a:cs typeface=""/>
      </a:majorFont>
      <a:minorFont>
        <a:latin typeface="Myriad Pro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marL="0" algn="ctr">
          <a:defRPr dirty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Microsoft Narrative template">
  <a:themeElements>
    <a:clrScheme name="Company Meeting 2011">
      <a:dk1>
        <a:srgbClr val="292929"/>
      </a:dk1>
      <a:lt1>
        <a:srgbClr val="FFFFFF"/>
      </a:lt1>
      <a:dk2>
        <a:srgbClr val="5F5F5F"/>
      </a:dk2>
      <a:lt2>
        <a:srgbClr val="DDDDDD"/>
      </a:lt2>
      <a:accent1>
        <a:srgbClr val="FFBE0E"/>
      </a:accent1>
      <a:accent2>
        <a:srgbClr val="000092"/>
      </a:accent2>
      <a:accent3>
        <a:srgbClr val="FF0097"/>
      </a:accent3>
      <a:accent4>
        <a:srgbClr val="8CC600"/>
      </a:accent4>
      <a:accent5>
        <a:srgbClr val="09AEEF"/>
      </a:accent5>
      <a:accent6>
        <a:srgbClr val="910091"/>
      </a:accent6>
      <a:hlink>
        <a:srgbClr val="3F3F9B"/>
      </a:hlink>
      <a:folHlink>
        <a:srgbClr val="3F3F9B"/>
      </a:folHlink>
    </a:clrScheme>
    <a:fontScheme name="Segoe UI Light - 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noFill/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2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</a:defRPr>
        </a:defPPr>
      </a:lstStyle>
      <a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>
          <a:defRPr sz="2000" dirty="0" err="1">
            <a:gradFill>
              <a:gsLst>
                <a:gs pos="2917">
                  <a:schemeClr val="tx2"/>
                </a:gs>
                <a:gs pos="33000">
                  <a:schemeClr val="tx2"/>
                </a:gs>
              </a:gsLst>
              <a:lin ang="5400000" scaled="0"/>
            </a:gradFill>
            <a:latin typeface="Segoe UI Light" pitchFamily="34" charset="0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2_Специальное оформление">
  <a:themeElements>
    <a:clrScheme name="GROU">
      <a:dk1>
        <a:srgbClr val="000000"/>
      </a:dk1>
      <a:lt1>
        <a:srgbClr val="FFFFFF"/>
      </a:lt1>
      <a:dk2>
        <a:srgbClr val="FAB428"/>
      </a:dk2>
      <a:lt2>
        <a:srgbClr val="FFFFFF"/>
      </a:lt2>
      <a:accent1>
        <a:srgbClr val="FAB428"/>
      </a:accent1>
      <a:accent2>
        <a:srgbClr val="FFD48A"/>
      </a:accent2>
      <a:accent3>
        <a:srgbClr val="A6A8AA"/>
      </a:accent3>
      <a:accent4>
        <a:srgbClr val="D0D1D3"/>
      </a:accent4>
      <a:accent5>
        <a:srgbClr val="FFFFFF"/>
      </a:accent5>
      <a:accent6>
        <a:srgbClr val="F79646"/>
      </a:accent6>
      <a:hlink>
        <a:srgbClr val="7F7F7F"/>
      </a:hlink>
      <a:folHlink>
        <a:srgbClr val="262626"/>
      </a:folHlink>
    </a:clrScheme>
    <a:fontScheme name="Grou">
      <a:majorFont>
        <a:latin typeface="Myriad Pro"/>
        <a:ea typeface=""/>
        <a:cs typeface=""/>
      </a:majorFont>
      <a:minorFont>
        <a:latin typeface="Myriad Pro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marL="0" algn="ctr">
          <a:defRPr dirty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1_Microsoft Narrative template">
  <a:themeElements>
    <a:clrScheme name="Company Meeting 2011">
      <a:dk1>
        <a:srgbClr val="292929"/>
      </a:dk1>
      <a:lt1>
        <a:srgbClr val="FFFFFF"/>
      </a:lt1>
      <a:dk2>
        <a:srgbClr val="5F5F5F"/>
      </a:dk2>
      <a:lt2>
        <a:srgbClr val="DDDDDD"/>
      </a:lt2>
      <a:accent1>
        <a:srgbClr val="FFBE0E"/>
      </a:accent1>
      <a:accent2>
        <a:srgbClr val="000092"/>
      </a:accent2>
      <a:accent3>
        <a:srgbClr val="FF0097"/>
      </a:accent3>
      <a:accent4>
        <a:srgbClr val="8CC600"/>
      </a:accent4>
      <a:accent5>
        <a:srgbClr val="09AEEF"/>
      </a:accent5>
      <a:accent6>
        <a:srgbClr val="910091"/>
      </a:accent6>
      <a:hlink>
        <a:srgbClr val="3F3F9B"/>
      </a:hlink>
      <a:folHlink>
        <a:srgbClr val="3F3F9B"/>
      </a:folHlink>
    </a:clrScheme>
    <a:fontScheme name="Segoe UI Light - 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noFill/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200" dirty="0" err="1" smtClean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</a:defRPr>
        </a:defPPr>
      </a:lstStyle>
      <a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>
          <a:defRPr sz="2000" dirty="0" err="1">
            <a:gradFill>
              <a:gsLst>
                <a:gs pos="2917">
                  <a:schemeClr val="tx2"/>
                </a:gs>
                <a:gs pos="33000">
                  <a:schemeClr val="tx2"/>
                </a:gs>
              </a:gsLst>
              <a:lin ang="5400000" scaled="0"/>
            </a:gradFill>
            <a:latin typeface="Segoe UI Light" pitchFamily="34" charset="0"/>
          </a:defRPr>
        </a:defPPr>
      </a:lstStyle>
    </a:tx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ompany Meeting 2011">
    <a:dk1>
      <a:srgbClr val="292929"/>
    </a:dk1>
    <a:lt1>
      <a:srgbClr val="FFFFFF"/>
    </a:lt1>
    <a:dk2>
      <a:srgbClr val="5F5F5F"/>
    </a:dk2>
    <a:lt2>
      <a:srgbClr val="DDDDDD"/>
    </a:lt2>
    <a:accent1>
      <a:srgbClr val="FFBE0E"/>
    </a:accent1>
    <a:accent2>
      <a:srgbClr val="000092"/>
    </a:accent2>
    <a:accent3>
      <a:srgbClr val="FF0097"/>
    </a:accent3>
    <a:accent4>
      <a:srgbClr val="8CC600"/>
    </a:accent4>
    <a:accent5>
      <a:srgbClr val="09AEEF"/>
    </a:accent5>
    <a:accent6>
      <a:srgbClr val="910091"/>
    </a:accent6>
    <a:hlink>
      <a:srgbClr val="3F3F9B"/>
    </a:hlink>
    <a:folHlink>
      <a:srgbClr val="3F3F9B"/>
    </a:folHlink>
  </a:clrScheme>
  <a:fontScheme name="Segoe UI Light - Segoe UI">
    <a:majorFont>
      <a:latin typeface="Segoe UI Light"/>
      <a:ea typeface=""/>
      <a:cs typeface=""/>
    </a:majorFont>
    <a:minorFont>
      <a:latin typeface="Segoe UI"/>
      <a:ea typeface=""/>
      <a:cs typeface=""/>
    </a:minorFont>
  </a:fontScheme>
  <a:fmtScheme name="Foundry">
    <a:fillStyleLst>
      <a:solidFill>
        <a:schemeClr val="phClr"/>
      </a:solidFill>
      <a:gradFill rotWithShape="1">
        <a:gsLst>
          <a:gs pos="0">
            <a:schemeClr val="phClr">
              <a:tint val="70000"/>
              <a:satMod val="180000"/>
            </a:schemeClr>
          </a:gs>
          <a:gs pos="62000">
            <a:schemeClr val="phClr">
              <a:tint val="30000"/>
              <a:satMod val="180000"/>
            </a:schemeClr>
          </a:gs>
          <a:gs pos="100000">
            <a:schemeClr val="phClr">
              <a:tint val="22000"/>
              <a:satMod val="180000"/>
            </a:schemeClr>
          </a:gs>
        </a:gsLst>
        <a:lin ang="16200000" scaled="0"/>
      </a:gradFill>
      <a:gradFill rotWithShape="1">
        <a:gsLst>
          <a:gs pos="0">
            <a:schemeClr val="phClr">
              <a:shade val="58000"/>
              <a:satMod val="150000"/>
            </a:schemeClr>
          </a:gs>
          <a:gs pos="72000">
            <a:schemeClr val="phClr">
              <a:tint val="90000"/>
              <a:satMod val="135000"/>
            </a:schemeClr>
          </a:gs>
          <a:gs pos="100000">
            <a:schemeClr val="phClr">
              <a:tint val="80000"/>
              <a:satMod val="15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80000"/>
          </a:schemeClr>
        </a:solidFill>
        <a:prstDash val="solid"/>
      </a:ln>
      <a:ln w="381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000000"/>
          </a:lightRig>
        </a:scene3d>
        <a:sp3d prstMaterial="matte">
          <a:bevelT w="63500" h="63500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PepsiCo_StratSession (00000002)</Template>
  <TotalTime>3854</TotalTime>
  <Words>1900</Words>
  <Application>Microsoft Office PowerPoint</Application>
  <PresentationFormat>Экран (4:3)</PresentationFormat>
  <Paragraphs>513</Paragraphs>
  <Slides>45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45</vt:i4>
      </vt:variant>
    </vt:vector>
  </HeadingPairs>
  <TitlesOfParts>
    <vt:vector size="58" baseType="lpstr">
      <vt:lpstr>Myriad Pro</vt:lpstr>
      <vt:lpstr>Arial</vt:lpstr>
      <vt:lpstr>Wingdings</vt:lpstr>
      <vt:lpstr>Calibri</vt:lpstr>
      <vt:lpstr>Segoe UI Light</vt:lpstr>
      <vt:lpstr>Segoe UI</vt:lpstr>
      <vt:lpstr>PT Sans Narrow</vt:lpstr>
      <vt:lpstr>Times New Roman</vt:lpstr>
      <vt:lpstr>Специальное оформление</vt:lpstr>
      <vt:lpstr>1_Специальное оформление</vt:lpstr>
      <vt:lpstr>2_Microsoft Narrative template</vt:lpstr>
      <vt:lpstr>2_Специальное оформление</vt:lpstr>
      <vt:lpstr>1_Microsoft Narrative template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Список источников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Yaryna Klyuchkovska</dc:creator>
  <cp:lastModifiedBy>фокстрот</cp:lastModifiedBy>
  <cp:revision>230</cp:revision>
  <dcterms:created xsi:type="dcterms:W3CDTF">2015-09-26T14:12:41Z</dcterms:created>
  <dcterms:modified xsi:type="dcterms:W3CDTF">2016-04-21T13:27:20Z</dcterms:modified>
</cp:coreProperties>
</file>