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5" r:id="rId5"/>
    <p:sldId id="259" r:id="rId6"/>
    <p:sldId id="262" r:id="rId7"/>
    <p:sldId id="260" r:id="rId8"/>
    <p:sldId id="268" r:id="rId9"/>
    <p:sldId id="264" r:id="rId10"/>
    <p:sldId id="266" r:id="rId11"/>
    <p:sldId id="267" r:id="rId12"/>
    <p:sldId id="270" r:id="rId13"/>
    <p:sldId id="271" r:id="rId14"/>
    <p:sldId id="272" r:id="rId15"/>
    <p:sldId id="273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51" autoAdjust="0"/>
  </p:normalViewPr>
  <p:slideViewPr>
    <p:cSldViewPr>
      <p:cViewPr>
        <p:scale>
          <a:sx n="92" d="100"/>
          <a:sy n="92" d="100"/>
        </p:scale>
        <p:origin x="-13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F8C93-02C4-4D1A-942F-BED7081EB1BA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962F9-1D4E-4239-A75D-E65231A6E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9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62F9-1D4E-4239-A75D-E65231A6EA5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81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62F9-1D4E-4239-A75D-E65231A6EA5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2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62F9-1D4E-4239-A75D-E65231A6EA5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569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962F9-1D4E-4239-A75D-E65231A6EA5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9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D39DC-9F9B-41D2-92F3-B314E11F1300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4AB0-998E-4CA6-BE6B-CEDB3BC82D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jpeg"/><Relationship Id="rId2" Type="http://schemas.microsoft.com/office/2007/relationships/media" Target="../media/media1.mp3"/><Relationship Id="rId1" Type="http://schemas.openxmlformats.org/officeDocument/2006/relationships/audio" Target="file:///J:\dlya_prezentacii-&#9829;&#9829;&#9829;.mp3" TargetMode="Externa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dlya_prezentacii-♥♥♥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072330" y="2214554"/>
            <a:ext cx="304800" cy="304800"/>
          </a:xfrm>
          <a:prstGeom prst="rect">
            <a:avLst/>
          </a:prstGeom>
        </p:spPr>
      </p:pic>
      <p:pic>
        <p:nvPicPr>
          <p:cNvPr id="11266" name="Picture 2" descr="http://meatstorage.ru/Myaso/Masnoj_sklad_-_est_vse%21_files/school0201.jpg"/>
          <p:cNvPicPr>
            <a:picLocks noChangeAspect="1" noChangeArrowheads="1"/>
          </p:cNvPicPr>
          <p:nvPr/>
        </p:nvPicPr>
        <p:blipFill>
          <a:blip r:embed="rId6">
            <a:lum bright="-2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85728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solidFill>
                  <a:schemeClr val="bg1"/>
                </a:solidFill>
                <a:latin typeface="Book Antiqua" pitchFamily="18" charset="0"/>
              </a:rPr>
              <a:t>Красноармейский учебно-воспитательный комплекс</a:t>
            </a:r>
            <a:endParaRPr lang="ru-RU" sz="2800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5857892"/>
            <a:ext cx="3941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11-В класс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43174" y="1571612"/>
            <a:ext cx="40719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  <a:cs typeface="Arial" pitchFamily="34" charset="0"/>
              </a:rPr>
              <a:t>Мой любимый класс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11" name="Рисунок 10" descr="DSC_00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8662" y="2000240"/>
            <a:ext cx="5715040" cy="3795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Dj_Roman_LaCosta-Rock_it_new_club_2013_2014_House_Club_dub_new_best_cool_2013_2014_Electro_Dutch_House_Klubnyak_Hit_Techno_Trance_Iz_reklami_Hard_DampB_Dub_Step_Muzika_hit_2013_2014_ray_diskoteka_tancevalniy_novogod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_77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23554" name="Picture 2" descr="http://ramki-vsem.ru/fon/raznocvetnyj-fon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743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2571744"/>
            <a:ext cx="29310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День Здоровья</a:t>
            </a:r>
            <a:endParaRPr lang="ru-RU" sz="48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8" name="Рисунок 7" descr="DSC_77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466065">
            <a:off x="509752" y="574166"/>
            <a:ext cx="3647227" cy="2431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SC_78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63556">
            <a:off x="5319882" y="819933"/>
            <a:ext cx="3483843" cy="232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SC_79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288906">
            <a:off x="732348" y="3983042"/>
            <a:ext cx="3477993" cy="2318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_792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295332">
            <a:off x="5195926" y="4120435"/>
            <a:ext cx="3357554" cy="2238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500042"/>
            <a:ext cx="6643734" cy="16430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Дети в классе- мое отражение, стараюсь постоянно работать с ними.</a:t>
            </a:r>
          </a:p>
          <a:p>
            <a:endParaRPr lang="ru-RU" sz="4400" dirty="0"/>
          </a:p>
        </p:txBody>
      </p:sp>
      <p:pic>
        <p:nvPicPr>
          <p:cNvPr id="1030" name="Picture 6" descr="http://foto-ramki.com/fon/fon-2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289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1719379">
            <a:off x="3702483" y="905932"/>
            <a:ext cx="598003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Мы в неурочное время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9" name="Рисунок 8" descr="DSC_46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14199">
            <a:off x="255892" y="130998"/>
            <a:ext cx="2202795" cy="3304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SC_46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866971">
            <a:off x="6607719" y="4390667"/>
            <a:ext cx="2877308" cy="1918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_46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124334">
            <a:off x="2390368" y="1379902"/>
            <a:ext cx="3083032" cy="2055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DSC_21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19349">
            <a:off x="140151" y="4087473"/>
            <a:ext cx="2764163" cy="184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534" y="3155566"/>
            <a:ext cx="2972180" cy="1981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652" y="5110924"/>
            <a:ext cx="2620615" cy="1747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ptforschool.ru/fony/00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0564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2500306"/>
            <a:ext cx="45005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День Святого Николая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Рисунок 3" descr="DSC_84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089472">
            <a:off x="373921" y="399019"/>
            <a:ext cx="3643306" cy="2428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_85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287600">
            <a:off x="310631" y="4069181"/>
            <a:ext cx="3558717" cy="2372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_85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222238">
            <a:off x="4998152" y="371175"/>
            <a:ext cx="3821901" cy="2547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_85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813822">
            <a:off x="4747984" y="3985921"/>
            <a:ext cx="3955628" cy="2637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5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5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5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mirpps.ru/fon-dlja-prezentacii/0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90564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28794" y="285728"/>
            <a:ext cx="55439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Выставка </a:t>
            </a:r>
            <a:r>
              <a:rPr lang="uk-UA" sz="4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“Герої</a:t>
            </a:r>
            <a:r>
              <a:rPr lang="uk-UA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uk-UA" sz="4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крутів”</a:t>
            </a:r>
            <a:endParaRPr lang="ru-RU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5" name="Рисунок 4" descr="новый коллаж(()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214422"/>
            <a:ext cx="5286412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8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hqtexture.com/uploads/posts/2011-10/1319819285_colorbackgrounds_105-mb_0_col_bgrnd-1.jpg"/>
          <p:cNvPicPr>
            <a:picLocks noChangeAspect="1" noChangeArrowheads="1"/>
          </p:cNvPicPr>
          <p:nvPr/>
        </p:nvPicPr>
        <p:blipFill>
          <a:blip r:embed="rId3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0"/>
            <a:ext cx="57864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очень спортивные 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Изображение 0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87243">
            <a:off x="128800" y="1553032"/>
            <a:ext cx="3541951" cy="265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Изображение 0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95485">
            <a:off x="5585618" y="1580689"/>
            <a:ext cx="3468197" cy="2601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Изображение 0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784" y="3946094"/>
            <a:ext cx="3722581" cy="2791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 rot="20516486">
            <a:off x="-7799" y="5146911"/>
            <a:ext cx="2993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Спорт – это жизнь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 rot="1615585">
            <a:off x="3409307" y="2151642"/>
            <a:ext cx="29142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</a:t>
            </a: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орт: развлечение до седьмого пота</a:t>
            </a: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 rot="453096">
            <a:off x="6462401" y="4575138"/>
            <a:ext cx="34290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 - это физкультура, доведенная до абсурда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600"/>
                            </p:stCondLst>
                            <p:childTnLst>
                              <p:par>
                                <p:cTn id="12" presetID="58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00"/>
                            </p:stCondLst>
                            <p:childTnLst>
                              <p:par>
                                <p:cTn id="20" presetID="39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600"/>
                            </p:stCondLst>
                            <p:childTnLst>
                              <p:par>
                                <p:cTn id="27" presetID="48" presetClass="entr" presetSubtype="0" ac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1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85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600"/>
                            </p:stCondLst>
                            <p:childTnLst>
                              <p:par>
                                <p:cTn id="46" presetID="4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.ytimg.com/vi/hpHlTzuAnpk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4272677"/>
            <a:ext cx="4429156" cy="258532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Ну прям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оочень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спортивные))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Изображение 0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567251">
            <a:off x="252085" y="352773"/>
            <a:ext cx="3177731" cy="2383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Изображение 0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56167">
            <a:off x="5847421" y="349610"/>
            <a:ext cx="3130714" cy="2348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Изображение 0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1398" y="2236761"/>
            <a:ext cx="2820154" cy="2115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Изображение 0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900556">
            <a:off x="147530" y="3243712"/>
            <a:ext cx="3141969" cy="2356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04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840275">
            <a:off x="6117212" y="3647074"/>
            <a:ext cx="2867351" cy="2150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 rot="590786">
            <a:off x="3325503" y="424945"/>
            <a:ext cx="278077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2400" b="1" dirty="0" err="1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Гимнастика</a:t>
            </a:r>
            <a:r>
              <a:rPr lang="uk-UA" sz="2400" b="1" dirty="0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 </a:t>
            </a:r>
            <a:r>
              <a:rPr lang="uk-UA" sz="2400" b="1" dirty="0" err="1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удлиняет</a:t>
            </a:r>
            <a:r>
              <a:rPr lang="uk-UA" sz="2400" b="1" dirty="0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 </a:t>
            </a:r>
            <a:r>
              <a:rPr lang="uk-UA" sz="2400" b="1" dirty="0" err="1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молодость</a:t>
            </a:r>
            <a:r>
              <a:rPr lang="uk-UA" sz="2400" b="1" dirty="0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 </a:t>
            </a:r>
            <a:r>
              <a:rPr lang="uk-UA" sz="2400" b="1" dirty="0" err="1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человека</a:t>
            </a:r>
            <a:r>
              <a:rPr lang="uk-UA" sz="2800" b="1" dirty="0">
                <a:ln w="76200"/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</a:rPr>
              <a:t>.</a:t>
            </a:r>
            <a:endParaRPr lang="uk-UA" sz="2800" b="1" dirty="0">
              <a:ln w="76200"/>
              <a:solidFill>
                <a:schemeClr val="accent4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044583">
            <a:off x="261578" y="5433690"/>
            <a:ext cx="27349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</a:rPr>
              <a:t>Спорт это жизнь, это сила, это победа</a:t>
            </a:r>
            <a:endParaRPr lang="uk-UA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3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800"/>
                            </p:stCondLst>
                            <p:childTnLst>
                              <p:par>
                                <p:cTn id="21" presetID="48" presetClass="entr" presetSubtype="0" ac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300"/>
                            </p:stCondLst>
                            <p:childTnLst>
                              <p:par>
                                <p:cTn id="28" presetID="39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300"/>
                            </p:stCondLst>
                            <p:childTnLst>
                              <p:par>
                                <p:cTn id="35" presetID="58" presetClass="entr" presetSubtype="0" ac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300"/>
                            </p:stCondLst>
                            <p:childTnLst>
                              <p:par>
                                <p:cTn id="43" presetID="3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8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800"/>
                            </p:stCondLst>
                            <p:childTnLst>
                              <p:par>
                                <p:cTn id="54" presetID="3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warezmix.ru/uploads/posts/2013-02/1360429181_5afd4a0cfed2866c8c29ac83b152f7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3842" y="47667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Про класс наш визитку Вы пролистали,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Чуточку больше о нас Вы узнали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Поверьте, нам есть, что еще показать.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Но время не будем у Вас отнимать.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Благодарим за внимание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И говорим Вам: «До свидания!»</a:t>
            </a:r>
          </a:p>
          <a:p>
            <a:pPr marL="0" indent="0">
              <a:buNone/>
            </a:pPr>
            <a:endParaRPr lang="ru-RU" dirty="0" smtClean="0"/>
          </a:p>
        </p:txBody>
      </p:sp>
    </p:spTree>
  </p:cSld>
  <p:clrMapOvr>
    <a:masterClrMapping/>
  </p:clrMapOvr>
  <p:transition spd="slow" advClick="0" advTm="12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://100-bal.ru/pars_docs/refs/51/50959/50959_html_m74ac86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714356"/>
            <a:ext cx="4214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Book Antiqua" pitchFamily="18" charset="0"/>
              </a:rPr>
              <a:t>ХОМЕНКО </a:t>
            </a:r>
          </a:p>
          <a:p>
            <a:pPr algn="ctr"/>
            <a:r>
              <a:rPr lang="ru-RU" sz="28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Book Antiqua" pitchFamily="18" charset="0"/>
              </a:rPr>
              <a:t>Мария Александровна</a:t>
            </a:r>
            <a:endParaRPr lang="ru-RU" sz="2800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428868"/>
            <a:ext cx="41434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Я думаю: «Классное руководство это не работа, это образ жизни. Силы и  время, потраченные на организацию насыщенной классной жизни, на культурное развитие учеников, никогда не будут потрачены напрасно.»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143116"/>
            <a:ext cx="3473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Куратор 11-В класса.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401" y="699251"/>
            <a:ext cx="3981033" cy="5529551"/>
          </a:xfrm>
          <a:prstGeom prst="rect">
            <a:avLst/>
          </a:prstGeom>
        </p:spPr>
      </p:pic>
    </p:spTree>
  </p:cSld>
  <p:clrMapOvr>
    <a:masterClrMapping/>
  </p:clrMapOvr>
  <p:transition advClick="0" advTm="11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boombob.ru/img/picture/Jun/20/b366114849ab64b9d62ae4a354492c08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357166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Цели и задачи воспитания:</a:t>
            </a:r>
            <a:endParaRPr lang="ru-RU" sz="4800" kern="10" dirty="0">
              <a:ln w="9525">
                <a:noFill/>
                <a:round/>
                <a:headEnd/>
                <a:tailEnd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643050"/>
            <a:ext cx="79296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3000" dirty="0"/>
              <a:t>Организация познавательной деятельности и положительного отношения к </a:t>
            </a:r>
            <a:r>
              <a:rPr lang="ru-RU" sz="3000" dirty="0" smtClean="0"/>
              <a:t>учебе.</a:t>
            </a:r>
          </a:p>
          <a:p>
            <a:pPr>
              <a:defRPr/>
            </a:pPr>
            <a:endParaRPr lang="ru-RU" sz="3000" dirty="0"/>
          </a:p>
          <a:p>
            <a:pPr>
              <a:buFont typeface="Arial" pitchFamily="34" charset="0"/>
              <a:buChar char="•"/>
              <a:defRPr/>
            </a:pPr>
            <a:r>
              <a:rPr lang="ru-RU" sz="3000" dirty="0"/>
              <a:t>Воспитание гражданско-патриотических качеств</a:t>
            </a:r>
            <a:r>
              <a:rPr lang="ru-RU" sz="3000" dirty="0" smtClean="0"/>
              <a:t>.</a:t>
            </a:r>
          </a:p>
          <a:p>
            <a:pPr>
              <a:defRPr/>
            </a:pPr>
            <a:endParaRPr lang="ru-RU" sz="3000" dirty="0"/>
          </a:p>
          <a:p>
            <a:pPr>
              <a:buFont typeface="Arial" pitchFamily="34" charset="0"/>
              <a:buChar char="•"/>
              <a:defRPr/>
            </a:pPr>
            <a:r>
              <a:rPr lang="ru-RU" sz="3000" dirty="0"/>
              <a:t>Стимулирование здорового образа жизни</a:t>
            </a:r>
            <a:r>
              <a:rPr lang="ru-RU" sz="3000" dirty="0" smtClean="0"/>
              <a:t>.</a:t>
            </a:r>
          </a:p>
          <a:p>
            <a:pPr>
              <a:defRPr/>
            </a:pPr>
            <a:endParaRPr lang="ru-RU" sz="3000" dirty="0"/>
          </a:p>
          <a:p>
            <a:pPr>
              <a:buFont typeface="Arial" pitchFamily="34" charset="0"/>
              <a:buChar char="•"/>
              <a:defRPr/>
            </a:pPr>
            <a:r>
              <a:rPr lang="ru-RU" sz="3000" dirty="0"/>
              <a:t>Приобщение к культуре поведения.</a:t>
            </a:r>
          </a:p>
        </p:txBody>
      </p:sp>
    </p:spTree>
  </p:cSld>
  <p:clrMapOvr>
    <a:masterClrMapping/>
  </p:clrMapOvr>
  <p:transition advClick="0" advTm="1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10F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10F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1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21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5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30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4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5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39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43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4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48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NVK-11v-L_FORZ(()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575" y="2367756"/>
            <a:ext cx="6038850" cy="2990850"/>
          </a:xfrm>
        </p:spPr>
      </p:pic>
      <p:pic>
        <p:nvPicPr>
          <p:cNvPr id="22532" name="Picture 4" descr="http://fony-kartinki.ru/_ph/60/2/5714846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571480"/>
            <a:ext cx="6429420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Все мы разные, и тем не менее у нас много общего.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классе 31учащихся: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24 мальчиков и 7 девочек.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Мы вместе уже 7 лет      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                                          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Наш девиз: «Дружбой класса дорожи, </a:t>
            </a:r>
          </a:p>
          <a:p>
            <a:pPr>
              <a:lnSpc>
                <a:spcPct val="90000"/>
              </a:lnSpc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  всегда друга поддержи»</a:t>
            </a:r>
          </a:p>
        </p:txBody>
      </p:sp>
      <p:pic>
        <p:nvPicPr>
          <p:cNvPr id="8" name="Рисунок 7" descr="NVK-11v-L_FORZ(()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286124"/>
            <a:ext cx="6923523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6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650"/>
                            </p:stCondLst>
                            <p:childTnLst>
                              <p:par>
                                <p:cTn id="3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GwUjuzkQLm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1027" y="1600200"/>
            <a:ext cx="6501945" cy="4525963"/>
          </a:xfrm>
        </p:spPr>
      </p:pic>
      <p:pic>
        <p:nvPicPr>
          <p:cNvPr id="16386" name="Picture 2" descr="http://player.myshared.ru/919204/data/images/img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7799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642918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dirty="0">
                <a:solidFill>
                  <a:srgbClr val="C00000"/>
                </a:solidFill>
              </a:rPr>
              <a:t>Самоуправление- демократическая форма организации коллектива. Главный показатель ученического самоуправления- развитие самостоятельности детей.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5214950"/>
            <a:ext cx="58579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Староста класса</a:t>
            </a:r>
          </a:p>
          <a:p>
            <a:pPr algn="ctr"/>
            <a:r>
              <a:rPr lang="ru-RU" sz="4400" kern="10" dirty="0" err="1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Тарануха</a:t>
            </a:r>
            <a:r>
              <a:rPr lang="ru-RU" sz="44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Анастасия!</a:t>
            </a:r>
            <a:endParaRPr lang="ru-RU" sz="44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9" name="Рисунок 8" descr="GwUjuzkQLmo.jpg"/>
          <p:cNvPicPr>
            <a:picLocks noChangeAspect="1"/>
          </p:cNvPicPr>
          <p:nvPr/>
        </p:nvPicPr>
        <p:blipFill>
          <a:blip r:embed="rId2"/>
          <a:srcRect l="37321" b="-732"/>
          <a:stretch>
            <a:fillRect/>
          </a:stretch>
        </p:blipFill>
        <p:spPr>
          <a:xfrm>
            <a:off x="2571736" y="142852"/>
            <a:ext cx="4572032" cy="5114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50"/>
                            </p:stCondLst>
                            <p:childTnLst>
                              <p:par>
                                <p:cTn id="11" presetID="56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2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3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100"/>
                            </p:stCondLst>
                            <p:childTnLst>
                              <p:par>
                                <p:cTn id="18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100"/>
                            </p:stCondLst>
                            <p:childTnLst>
                              <p:par>
                                <p:cTn id="2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100"/>
                            </p:stCondLst>
                            <p:childTnLst>
                              <p:par>
                                <p:cTn id="3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player.myshared.ru/982657/data/images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886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Бабенко Денис</a:t>
            </a:r>
          </a:p>
          <a:p>
            <a:pPr marL="0" indent="0">
              <a:buNone/>
            </a:pPr>
            <a:r>
              <a:rPr lang="ru-RU" sz="1600" dirty="0" smtClean="0"/>
              <a:t>Победитель олимпиады по английскому языку</a:t>
            </a:r>
          </a:p>
          <a:p>
            <a:pPr marL="0" indent="0">
              <a:buNone/>
            </a:pPr>
            <a:endParaRPr lang="ru-RU" sz="1600" dirty="0" smtClean="0"/>
          </a:p>
          <a:p>
            <a:r>
              <a:rPr lang="ru-RU" dirty="0" smtClean="0"/>
              <a:t>Кузнецова Ирина </a:t>
            </a:r>
          </a:p>
          <a:p>
            <a:pPr marL="0" indent="0">
              <a:buNone/>
            </a:pPr>
            <a:r>
              <a:rPr lang="ru-RU" sz="1600" dirty="0" smtClean="0"/>
              <a:t>Участница конкурса «</a:t>
            </a:r>
            <a:r>
              <a:rPr lang="uk-UA" sz="1600" dirty="0" smtClean="0"/>
              <a:t>Здай кров заради життя</a:t>
            </a:r>
            <a:r>
              <a:rPr lang="ru-RU" sz="1600" dirty="0" smtClean="0"/>
              <a:t>» - ИЗО</a:t>
            </a:r>
          </a:p>
          <a:p>
            <a:pPr marL="0" indent="0">
              <a:buNone/>
            </a:pPr>
            <a:r>
              <a:rPr lang="ru-RU" sz="1600" dirty="0" smtClean="0"/>
              <a:t>Участница конкурса «У </a:t>
            </a:r>
            <a:r>
              <a:rPr lang="ru-RU" sz="1600" dirty="0" err="1" smtClean="0"/>
              <a:t>пошуках</a:t>
            </a:r>
            <a:r>
              <a:rPr lang="ru-RU" sz="1600" dirty="0" smtClean="0"/>
              <a:t> </a:t>
            </a:r>
            <a:r>
              <a:rPr lang="ru-RU" sz="1600" dirty="0" err="1" smtClean="0"/>
              <a:t>талісмана</a:t>
            </a:r>
            <a:r>
              <a:rPr lang="ru-RU" sz="1600" dirty="0" smtClean="0"/>
              <a:t>» - ИЗО</a:t>
            </a:r>
          </a:p>
          <a:p>
            <a:pPr marL="0" indent="0">
              <a:buNone/>
            </a:pPr>
            <a:endParaRPr lang="ru-RU" sz="1600" dirty="0" smtClean="0"/>
          </a:p>
          <a:p>
            <a:r>
              <a:rPr lang="ru-RU" dirty="0" err="1" smtClean="0"/>
              <a:t>Пиженко</a:t>
            </a:r>
            <a:r>
              <a:rPr lang="ru-RU" dirty="0" smtClean="0"/>
              <a:t> Марина </a:t>
            </a:r>
          </a:p>
          <a:p>
            <a:pPr marL="0" lvl="0" indent="0">
              <a:buNone/>
            </a:pPr>
            <a:r>
              <a:rPr lang="ru-RU" sz="1600" dirty="0">
                <a:solidFill>
                  <a:prstClr val="black"/>
                </a:solidFill>
              </a:rPr>
              <a:t>Участница конкурсу «</a:t>
            </a:r>
            <a:r>
              <a:rPr lang="uk-UA" sz="1600" dirty="0">
                <a:solidFill>
                  <a:prstClr val="black"/>
                </a:solidFill>
              </a:rPr>
              <a:t>Здай кров заради життя</a:t>
            </a:r>
            <a:r>
              <a:rPr lang="ru-RU" sz="1600" dirty="0">
                <a:solidFill>
                  <a:prstClr val="black"/>
                </a:solidFill>
              </a:rPr>
              <a:t>» - </a:t>
            </a:r>
            <a:r>
              <a:rPr lang="ru-RU" sz="1600" dirty="0" smtClean="0">
                <a:solidFill>
                  <a:prstClr val="black"/>
                </a:solidFill>
              </a:rPr>
              <a:t>ИЗО</a:t>
            </a:r>
          </a:p>
          <a:p>
            <a:pPr marL="0" lvl="0" indent="0">
              <a:buNone/>
            </a:pPr>
            <a:r>
              <a:rPr lang="ru-RU" sz="1600" dirty="0" smtClean="0">
                <a:solidFill>
                  <a:prstClr val="black"/>
                </a:solidFill>
              </a:rPr>
              <a:t>Победитель олимпиады с ИКТ</a:t>
            </a:r>
          </a:p>
          <a:p>
            <a:pPr marL="0" lvl="0" indent="0">
              <a:buNone/>
            </a:pPr>
            <a:endParaRPr lang="ru-RU" sz="1600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Попов Артем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prstClr val="black"/>
                </a:solidFill>
              </a:rPr>
              <a:t>Победить всеукраинских олимпиад по физике, математике, МАН(малая академия наук)</a:t>
            </a:r>
          </a:p>
          <a:p>
            <a:pPr marL="0" indent="0">
              <a:buNone/>
            </a:pPr>
            <a:endParaRPr lang="ru-RU" sz="1600" dirty="0" smtClean="0">
              <a:solidFill>
                <a:prstClr val="black"/>
              </a:solidFill>
            </a:endParaRPr>
          </a:p>
          <a:p>
            <a:r>
              <a:rPr lang="ru-RU" dirty="0" err="1" smtClean="0">
                <a:solidFill>
                  <a:prstClr val="black"/>
                </a:solidFill>
              </a:rPr>
              <a:t>Рагулин</a:t>
            </a:r>
            <a:r>
              <a:rPr lang="ru-RU" dirty="0" smtClean="0">
                <a:solidFill>
                  <a:prstClr val="black"/>
                </a:solidFill>
              </a:rPr>
              <a:t> Александр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prstClr val="black"/>
                </a:solidFill>
              </a:rPr>
              <a:t>Победитель областной олимпиады по информатике</a:t>
            </a:r>
          </a:p>
          <a:p>
            <a:pPr marL="0" indent="0">
              <a:buNone/>
            </a:pPr>
            <a:endParaRPr lang="ru-RU" sz="16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142852"/>
            <a:ext cx="67954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Наши</a:t>
            </a:r>
            <a:r>
              <a:rPr lang="ru-RU" sz="60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Достижения</a:t>
            </a:r>
            <a:endParaRPr 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58515"/>
            <a:ext cx="7344816" cy="4967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417" y="1301367"/>
            <a:ext cx="1328907" cy="16127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637" y="3238398"/>
            <a:ext cx="2885492" cy="17853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535" y="1040963"/>
            <a:ext cx="1584318" cy="1671067"/>
          </a:xfrm>
          <a:prstGeom prst="rect">
            <a:avLst/>
          </a:prstGeom>
        </p:spPr>
      </p:pic>
    </p:spTree>
  </p:cSld>
  <p:clrMapOvr>
    <a:masterClrMapping/>
  </p:clrMapOvr>
  <p:transition advClick="0" advTm="5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1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6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1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6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1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600"/>
                            </p:stCondLst>
                            <p:childTnLst>
                              <p:par>
                                <p:cTn id="5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600"/>
                            </p:stCondLst>
                            <p:childTnLst>
                              <p:par>
                                <p:cTn id="7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600"/>
                            </p:stCondLst>
                            <p:childTnLst>
                              <p:par>
                                <p:cTn id="7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layer.myshared.ru/982657/data/images/img4.jpg"/>
          <p:cNvPicPr>
            <a:picLocks noChangeAspect="1" noChangeArrowheads="1"/>
          </p:cNvPicPr>
          <p:nvPr/>
        </p:nvPicPr>
        <p:blipFill>
          <a:blip r:embed="rId2"/>
          <a:srcRect l="12500" t="15625" r="14844" b="15625"/>
          <a:stretch>
            <a:fillRect/>
          </a:stretch>
        </p:blipFill>
        <p:spPr bwMode="auto">
          <a:xfrm>
            <a:off x="0" y="0"/>
            <a:ext cx="916026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5793507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Тарануха</a:t>
            </a:r>
            <a:r>
              <a:rPr lang="ru-RU" dirty="0" smtClean="0"/>
              <a:t> Анастасия </a:t>
            </a:r>
          </a:p>
          <a:p>
            <a:pPr marL="0" indent="0">
              <a:buNone/>
            </a:pPr>
            <a:r>
              <a:rPr lang="ru-RU" sz="1600" dirty="0" smtClean="0"/>
              <a:t>Участница фестиваля юных журналистов «Юнкоровская маевка»</a:t>
            </a:r>
          </a:p>
          <a:p>
            <a:pPr marL="0" indent="0">
              <a:buNone/>
            </a:pPr>
            <a:r>
              <a:rPr lang="ru-RU" sz="1600" dirty="0" smtClean="0"/>
              <a:t>Призер фестиваля </a:t>
            </a:r>
            <a:r>
              <a:rPr lang="ru-RU" sz="1600" dirty="0" err="1" smtClean="0"/>
              <a:t>юнкоров</a:t>
            </a:r>
            <a:r>
              <a:rPr lang="ru-RU" sz="1600" dirty="0" smtClean="0"/>
              <a:t> «Жми на </a:t>
            </a:r>
            <a:r>
              <a:rPr lang="en-US" sz="1600" dirty="0" err="1" smtClean="0"/>
              <a:t>RECord</a:t>
            </a:r>
            <a:r>
              <a:rPr lang="ru-RU" sz="1600" dirty="0" smtClean="0"/>
              <a:t>» в номинации фото</a:t>
            </a:r>
          </a:p>
          <a:p>
            <a:pPr marL="0" indent="0">
              <a:buNone/>
            </a:pPr>
            <a:r>
              <a:rPr lang="ru-RU" sz="1600" dirty="0" smtClean="0"/>
              <a:t>Победитель фотоконкурса «По местам боевой славы»</a:t>
            </a:r>
          </a:p>
          <a:p>
            <a:pPr marL="0" indent="0">
              <a:buNone/>
            </a:pPr>
            <a:r>
              <a:rPr lang="ru-RU" sz="1600" dirty="0" smtClean="0"/>
              <a:t>Участница «</a:t>
            </a:r>
            <a:r>
              <a:rPr lang="ru-RU" sz="1600" dirty="0" err="1" smtClean="0"/>
              <a:t>Юнкор</a:t>
            </a:r>
            <a:r>
              <a:rPr lang="ru-RU" sz="1600" dirty="0" smtClean="0"/>
              <a:t> </a:t>
            </a:r>
            <a:r>
              <a:rPr lang="ru-RU" sz="1600" dirty="0" err="1" smtClean="0"/>
              <a:t>кроку</a:t>
            </a:r>
            <a:r>
              <a:rPr lang="uk-UA" sz="1600" dirty="0" smtClean="0"/>
              <a:t>є містом»</a:t>
            </a:r>
          </a:p>
          <a:p>
            <a:pPr marL="0" indent="0">
              <a:buNone/>
            </a:pPr>
            <a:endParaRPr lang="uk-UA" sz="1600" dirty="0" smtClean="0"/>
          </a:p>
          <a:p>
            <a:r>
              <a:rPr lang="uk-UA" dirty="0" smtClean="0"/>
              <a:t>Леоненко </a:t>
            </a:r>
            <a:r>
              <a:rPr lang="uk-UA" dirty="0" err="1" smtClean="0"/>
              <a:t>Дарья</a:t>
            </a:r>
            <a:r>
              <a:rPr lang="uk-UA" dirty="0" smtClean="0"/>
              <a:t> </a:t>
            </a:r>
          </a:p>
          <a:p>
            <a:pPr marL="0" indent="0">
              <a:buNone/>
            </a:pP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смотр-конкурса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исполнителей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детской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песни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категории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Исполнение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песни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Е.Крылатова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uk-UA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 err="1" smtClean="0">
                <a:latin typeface="Times New Roman" panose="02020603050405020304" pitchFamily="18" charset="0"/>
              </a:rPr>
              <a:t>Ищенко</a:t>
            </a:r>
            <a:r>
              <a:rPr lang="uk-UA" dirty="0" smtClean="0">
                <a:latin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</a:rPr>
              <a:t>Егор</a:t>
            </a:r>
            <a:endParaRPr lang="uk-UA" dirty="0" smtClean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Дитская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научно-исследовательская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конфиренция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«Кожна наука-сходинка до Бога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0" indent="0">
              <a:spcAft>
                <a:spcPts val="0"/>
              </a:spcAft>
              <a:buNone/>
            </a:pP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номинации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ІІ-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областного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фестиваль-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конкурса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школьн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ы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 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газет «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Юнкоровськая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Маевка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0" indent="0">
              <a:spcAft>
                <a:spcPts val="0"/>
              </a:spcAft>
              <a:buNone/>
            </a:pPr>
            <a:endParaRPr lang="uk-UA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Костюк Евгений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 областной олимпиады по волейболу</a:t>
            </a:r>
          </a:p>
          <a:p>
            <a:pPr marL="0" indent="0">
              <a:buNone/>
            </a:pPr>
            <a:endParaRPr lang="ru-RU" sz="17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Савчеко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Андрей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 областной олимпиады по физике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066" y="671741"/>
            <a:ext cx="2411734" cy="1491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033" y="4431918"/>
            <a:ext cx="1552004" cy="1752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226391"/>
            <a:ext cx="1540852" cy="2163316"/>
          </a:xfrm>
          <a:prstGeom prst="rect">
            <a:avLst/>
          </a:prstGeom>
        </p:spPr>
      </p:pic>
    </p:spTree>
  </p:cSld>
  <p:clrMapOvr>
    <a:masterClrMapping/>
  </p:clrMapOvr>
  <p:transition advClick="0" advTm="5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Изображение 1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24578" name="Picture 2" descr="http://img-fotki.yandex.ru/get/5817/102699435.3a6/0_702e5_44a04ecd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6" name="Рисунок 5" descr="Изображение 1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14290"/>
            <a:ext cx="2714644" cy="2035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Изображение 1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2643182"/>
            <a:ext cx="3357554" cy="2518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,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307" y="428604"/>
            <a:ext cx="342902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xz01uYyaK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58" y="2928934"/>
            <a:ext cx="2214560" cy="295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KUVK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86050" y="2643182"/>
            <a:ext cx="2643176" cy="1982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KUVK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4786322"/>
            <a:ext cx="2500300" cy="187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7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player.myshared.ru/999396/data/images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2786058"/>
            <a:ext cx="3357586" cy="107157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latin typeface="Modern No. 20" pitchFamily="18" charset="0"/>
              </a:rPr>
              <a:t>   Как примерный ученик</a:t>
            </a:r>
          </a:p>
          <a:p>
            <a:pPr algn="ctr">
              <a:buNone/>
            </a:pPr>
            <a:r>
              <a:rPr lang="ru-RU" sz="2000" dirty="0">
                <a:latin typeface="Modern No. 20" pitchFamily="18" charset="0"/>
              </a:rPr>
              <a:t> </a:t>
            </a:r>
            <a:r>
              <a:rPr lang="ru-RU" sz="2000" dirty="0" smtClean="0">
                <a:latin typeface="Modern No. 20" pitchFamily="18" charset="0"/>
              </a:rPr>
              <a:t>  Класс наш стал вести дневник.</a:t>
            </a:r>
          </a:p>
          <a:p>
            <a:pPr algn="ctr">
              <a:buNone/>
            </a:pPr>
            <a:r>
              <a:rPr lang="ru-RU" sz="2000" dirty="0">
                <a:latin typeface="Modern No. 20" pitchFamily="18" charset="0"/>
              </a:rPr>
              <a:t> </a:t>
            </a:r>
            <a:r>
              <a:rPr lang="ru-RU" sz="2000" dirty="0" smtClean="0">
                <a:latin typeface="Modern No. 20" pitchFamily="18" charset="0"/>
              </a:rPr>
              <a:t>  В нем каждый день и каждый час</a:t>
            </a:r>
          </a:p>
          <a:p>
            <a:pPr algn="ctr">
              <a:buNone/>
            </a:pPr>
            <a:r>
              <a:rPr lang="ru-RU" sz="2000" dirty="0">
                <a:latin typeface="Modern No. 20" pitchFamily="18" charset="0"/>
              </a:rPr>
              <a:t> </a:t>
            </a:r>
            <a:r>
              <a:rPr lang="ru-RU" sz="2000" dirty="0" smtClean="0">
                <a:latin typeface="Modern No. 20" pitchFamily="18" charset="0"/>
              </a:rPr>
              <a:t>  Незабываемый для нас.</a:t>
            </a:r>
            <a:endParaRPr lang="ru-RU" sz="2000" dirty="0"/>
          </a:p>
        </p:txBody>
      </p:sp>
      <p:pic>
        <p:nvPicPr>
          <p:cNvPr id="5" name="Рисунок 4" descr="DSC_77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57166"/>
            <a:ext cx="3607587" cy="2405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_19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428604"/>
            <a:ext cx="3357554" cy="2238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5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10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1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396</Words>
  <Application>Microsoft Office PowerPoint</Application>
  <PresentationFormat>Экран (4:3)</PresentationFormat>
  <Paragraphs>86</Paragraphs>
  <Slides>16</Slides>
  <Notes>4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Красноармейский учебно-воспитательный комплекс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Красноармейский учебно-воспитательный комплекс</dc:title>
  <dc:creator>User</dc:creator>
  <cp:lastModifiedBy>Пользователь Windows</cp:lastModifiedBy>
  <cp:revision>40</cp:revision>
  <dcterms:created xsi:type="dcterms:W3CDTF">2015-11-11T14:24:34Z</dcterms:created>
  <dcterms:modified xsi:type="dcterms:W3CDTF">2017-12-14T15:43:08Z</dcterms:modified>
</cp:coreProperties>
</file>